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0" r:id="rId2"/>
    <p:sldId id="283" r:id="rId3"/>
    <p:sldId id="259" r:id="rId4"/>
    <p:sldId id="284" r:id="rId5"/>
    <p:sldId id="260" r:id="rId6"/>
    <p:sldId id="261" r:id="rId7"/>
    <p:sldId id="287" r:id="rId8"/>
    <p:sldId id="286" r:id="rId9"/>
    <p:sldId id="271" r:id="rId10"/>
    <p:sldId id="288" r:id="rId11"/>
    <p:sldId id="289" r:id="rId12"/>
  </p:sldIdLst>
  <p:sldSz cx="9144000" cy="5156200"/>
  <p:notesSz cx="9144000" cy="51562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96" y="62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210DE6-84E5-478A-B534-D6FCEC6B525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FA195725-3F46-4BFC-BB76-652FD35639AA}">
      <dgm:prSet phldrT="[Text]" custT="1"/>
      <dgm:spPr/>
      <dgm:t>
        <a:bodyPr/>
        <a:lstStyle/>
        <a:p>
          <a:r>
            <a:rPr lang="id-ID" sz="3200" dirty="0"/>
            <a:t>Kompetensi Pengetahuan</a:t>
          </a:r>
        </a:p>
      </dgm:t>
    </dgm:pt>
    <dgm:pt modelId="{0C964ECA-F679-49EF-ABD0-D6637A5E2CFF}" type="parTrans" cxnId="{53FE6510-232E-4208-9FA4-A84FC3B91575}">
      <dgm:prSet/>
      <dgm:spPr/>
      <dgm:t>
        <a:bodyPr/>
        <a:lstStyle/>
        <a:p>
          <a:endParaRPr lang="id-ID"/>
        </a:p>
      </dgm:t>
    </dgm:pt>
    <dgm:pt modelId="{0BEC763C-7ABB-4789-8E5B-04DB718C0E49}" type="sibTrans" cxnId="{53FE6510-232E-4208-9FA4-A84FC3B91575}">
      <dgm:prSet/>
      <dgm:spPr/>
      <dgm:t>
        <a:bodyPr/>
        <a:lstStyle/>
        <a:p>
          <a:endParaRPr lang="id-ID"/>
        </a:p>
      </dgm:t>
    </dgm:pt>
    <dgm:pt modelId="{95598E4B-CE01-4192-82AA-F80119C4EC70}">
      <dgm:prSet phldrT="[Text]" custT="1"/>
      <dgm:spPr/>
      <dgm:t>
        <a:bodyPr/>
        <a:lstStyle/>
        <a:p>
          <a:r>
            <a:rPr lang="id-ID" sz="3200" dirty="0"/>
            <a:t>Perilaku Profesional</a:t>
          </a:r>
        </a:p>
      </dgm:t>
    </dgm:pt>
    <dgm:pt modelId="{58BB06D6-A490-42D9-AE5E-169130D2337C}" type="parTrans" cxnId="{C4FC5865-B30D-480B-994F-F1BB685B84D7}">
      <dgm:prSet/>
      <dgm:spPr/>
      <dgm:t>
        <a:bodyPr/>
        <a:lstStyle/>
        <a:p>
          <a:endParaRPr lang="id-ID"/>
        </a:p>
      </dgm:t>
    </dgm:pt>
    <dgm:pt modelId="{F4337271-8A84-4FDD-856E-18E5F1E24482}" type="sibTrans" cxnId="{C4FC5865-B30D-480B-994F-F1BB685B84D7}">
      <dgm:prSet/>
      <dgm:spPr/>
      <dgm:t>
        <a:bodyPr/>
        <a:lstStyle/>
        <a:p>
          <a:endParaRPr lang="id-ID"/>
        </a:p>
      </dgm:t>
    </dgm:pt>
    <dgm:pt modelId="{FCEE9497-215D-4432-AD9A-22AC1C76CB81}">
      <dgm:prSet phldrT="[Text]" custT="1"/>
      <dgm:spPr/>
      <dgm:t>
        <a:bodyPr/>
        <a:lstStyle/>
        <a:p>
          <a:r>
            <a:rPr lang="id-ID" sz="3200" dirty="0"/>
            <a:t>Keterampilan</a:t>
          </a:r>
        </a:p>
      </dgm:t>
    </dgm:pt>
    <dgm:pt modelId="{2E47A225-FFAD-4386-887F-099E00EE753B}" type="parTrans" cxnId="{EBDCF317-D160-4D2C-AE2F-74BC89B0119B}">
      <dgm:prSet/>
      <dgm:spPr/>
      <dgm:t>
        <a:bodyPr/>
        <a:lstStyle/>
        <a:p>
          <a:endParaRPr lang="id-ID"/>
        </a:p>
      </dgm:t>
    </dgm:pt>
    <dgm:pt modelId="{4735EA55-D424-4462-86B7-2FB3D8FC3475}" type="sibTrans" cxnId="{EBDCF317-D160-4D2C-AE2F-74BC89B0119B}">
      <dgm:prSet/>
      <dgm:spPr/>
      <dgm:t>
        <a:bodyPr/>
        <a:lstStyle/>
        <a:p>
          <a:endParaRPr lang="id-ID"/>
        </a:p>
      </dgm:t>
    </dgm:pt>
    <dgm:pt modelId="{BDAF3736-69CB-47F8-A31E-66FB4A56DE3E}" type="pres">
      <dgm:prSet presAssocID="{1F210DE6-84E5-478A-B534-D6FCEC6B525B}" presName="linear" presStyleCnt="0">
        <dgm:presLayoutVars>
          <dgm:dir/>
          <dgm:animLvl val="lvl"/>
          <dgm:resizeHandles val="exact"/>
        </dgm:presLayoutVars>
      </dgm:prSet>
      <dgm:spPr/>
    </dgm:pt>
    <dgm:pt modelId="{E167FA02-95BD-4F46-9788-DEDBF9DE2F08}" type="pres">
      <dgm:prSet presAssocID="{FA195725-3F46-4BFC-BB76-652FD35639AA}" presName="parentLin" presStyleCnt="0"/>
      <dgm:spPr/>
    </dgm:pt>
    <dgm:pt modelId="{268519DF-4E94-4846-AB7F-E31C3B288563}" type="pres">
      <dgm:prSet presAssocID="{FA195725-3F46-4BFC-BB76-652FD35639AA}" presName="parentLeftMargin" presStyleLbl="node1" presStyleIdx="0" presStyleCnt="3"/>
      <dgm:spPr/>
    </dgm:pt>
    <dgm:pt modelId="{DAF7D439-B728-4AE2-9BDE-5D706A073011}" type="pres">
      <dgm:prSet presAssocID="{FA195725-3F46-4BFC-BB76-652FD35639AA}" presName="parentText" presStyleLbl="node1" presStyleIdx="0" presStyleCnt="3" custLinFactNeighborX="25215" custLinFactNeighborY="31141">
        <dgm:presLayoutVars>
          <dgm:chMax val="0"/>
          <dgm:bulletEnabled val="1"/>
        </dgm:presLayoutVars>
      </dgm:prSet>
      <dgm:spPr/>
    </dgm:pt>
    <dgm:pt modelId="{B59929CB-909F-44DC-B7F0-AC0D4048BB4C}" type="pres">
      <dgm:prSet presAssocID="{FA195725-3F46-4BFC-BB76-652FD35639AA}" presName="negativeSpace" presStyleCnt="0"/>
      <dgm:spPr/>
    </dgm:pt>
    <dgm:pt modelId="{13EE4F12-7568-4ECA-BC0B-50AF4D32E525}" type="pres">
      <dgm:prSet presAssocID="{FA195725-3F46-4BFC-BB76-652FD35639AA}" presName="childText" presStyleLbl="conFgAcc1" presStyleIdx="0" presStyleCnt="3">
        <dgm:presLayoutVars>
          <dgm:bulletEnabled val="1"/>
        </dgm:presLayoutVars>
      </dgm:prSet>
      <dgm:spPr/>
    </dgm:pt>
    <dgm:pt modelId="{AA179FF7-9BAC-41F0-8EAB-9812A2A7CB2F}" type="pres">
      <dgm:prSet presAssocID="{0BEC763C-7ABB-4789-8E5B-04DB718C0E49}" presName="spaceBetweenRectangles" presStyleCnt="0"/>
      <dgm:spPr/>
    </dgm:pt>
    <dgm:pt modelId="{B9BFE265-11F1-442D-BD20-0D8F5F234F1E}" type="pres">
      <dgm:prSet presAssocID="{95598E4B-CE01-4192-82AA-F80119C4EC70}" presName="parentLin" presStyleCnt="0"/>
      <dgm:spPr/>
    </dgm:pt>
    <dgm:pt modelId="{11ABC2CF-56AA-47F3-80D1-7779A9C010D8}" type="pres">
      <dgm:prSet presAssocID="{95598E4B-CE01-4192-82AA-F80119C4EC70}" presName="parentLeftMargin" presStyleLbl="node1" presStyleIdx="0" presStyleCnt="3"/>
      <dgm:spPr/>
    </dgm:pt>
    <dgm:pt modelId="{09396E51-B912-4CB7-90CC-30550E47D860}" type="pres">
      <dgm:prSet presAssocID="{95598E4B-CE01-4192-82AA-F80119C4EC70}" presName="parentText" presStyleLbl="node1" presStyleIdx="1" presStyleCnt="3" custLinFactNeighborX="25215" custLinFactNeighborY="31141">
        <dgm:presLayoutVars>
          <dgm:chMax val="0"/>
          <dgm:bulletEnabled val="1"/>
        </dgm:presLayoutVars>
      </dgm:prSet>
      <dgm:spPr/>
    </dgm:pt>
    <dgm:pt modelId="{701C8C00-C054-4CA8-A212-31655B4A24B3}" type="pres">
      <dgm:prSet presAssocID="{95598E4B-CE01-4192-82AA-F80119C4EC70}" presName="negativeSpace" presStyleCnt="0"/>
      <dgm:spPr/>
    </dgm:pt>
    <dgm:pt modelId="{11ED17CC-7582-4311-B63A-58086309F05E}" type="pres">
      <dgm:prSet presAssocID="{95598E4B-CE01-4192-82AA-F80119C4EC70}" presName="childText" presStyleLbl="conFgAcc1" presStyleIdx="1" presStyleCnt="3">
        <dgm:presLayoutVars>
          <dgm:bulletEnabled val="1"/>
        </dgm:presLayoutVars>
      </dgm:prSet>
      <dgm:spPr/>
    </dgm:pt>
    <dgm:pt modelId="{2016A1FF-D54F-445B-9331-29BDA4ABC276}" type="pres">
      <dgm:prSet presAssocID="{F4337271-8A84-4FDD-856E-18E5F1E24482}" presName="spaceBetweenRectangles" presStyleCnt="0"/>
      <dgm:spPr/>
    </dgm:pt>
    <dgm:pt modelId="{CA2633FF-04D2-4C36-8FF5-C1FBDECBD334}" type="pres">
      <dgm:prSet presAssocID="{FCEE9497-215D-4432-AD9A-22AC1C76CB81}" presName="parentLin" presStyleCnt="0"/>
      <dgm:spPr/>
    </dgm:pt>
    <dgm:pt modelId="{02B1C795-ED76-4943-A622-914FB4048A04}" type="pres">
      <dgm:prSet presAssocID="{FCEE9497-215D-4432-AD9A-22AC1C76CB81}" presName="parentLeftMargin" presStyleLbl="node1" presStyleIdx="1" presStyleCnt="3"/>
      <dgm:spPr/>
    </dgm:pt>
    <dgm:pt modelId="{87DE752B-68D1-4D4E-8B45-C8A2A5BAFE30}" type="pres">
      <dgm:prSet presAssocID="{FCEE9497-215D-4432-AD9A-22AC1C76CB81}" presName="parentText" presStyleLbl="node1" presStyleIdx="2" presStyleCnt="3" custLinFactNeighborX="25215" custLinFactNeighborY="31141">
        <dgm:presLayoutVars>
          <dgm:chMax val="0"/>
          <dgm:bulletEnabled val="1"/>
        </dgm:presLayoutVars>
      </dgm:prSet>
      <dgm:spPr/>
    </dgm:pt>
    <dgm:pt modelId="{F12D533F-3C34-43C5-B810-CFEE8FC1C899}" type="pres">
      <dgm:prSet presAssocID="{FCEE9497-215D-4432-AD9A-22AC1C76CB81}" presName="negativeSpace" presStyleCnt="0"/>
      <dgm:spPr/>
    </dgm:pt>
    <dgm:pt modelId="{744097B1-1F69-4E56-A834-4F3E1A3853FC}" type="pres">
      <dgm:prSet presAssocID="{FCEE9497-215D-4432-AD9A-22AC1C76CB81}" presName="childText" presStyleLbl="conFgAcc1" presStyleIdx="2" presStyleCnt="3">
        <dgm:presLayoutVars>
          <dgm:bulletEnabled val="1"/>
        </dgm:presLayoutVars>
      </dgm:prSet>
      <dgm:spPr/>
    </dgm:pt>
  </dgm:ptLst>
  <dgm:cxnLst>
    <dgm:cxn modelId="{53FE6510-232E-4208-9FA4-A84FC3B91575}" srcId="{1F210DE6-84E5-478A-B534-D6FCEC6B525B}" destId="{FA195725-3F46-4BFC-BB76-652FD35639AA}" srcOrd="0" destOrd="0" parTransId="{0C964ECA-F679-49EF-ABD0-D6637A5E2CFF}" sibTransId="{0BEC763C-7ABB-4789-8E5B-04DB718C0E49}"/>
    <dgm:cxn modelId="{EBDCF317-D160-4D2C-AE2F-74BC89B0119B}" srcId="{1F210DE6-84E5-478A-B534-D6FCEC6B525B}" destId="{FCEE9497-215D-4432-AD9A-22AC1C76CB81}" srcOrd="2" destOrd="0" parTransId="{2E47A225-FFAD-4386-887F-099E00EE753B}" sibTransId="{4735EA55-D424-4462-86B7-2FB3D8FC3475}"/>
    <dgm:cxn modelId="{444D855B-B9A3-4113-BD65-6D3F85C875EE}" type="presOf" srcId="{95598E4B-CE01-4192-82AA-F80119C4EC70}" destId="{09396E51-B912-4CB7-90CC-30550E47D860}" srcOrd="1" destOrd="0" presId="urn:microsoft.com/office/officeart/2005/8/layout/list1"/>
    <dgm:cxn modelId="{981C075F-9CA2-4B3B-9C44-C4E7F91121C9}" type="presOf" srcId="{FA195725-3F46-4BFC-BB76-652FD35639AA}" destId="{268519DF-4E94-4846-AB7F-E31C3B288563}" srcOrd="0" destOrd="0" presId="urn:microsoft.com/office/officeart/2005/8/layout/list1"/>
    <dgm:cxn modelId="{C4FC5865-B30D-480B-994F-F1BB685B84D7}" srcId="{1F210DE6-84E5-478A-B534-D6FCEC6B525B}" destId="{95598E4B-CE01-4192-82AA-F80119C4EC70}" srcOrd="1" destOrd="0" parTransId="{58BB06D6-A490-42D9-AE5E-169130D2337C}" sibTransId="{F4337271-8A84-4FDD-856E-18E5F1E24482}"/>
    <dgm:cxn modelId="{8181A777-475B-4B5C-90BD-F34BAC5E72B9}" type="presOf" srcId="{1F210DE6-84E5-478A-B534-D6FCEC6B525B}" destId="{BDAF3736-69CB-47F8-A31E-66FB4A56DE3E}" srcOrd="0" destOrd="0" presId="urn:microsoft.com/office/officeart/2005/8/layout/list1"/>
    <dgm:cxn modelId="{D656217E-2218-4534-BE34-E606620D21FC}" type="presOf" srcId="{FA195725-3F46-4BFC-BB76-652FD35639AA}" destId="{DAF7D439-B728-4AE2-9BDE-5D706A073011}" srcOrd="1" destOrd="0" presId="urn:microsoft.com/office/officeart/2005/8/layout/list1"/>
    <dgm:cxn modelId="{579052B2-6862-47FA-86FE-FD25822CA86A}" type="presOf" srcId="{95598E4B-CE01-4192-82AA-F80119C4EC70}" destId="{11ABC2CF-56AA-47F3-80D1-7779A9C010D8}" srcOrd="0" destOrd="0" presId="urn:microsoft.com/office/officeart/2005/8/layout/list1"/>
    <dgm:cxn modelId="{C1BE90F0-C761-400F-914A-370493867978}" type="presOf" srcId="{FCEE9497-215D-4432-AD9A-22AC1C76CB81}" destId="{02B1C795-ED76-4943-A622-914FB4048A04}" srcOrd="0" destOrd="0" presId="urn:microsoft.com/office/officeart/2005/8/layout/list1"/>
    <dgm:cxn modelId="{0B97B4FF-F7FD-4CE7-9D6C-48A7EA9F849E}" type="presOf" srcId="{FCEE9497-215D-4432-AD9A-22AC1C76CB81}" destId="{87DE752B-68D1-4D4E-8B45-C8A2A5BAFE30}" srcOrd="1" destOrd="0" presId="urn:microsoft.com/office/officeart/2005/8/layout/list1"/>
    <dgm:cxn modelId="{ED0FFC68-79BB-4ABE-ADCA-9C9D7C59EB2C}" type="presParOf" srcId="{BDAF3736-69CB-47F8-A31E-66FB4A56DE3E}" destId="{E167FA02-95BD-4F46-9788-DEDBF9DE2F08}" srcOrd="0" destOrd="0" presId="urn:microsoft.com/office/officeart/2005/8/layout/list1"/>
    <dgm:cxn modelId="{FAA5CA07-00FF-4843-BEE8-25218304DB1C}" type="presParOf" srcId="{E167FA02-95BD-4F46-9788-DEDBF9DE2F08}" destId="{268519DF-4E94-4846-AB7F-E31C3B288563}" srcOrd="0" destOrd="0" presId="urn:microsoft.com/office/officeart/2005/8/layout/list1"/>
    <dgm:cxn modelId="{EBCD8786-D438-4EC3-88E3-1F3180B027D1}" type="presParOf" srcId="{E167FA02-95BD-4F46-9788-DEDBF9DE2F08}" destId="{DAF7D439-B728-4AE2-9BDE-5D706A073011}" srcOrd="1" destOrd="0" presId="urn:microsoft.com/office/officeart/2005/8/layout/list1"/>
    <dgm:cxn modelId="{4FA0B8D6-6F47-4AD2-A597-02EAC53F9D59}" type="presParOf" srcId="{BDAF3736-69CB-47F8-A31E-66FB4A56DE3E}" destId="{B59929CB-909F-44DC-B7F0-AC0D4048BB4C}" srcOrd="1" destOrd="0" presId="urn:microsoft.com/office/officeart/2005/8/layout/list1"/>
    <dgm:cxn modelId="{078A34D4-DC98-4925-A5DE-1805F2E3652C}" type="presParOf" srcId="{BDAF3736-69CB-47F8-A31E-66FB4A56DE3E}" destId="{13EE4F12-7568-4ECA-BC0B-50AF4D32E525}" srcOrd="2" destOrd="0" presId="urn:microsoft.com/office/officeart/2005/8/layout/list1"/>
    <dgm:cxn modelId="{D7FBA5B1-89DC-4BEB-970E-77455D142214}" type="presParOf" srcId="{BDAF3736-69CB-47F8-A31E-66FB4A56DE3E}" destId="{AA179FF7-9BAC-41F0-8EAB-9812A2A7CB2F}" srcOrd="3" destOrd="0" presId="urn:microsoft.com/office/officeart/2005/8/layout/list1"/>
    <dgm:cxn modelId="{46CB69C5-506F-4FD6-BED1-99DC31EA4BC0}" type="presParOf" srcId="{BDAF3736-69CB-47F8-A31E-66FB4A56DE3E}" destId="{B9BFE265-11F1-442D-BD20-0D8F5F234F1E}" srcOrd="4" destOrd="0" presId="urn:microsoft.com/office/officeart/2005/8/layout/list1"/>
    <dgm:cxn modelId="{C9580725-F257-49DC-97AC-0C3E5B824234}" type="presParOf" srcId="{B9BFE265-11F1-442D-BD20-0D8F5F234F1E}" destId="{11ABC2CF-56AA-47F3-80D1-7779A9C010D8}" srcOrd="0" destOrd="0" presId="urn:microsoft.com/office/officeart/2005/8/layout/list1"/>
    <dgm:cxn modelId="{EEA1AB17-7BAC-4BBF-B021-912D2D3D6355}" type="presParOf" srcId="{B9BFE265-11F1-442D-BD20-0D8F5F234F1E}" destId="{09396E51-B912-4CB7-90CC-30550E47D860}" srcOrd="1" destOrd="0" presId="urn:microsoft.com/office/officeart/2005/8/layout/list1"/>
    <dgm:cxn modelId="{A5411E14-A832-4D6A-A073-FEB7C584EC4D}" type="presParOf" srcId="{BDAF3736-69CB-47F8-A31E-66FB4A56DE3E}" destId="{701C8C00-C054-4CA8-A212-31655B4A24B3}" srcOrd="5" destOrd="0" presId="urn:microsoft.com/office/officeart/2005/8/layout/list1"/>
    <dgm:cxn modelId="{EEC998AB-4CFB-4F7A-A919-AD8E66D5DFF9}" type="presParOf" srcId="{BDAF3736-69CB-47F8-A31E-66FB4A56DE3E}" destId="{11ED17CC-7582-4311-B63A-58086309F05E}" srcOrd="6" destOrd="0" presId="urn:microsoft.com/office/officeart/2005/8/layout/list1"/>
    <dgm:cxn modelId="{5FA674DB-9F53-4F6D-AA2B-F985DD480AFA}" type="presParOf" srcId="{BDAF3736-69CB-47F8-A31E-66FB4A56DE3E}" destId="{2016A1FF-D54F-445B-9331-29BDA4ABC276}" srcOrd="7" destOrd="0" presId="urn:microsoft.com/office/officeart/2005/8/layout/list1"/>
    <dgm:cxn modelId="{2FC17F12-4CC6-49EF-A433-4086AB376BA7}" type="presParOf" srcId="{BDAF3736-69CB-47F8-A31E-66FB4A56DE3E}" destId="{CA2633FF-04D2-4C36-8FF5-C1FBDECBD334}" srcOrd="8" destOrd="0" presId="urn:microsoft.com/office/officeart/2005/8/layout/list1"/>
    <dgm:cxn modelId="{D144D20C-748D-4936-AA87-378D53405E62}" type="presParOf" srcId="{CA2633FF-04D2-4C36-8FF5-C1FBDECBD334}" destId="{02B1C795-ED76-4943-A622-914FB4048A04}" srcOrd="0" destOrd="0" presId="urn:microsoft.com/office/officeart/2005/8/layout/list1"/>
    <dgm:cxn modelId="{A4372B3C-10C6-4D66-A1AC-B794ADACF7BB}" type="presParOf" srcId="{CA2633FF-04D2-4C36-8FF5-C1FBDECBD334}" destId="{87DE752B-68D1-4D4E-8B45-C8A2A5BAFE30}" srcOrd="1" destOrd="0" presId="urn:microsoft.com/office/officeart/2005/8/layout/list1"/>
    <dgm:cxn modelId="{A6AAB5E8-2D0F-4664-8C59-0A1DEE222C9E}" type="presParOf" srcId="{BDAF3736-69CB-47F8-A31E-66FB4A56DE3E}" destId="{F12D533F-3C34-43C5-B810-CFEE8FC1C899}" srcOrd="9" destOrd="0" presId="urn:microsoft.com/office/officeart/2005/8/layout/list1"/>
    <dgm:cxn modelId="{0EDB32BC-0B2D-479C-B6AF-D80DA6FE0E96}" type="presParOf" srcId="{BDAF3736-69CB-47F8-A31E-66FB4A56DE3E}" destId="{744097B1-1F69-4E56-A834-4F3E1A3853F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DF4FCE-8BBA-4D40-ACC2-497B5E588CE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E8E1D23A-EB53-4106-B827-C4C283693427}">
      <dgm:prSet phldrT="[Text]"/>
      <dgm:spPr/>
      <dgm:t>
        <a:bodyPr/>
        <a:lstStyle/>
        <a:p>
          <a:r>
            <a:rPr lang="id-ID" dirty="0"/>
            <a:t>Kompetensi dasar</a:t>
          </a:r>
        </a:p>
      </dgm:t>
    </dgm:pt>
    <dgm:pt modelId="{8B0D7170-2AB9-4959-8A88-9B969FC19F7E}" type="parTrans" cxnId="{12E0F052-A00A-49AB-AC7C-3297F06E3B52}">
      <dgm:prSet/>
      <dgm:spPr/>
      <dgm:t>
        <a:bodyPr/>
        <a:lstStyle/>
        <a:p>
          <a:endParaRPr lang="id-ID"/>
        </a:p>
      </dgm:t>
    </dgm:pt>
    <dgm:pt modelId="{4FA2B343-3054-44E0-BFA8-A5C1A4FC35B6}" type="sibTrans" cxnId="{12E0F052-A00A-49AB-AC7C-3297F06E3B52}">
      <dgm:prSet/>
      <dgm:spPr/>
      <dgm:t>
        <a:bodyPr/>
        <a:lstStyle/>
        <a:p>
          <a:endParaRPr lang="id-ID"/>
        </a:p>
      </dgm:t>
    </dgm:pt>
    <dgm:pt modelId="{E931D8C6-C665-4947-A268-6BB814E601FD}">
      <dgm:prSet phldrT="[Text]"/>
      <dgm:spPr/>
      <dgm:t>
        <a:bodyPr/>
        <a:lstStyle/>
        <a:p>
          <a:r>
            <a:rPr lang="id-ID" dirty="0"/>
            <a:t>Kompetensi tambahan</a:t>
          </a:r>
        </a:p>
      </dgm:t>
    </dgm:pt>
    <dgm:pt modelId="{A44A41EE-57EF-470F-AF24-F6A9B54E889E}" type="parTrans" cxnId="{FF4412C4-A63F-4396-A3F6-8C7E93E02B57}">
      <dgm:prSet/>
      <dgm:spPr/>
      <dgm:t>
        <a:bodyPr/>
        <a:lstStyle/>
        <a:p>
          <a:endParaRPr lang="id-ID"/>
        </a:p>
      </dgm:t>
    </dgm:pt>
    <dgm:pt modelId="{D0EDA041-E89B-480A-B94C-806E896F9154}" type="sibTrans" cxnId="{FF4412C4-A63F-4396-A3F6-8C7E93E02B57}">
      <dgm:prSet/>
      <dgm:spPr/>
      <dgm:t>
        <a:bodyPr/>
        <a:lstStyle/>
        <a:p>
          <a:endParaRPr lang="id-ID"/>
        </a:p>
      </dgm:t>
    </dgm:pt>
    <dgm:pt modelId="{A7321FEE-2431-436B-AD43-A1FBEBFDB486}" type="pres">
      <dgm:prSet presAssocID="{E8DF4FCE-8BBA-4D40-ACC2-497B5E588CE9}" presName="linear" presStyleCnt="0">
        <dgm:presLayoutVars>
          <dgm:animLvl val="lvl"/>
          <dgm:resizeHandles val="exact"/>
        </dgm:presLayoutVars>
      </dgm:prSet>
      <dgm:spPr/>
    </dgm:pt>
    <dgm:pt modelId="{50EF2219-CFFE-4512-837F-02B87103DF27}" type="pres">
      <dgm:prSet presAssocID="{E8E1D23A-EB53-4106-B827-C4C283693427}" presName="parentText" presStyleLbl="node1" presStyleIdx="0" presStyleCnt="2">
        <dgm:presLayoutVars>
          <dgm:chMax val="0"/>
          <dgm:bulletEnabled val="1"/>
        </dgm:presLayoutVars>
      </dgm:prSet>
      <dgm:spPr/>
    </dgm:pt>
    <dgm:pt modelId="{40FDCD02-F4E3-452D-BD1A-3A978205766E}" type="pres">
      <dgm:prSet presAssocID="{4FA2B343-3054-44E0-BFA8-A5C1A4FC35B6}" presName="spacer" presStyleCnt="0"/>
      <dgm:spPr/>
    </dgm:pt>
    <dgm:pt modelId="{F7C0F491-4A38-49F8-81FD-07955F45D45D}" type="pres">
      <dgm:prSet presAssocID="{E931D8C6-C665-4947-A268-6BB814E601FD}" presName="parentText" presStyleLbl="node1" presStyleIdx="1" presStyleCnt="2" custLinFactNeighborX="-5">
        <dgm:presLayoutVars>
          <dgm:chMax val="0"/>
          <dgm:bulletEnabled val="1"/>
        </dgm:presLayoutVars>
      </dgm:prSet>
      <dgm:spPr/>
    </dgm:pt>
  </dgm:ptLst>
  <dgm:cxnLst>
    <dgm:cxn modelId="{4F256624-E092-4EAF-AD44-4B4B7914CCA8}" type="presOf" srcId="{E8E1D23A-EB53-4106-B827-C4C283693427}" destId="{50EF2219-CFFE-4512-837F-02B87103DF27}" srcOrd="0" destOrd="0" presId="urn:microsoft.com/office/officeart/2005/8/layout/vList2"/>
    <dgm:cxn modelId="{AB990E71-D225-4D79-9FDD-98630B353418}" type="presOf" srcId="{E8DF4FCE-8BBA-4D40-ACC2-497B5E588CE9}" destId="{A7321FEE-2431-436B-AD43-A1FBEBFDB486}" srcOrd="0" destOrd="0" presId="urn:microsoft.com/office/officeart/2005/8/layout/vList2"/>
    <dgm:cxn modelId="{12E0F052-A00A-49AB-AC7C-3297F06E3B52}" srcId="{E8DF4FCE-8BBA-4D40-ACC2-497B5E588CE9}" destId="{E8E1D23A-EB53-4106-B827-C4C283693427}" srcOrd="0" destOrd="0" parTransId="{8B0D7170-2AB9-4959-8A88-9B969FC19F7E}" sibTransId="{4FA2B343-3054-44E0-BFA8-A5C1A4FC35B6}"/>
    <dgm:cxn modelId="{FF4412C4-A63F-4396-A3F6-8C7E93E02B57}" srcId="{E8DF4FCE-8BBA-4D40-ACC2-497B5E588CE9}" destId="{E931D8C6-C665-4947-A268-6BB814E601FD}" srcOrd="1" destOrd="0" parTransId="{A44A41EE-57EF-470F-AF24-F6A9B54E889E}" sibTransId="{D0EDA041-E89B-480A-B94C-806E896F9154}"/>
    <dgm:cxn modelId="{B81A47F0-97AD-4BFD-89A1-FAAADE5CE91A}" type="presOf" srcId="{E931D8C6-C665-4947-A268-6BB814E601FD}" destId="{F7C0F491-4A38-49F8-81FD-07955F45D45D}" srcOrd="0" destOrd="0" presId="urn:microsoft.com/office/officeart/2005/8/layout/vList2"/>
    <dgm:cxn modelId="{63153DEB-5795-4236-B328-82C2A0EA8A78}" type="presParOf" srcId="{A7321FEE-2431-436B-AD43-A1FBEBFDB486}" destId="{50EF2219-CFFE-4512-837F-02B87103DF27}" srcOrd="0" destOrd="0" presId="urn:microsoft.com/office/officeart/2005/8/layout/vList2"/>
    <dgm:cxn modelId="{5C80917A-5B70-475A-ABA6-50EAD0A0B530}" type="presParOf" srcId="{A7321FEE-2431-436B-AD43-A1FBEBFDB486}" destId="{40FDCD02-F4E3-452D-BD1A-3A978205766E}" srcOrd="1" destOrd="0" presId="urn:microsoft.com/office/officeart/2005/8/layout/vList2"/>
    <dgm:cxn modelId="{1F6388C4-8CEA-48FD-AAA9-3DEEB50EB68F}" type="presParOf" srcId="{A7321FEE-2431-436B-AD43-A1FBEBFDB486}" destId="{F7C0F491-4A38-49F8-81FD-07955F45D45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B3FEC9-4BDE-4FA1-90CD-73ED3F7F784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d-ID"/>
        </a:p>
      </dgm:t>
    </dgm:pt>
    <dgm:pt modelId="{41F7F347-E1BF-4194-B9BB-7D088C2E0875}" type="pres">
      <dgm:prSet presAssocID="{D6B3FEC9-4BDE-4FA1-90CD-73ED3F7F7841}" presName="diagram" presStyleCnt="0">
        <dgm:presLayoutVars>
          <dgm:dir/>
          <dgm:resizeHandles val="exact"/>
        </dgm:presLayoutVars>
      </dgm:prSet>
      <dgm:spPr/>
    </dgm:pt>
  </dgm:ptLst>
  <dgm:cxnLst>
    <dgm:cxn modelId="{99332C30-04C8-4058-9584-A3022703D163}" type="presOf" srcId="{D6B3FEC9-4BDE-4FA1-90CD-73ED3F7F7841}" destId="{41F7F347-E1BF-4194-B9BB-7D088C2E0875}"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9E711D-025D-48D0-84C0-BC6CACCC353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D"/>
        </a:p>
      </dgm:t>
    </dgm:pt>
    <dgm:pt modelId="{6EEF5331-5993-4488-B30D-3191C80ABE82}">
      <dgm:prSet phldrT="[Text]"/>
      <dgm:spPr/>
      <dgm:t>
        <a:bodyPr/>
        <a:lstStyle/>
        <a:p>
          <a:r>
            <a:rPr lang="id-ID" dirty="0">
              <a:solidFill>
                <a:schemeClr val="bg1"/>
              </a:solidFill>
              <a:latin typeface="Arial" panose="020B0604020202020204" pitchFamily="34" charset="0"/>
              <a:cs typeface="Arial" panose="020B0604020202020204" pitchFamily="34" charset="0"/>
            </a:rPr>
            <a:t>Kompetensi dalam bidang sosial, epidemiologi dan konteks budaya dari perawatan ibu dan bayi baru lahir </a:t>
          </a:r>
          <a:endParaRPr lang="en-ID" dirty="0">
            <a:solidFill>
              <a:schemeClr val="bg1"/>
            </a:solidFill>
            <a:latin typeface="Arial" panose="020B0604020202020204" pitchFamily="34" charset="0"/>
            <a:cs typeface="Arial" panose="020B0604020202020204" pitchFamily="34" charset="0"/>
          </a:endParaRPr>
        </a:p>
      </dgm:t>
    </dgm:pt>
    <dgm:pt modelId="{641738D0-A25B-41C5-89B0-91E5D01D0FBD}" type="parTrans" cxnId="{C51950FB-E17C-4FC7-822E-80CC406DA05C}">
      <dgm:prSet/>
      <dgm:spPr/>
      <dgm:t>
        <a:bodyPr/>
        <a:lstStyle/>
        <a:p>
          <a:endParaRPr lang="en-ID"/>
        </a:p>
      </dgm:t>
    </dgm:pt>
    <dgm:pt modelId="{3E5F392E-33CF-4A1A-8621-5920146B0A5B}" type="sibTrans" cxnId="{C51950FB-E17C-4FC7-822E-80CC406DA05C}">
      <dgm:prSet/>
      <dgm:spPr/>
      <dgm:t>
        <a:bodyPr/>
        <a:lstStyle/>
        <a:p>
          <a:endParaRPr lang="en-ID"/>
        </a:p>
      </dgm:t>
    </dgm:pt>
    <dgm:pt modelId="{602A5D7C-85DF-4D11-8BA9-38C0EBC5A4B1}">
      <dgm:prSet phldrT="[Text]"/>
      <dgm:spPr/>
      <dgm:t>
        <a:bodyPr/>
        <a:lstStyle/>
        <a:p>
          <a:pPr>
            <a:buNone/>
          </a:pPr>
          <a:r>
            <a:rPr lang="id-ID" dirty="0">
              <a:solidFill>
                <a:schemeClr val="bg1"/>
              </a:solidFill>
              <a:effectLst/>
              <a:latin typeface="Arial" panose="020B0604020202020204" pitchFamily="34" charset="0"/>
              <a:ea typeface="Cambria" panose="02040503050406030204" pitchFamily="18" charset="0"/>
              <a:cs typeface="Arial" panose="020B0604020202020204" pitchFamily="34" charset="0"/>
            </a:rPr>
            <a:t>K</a:t>
          </a:r>
          <a:r>
            <a:rPr lang="ms-MY" dirty="0">
              <a:solidFill>
                <a:schemeClr val="bg1"/>
              </a:solidFill>
              <a:effectLst/>
              <a:latin typeface="Arial" panose="020B0604020202020204" pitchFamily="34" charset="0"/>
              <a:ea typeface="Cambria" panose="02040503050406030204" pitchFamily="18" charset="0"/>
              <a:cs typeface="Arial" panose="020B0604020202020204" pitchFamily="34" charset="0"/>
            </a:rPr>
            <a:t>ompetensi Dalam Perawatan Pra-Kehamilan Dan Keluarga Berencana</a:t>
          </a:r>
          <a:r>
            <a:rPr lang="en-US" dirty="0">
              <a:solidFill>
                <a:schemeClr val="bg1"/>
              </a:solidFill>
              <a:effectLst/>
              <a:latin typeface="Arial" panose="020B0604020202020204" pitchFamily="34" charset="0"/>
              <a:ea typeface="Cambria" panose="02040503050406030204" pitchFamily="18" charset="0"/>
              <a:cs typeface="Arial" panose="020B0604020202020204" pitchFamily="34" charset="0"/>
            </a:rPr>
            <a:t>.</a:t>
          </a:r>
          <a:endParaRPr lang="en-ID" dirty="0">
            <a:solidFill>
              <a:schemeClr val="bg1"/>
            </a:solidFill>
            <a:latin typeface="Arial" panose="020B0604020202020204" pitchFamily="34" charset="0"/>
            <a:cs typeface="Arial" panose="020B0604020202020204" pitchFamily="34" charset="0"/>
          </a:endParaRPr>
        </a:p>
      </dgm:t>
    </dgm:pt>
    <dgm:pt modelId="{4061968F-AD16-424D-979F-D891EF5AA68F}" type="parTrans" cxnId="{93024746-D4DA-4DEE-947F-515407862842}">
      <dgm:prSet/>
      <dgm:spPr/>
      <dgm:t>
        <a:bodyPr/>
        <a:lstStyle/>
        <a:p>
          <a:endParaRPr lang="en-ID"/>
        </a:p>
      </dgm:t>
    </dgm:pt>
    <dgm:pt modelId="{2984B1E4-44FD-4D40-9A3C-ABDD55C85B11}" type="sibTrans" cxnId="{93024746-D4DA-4DEE-947F-515407862842}">
      <dgm:prSet/>
      <dgm:spPr/>
      <dgm:t>
        <a:bodyPr/>
        <a:lstStyle/>
        <a:p>
          <a:endParaRPr lang="en-ID"/>
        </a:p>
      </dgm:t>
    </dgm:pt>
    <dgm:pt modelId="{AC7FF3E6-2758-4373-99B4-2FEF638F5709}">
      <dgm:prSet/>
      <dgm:spPr/>
      <dgm:t>
        <a:bodyPr/>
        <a:lstStyle/>
        <a:p>
          <a:r>
            <a:rPr lang="id-ID"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ketentuan selama perawatan kehamilan</a:t>
          </a:r>
        </a:p>
      </dgm:t>
    </dgm:pt>
    <dgm:pt modelId="{E0908C51-3FB2-4ED8-91D9-BC2A4A5AE96A}" type="parTrans" cxnId="{3AA700AE-09BB-4DD6-B1D3-B7519520AD01}">
      <dgm:prSet/>
      <dgm:spPr/>
      <dgm:t>
        <a:bodyPr/>
        <a:lstStyle/>
        <a:p>
          <a:endParaRPr lang="en-ID"/>
        </a:p>
      </dgm:t>
    </dgm:pt>
    <dgm:pt modelId="{8FF2E8BE-C70B-45A8-B9DE-E68E61C1CDFD}" type="sibTrans" cxnId="{3AA700AE-09BB-4DD6-B1D3-B7519520AD01}">
      <dgm:prSet/>
      <dgm:spPr/>
      <dgm:t>
        <a:bodyPr/>
        <a:lstStyle/>
        <a:p>
          <a:endParaRPr lang="en-ID"/>
        </a:p>
      </dgm:t>
    </dgm:pt>
    <dgm:pt modelId="{262B3A1D-AEA8-4E38-A28E-F8487C73AA72}">
      <dgm:prSet/>
      <dgm:spPr/>
      <dgm:t>
        <a:bodyPr/>
        <a:lstStyle/>
        <a:p>
          <a:r>
            <a:rPr lang="id-ID" dirty="0">
              <a:solidFill>
                <a:schemeClr val="bg1"/>
              </a:solidFill>
              <a:latin typeface="Arial" panose="020B0604020202020204" pitchFamily="34" charset="0"/>
              <a:ea typeface="Cambria" panose="02040503050406030204" pitchFamily="18" charset="0"/>
              <a:cs typeface="Arial" panose="020B0604020202020204" pitchFamily="34" charset="0"/>
            </a:rPr>
            <a:t>Kompetensi ketentuan selama perawatan persalinan dan kelahiran</a:t>
          </a:r>
        </a:p>
      </dgm:t>
    </dgm:pt>
    <dgm:pt modelId="{86CC5D24-4128-4747-99F0-928D1E08A389}" type="parTrans" cxnId="{7C412667-A1E4-4B3A-BC1D-D7C282070C8D}">
      <dgm:prSet/>
      <dgm:spPr/>
      <dgm:t>
        <a:bodyPr/>
        <a:lstStyle/>
        <a:p>
          <a:endParaRPr lang="en-ID"/>
        </a:p>
      </dgm:t>
    </dgm:pt>
    <dgm:pt modelId="{2206F812-FB7A-4E26-AD73-8BEC072815C8}" type="sibTrans" cxnId="{7C412667-A1E4-4B3A-BC1D-D7C282070C8D}">
      <dgm:prSet/>
      <dgm:spPr/>
      <dgm:t>
        <a:bodyPr/>
        <a:lstStyle/>
        <a:p>
          <a:endParaRPr lang="en-ID"/>
        </a:p>
      </dgm:t>
    </dgm:pt>
    <dgm:pt modelId="{CFE7970F-8288-433C-B784-91225292437E}">
      <dgm:prSet/>
      <dgm:spPr/>
      <dgm:t>
        <a:bodyPr/>
        <a:lstStyle/>
        <a:p>
          <a:r>
            <a:rPr lang="id-ID"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ketentuan selama perawatan periode postpartum</a:t>
          </a:r>
        </a:p>
      </dgm:t>
    </dgm:pt>
    <dgm:pt modelId="{CCC0EB72-8486-4E45-B579-EDD2B014C1B3}" type="parTrans" cxnId="{644AEE1A-14F5-4453-B868-AF077F85346A}">
      <dgm:prSet/>
      <dgm:spPr/>
      <dgm:t>
        <a:bodyPr/>
        <a:lstStyle/>
        <a:p>
          <a:endParaRPr lang="en-ID"/>
        </a:p>
      </dgm:t>
    </dgm:pt>
    <dgm:pt modelId="{9957D6F9-DF8A-492F-B87F-DFEF6B5082C7}" type="sibTrans" cxnId="{644AEE1A-14F5-4453-B868-AF077F85346A}">
      <dgm:prSet/>
      <dgm:spPr/>
      <dgm:t>
        <a:bodyPr/>
        <a:lstStyle/>
        <a:p>
          <a:endParaRPr lang="en-ID"/>
        </a:p>
      </dgm:t>
    </dgm:pt>
    <dgm:pt modelId="{6DDFC1BD-35C9-4106-892E-BB1B70328389}">
      <dgm:prSet/>
      <dgm:spPr/>
      <dgm:t>
        <a:bodyPr/>
        <a:lstStyle/>
        <a:p>
          <a:r>
            <a:rPr lang="id-ID"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perawatan postnatal dari bayi baru lahir</a:t>
          </a:r>
        </a:p>
      </dgm:t>
    </dgm:pt>
    <dgm:pt modelId="{F6856B69-5B93-4EFB-B3D1-2D6D63953024}" type="parTrans" cxnId="{304CEFB9-C619-43F2-8FD0-832058922FA3}">
      <dgm:prSet/>
      <dgm:spPr/>
      <dgm:t>
        <a:bodyPr/>
        <a:lstStyle/>
        <a:p>
          <a:endParaRPr lang="en-ID"/>
        </a:p>
      </dgm:t>
    </dgm:pt>
    <dgm:pt modelId="{B6A6B7B1-71A7-443B-8002-6C8497D2CC2A}" type="sibTrans" cxnId="{304CEFB9-C619-43F2-8FD0-832058922FA3}">
      <dgm:prSet/>
      <dgm:spPr/>
      <dgm:t>
        <a:bodyPr/>
        <a:lstStyle/>
        <a:p>
          <a:endParaRPr lang="en-ID"/>
        </a:p>
      </dgm:t>
    </dgm:pt>
    <dgm:pt modelId="{203E5964-5405-4483-B275-5DC9FB68F99B}">
      <dgm:prSet/>
      <dgm:spPr/>
      <dgm:t>
        <a:bodyPr/>
        <a:lstStyle/>
        <a:p>
          <a:r>
            <a:rPr lang="id-ID" dirty="0">
              <a:solidFill>
                <a:schemeClr val="bg1"/>
              </a:solidFill>
              <a:latin typeface="Arial" panose="020B0604020202020204" pitchFamily="34" charset="0"/>
              <a:cs typeface="Arial" panose="020B0604020202020204" pitchFamily="34" charset="0"/>
            </a:rPr>
            <a:t>Kompetensi bidan dalam fasilitas pelayanan terkait aborsi</a:t>
          </a:r>
        </a:p>
      </dgm:t>
    </dgm:pt>
    <dgm:pt modelId="{E1D9F8FB-B201-4AE9-BF92-AB8FAB17A62C}" type="parTrans" cxnId="{5EAD470A-A55B-470C-9391-220476128A2A}">
      <dgm:prSet/>
      <dgm:spPr/>
      <dgm:t>
        <a:bodyPr/>
        <a:lstStyle/>
        <a:p>
          <a:endParaRPr lang="en-ID"/>
        </a:p>
      </dgm:t>
    </dgm:pt>
    <dgm:pt modelId="{CD5CDAEE-8A0B-4797-9298-871ACFAAFDDA}" type="sibTrans" cxnId="{5EAD470A-A55B-470C-9391-220476128A2A}">
      <dgm:prSet/>
      <dgm:spPr/>
      <dgm:t>
        <a:bodyPr/>
        <a:lstStyle/>
        <a:p>
          <a:endParaRPr lang="en-ID"/>
        </a:p>
      </dgm:t>
    </dgm:pt>
    <dgm:pt modelId="{C75DBF1E-AAC2-4C8E-A7C4-39371CA773E8}" type="pres">
      <dgm:prSet presAssocID="{1F9E711D-025D-48D0-84C0-BC6CACCC353F}" presName="Name0" presStyleCnt="0">
        <dgm:presLayoutVars>
          <dgm:chMax val="7"/>
          <dgm:chPref val="7"/>
          <dgm:dir/>
        </dgm:presLayoutVars>
      </dgm:prSet>
      <dgm:spPr/>
    </dgm:pt>
    <dgm:pt modelId="{037CDE2D-EAE9-4F8A-97FB-375821CE7CC9}" type="pres">
      <dgm:prSet presAssocID="{1F9E711D-025D-48D0-84C0-BC6CACCC353F}" presName="Name1" presStyleCnt="0"/>
      <dgm:spPr/>
    </dgm:pt>
    <dgm:pt modelId="{D8F3AD1E-2EFD-45BF-A424-ACE9CBA1A721}" type="pres">
      <dgm:prSet presAssocID="{1F9E711D-025D-48D0-84C0-BC6CACCC353F}" presName="cycle" presStyleCnt="0"/>
      <dgm:spPr/>
    </dgm:pt>
    <dgm:pt modelId="{2ED46A12-A271-487C-AF75-606114740D89}" type="pres">
      <dgm:prSet presAssocID="{1F9E711D-025D-48D0-84C0-BC6CACCC353F}" presName="srcNode" presStyleLbl="node1" presStyleIdx="0" presStyleCnt="7"/>
      <dgm:spPr/>
    </dgm:pt>
    <dgm:pt modelId="{644C831F-69A2-48EC-85F7-D93097071C14}" type="pres">
      <dgm:prSet presAssocID="{1F9E711D-025D-48D0-84C0-BC6CACCC353F}" presName="conn" presStyleLbl="parChTrans1D2" presStyleIdx="0" presStyleCnt="1"/>
      <dgm:spPr/>
    </dgm:pt>
    <dgm:pt modelId="{F4340204-FD44-46D6-8396-791C1EE512E4}" type="pres">
      <dgm:prSet presAssocID="{1F9E711D-025D-48D0-84C0-BC6CACCC353F}" presName="extraNode" presStyleLbl="node1" presStyleIdx="0" presStyleCnt="7"/>
      <dgm:spPr/>
    </dgm:pt>
    <dgm:pt modelId="{6271E334-E63A-4E0D-83FE-BD6640A465DA}" type="pres">
      <dgm:prSet presAssocID="{1F9E711D-025D-48D0-84C0-BC6CACCC353F}" presName="dstNode" presStyleLbl="node1" presStyleIdx="0" presStyleCnt="7"/>
      <dgm:spPr/>
    </dgm:pt>
    <dgm:pt modelId="{B2A34E80-6267-4185-B633-46C76D69495D}" type="pres">
      <dgm:prSet presAssocID="{6EEF5331-5993-4488-B30D-3191C80ABE82}" presName="text_1" presStyleLbl="node1" presStyleIdx="0" presStyleCnt="7">
        <dgm:presLayoutVars>
          <dgm:bulletEnabled val="1"/>
        </dgm:presLayoutVars>
      </dgm:prSet>
      <dgm:spPr/>
    </dgm:pt>
    <dgm:pt modelId="{7A691F55-D06E-492E-92C1-8C475A13B115}" type="pres">
      <dgm:prSet presAssocID="{6EEF5331-5993-4488-B30D-3191C80ABE82}" presName="accent_1" presStyleCnt="0"/>
      <dgm:spPr/>
    </dgm:pt>
    <dgm:pt modelId="{50CB75F7-EE8F-4573-8FC9-814E5FEDB107}" type="pres">
      <dgm:prSet presAssocID="{6EEF5331-5993-4488-B30D-3191C80ABE82}" presName="accentRepeatNode" presStyleLbl="solidFgAcc1" presStyleIdx="0" presStyleCnt="7"/>
      <dgm:spPr/>
    </dgm:pt>
    <dgm:pt modelId="{8189AD50-FEDB-4EAE-8C40-302D6081FEBF}" type="pres">
      <dgm:prSet presAssocID="{602A5D7C-85DF-4D11-8BA9-38C0EBC5A4B1}" presName="text_2" presStyleLbl="node1" presStyleIdx="1" presStyleCnt="7" custLinFactNeighborX="-1810" custLinFactNeighborY="-1978">
        <dgm:presLayoutVars>
          <dgm:bulletEnabled val="1"/>
        </dgm:presLayoutVars>
      </dgm:prSet>
      <dgm:spPr/>
    </dgm:pt>
    <dgm:pt modelId="{4B97B296-88CA-4C53-AB2B-F098D8564872}" type="pres">
      <dgm:prSet presAssocID="{602A5D7C-85DF-4D11-8BA9-38C0EBC5A4B1}" presName="accent_2" presStyleCnt="0"/>
      <dgm:spPr/>
    </dgm:pt>
    <dgm:pt modelId="{DA398689-54FA-4314-998C-C29BE0D377D4}" type="pres">
      <dgm:prSet presAssocID="{602A5D7C-85DF-4D11-8BA9-38C0EBC5A4B1}" presName="accentRepeatNode" presStyleLbl="solidFgAcc1" presStyleIdx="1" presStyleCnt="7"/>
      <dgm:spPr/>
    </dgm:pt>
    <dgm:pt modelId="{5AAD4E0F-1BA7-4784-AF89-8F3C4F709334}" type="pres">
      <dgm:prSet presAssocID="{AC7FF3E6-2758-4373-99B4-2FEF638F5709}" presName="text_3" presStyleLbl="node1" presStyleIdx="2" presStyleCnt="7">
        <dgm:presLayoutVars>
          <dgm:bulletEnabled val="1"/>
        </dgm:presLayoutVars>
      </dgm:prSet>
      <dgm:spPr/>
    </dgm:pt>
    <dgm:pt modelId="{EA0A13EB-3F05-4C76-9C51-9691DEA5B11D}" type="pres">
      <dgm:prSet presAssocID="{AC7FF3E6-2758-4373-99B4-2FEF638F5709}" presName="accent_3" presStyleCnt="0"/>
      <dgm:spPr/>
    </dgm:pt>
    <dgm:pt modelId="{8FEF51F8-802B-4EF0-BA87-C2EAAA3A93D1}" type="pres">
      <dgm:prSet presAssocID="{AC7FF3E6-2758-4373-99B4-2FEF638F5709}" presName="accentRepeatNode" presStyleLbl="solidFgAcc1" presStyleIdx="2" presStyleCnt="7"/>
      <dgm:spPr/>
    </dgm:pt>
    <dgm:pt modelId="{08C23EDA-5BE9-44E1-AAF9-2DB609BA4DE9}" type="pres">
      <dgm:prSet presAssocID="{262B3A1D-AEA8-4E38-A28E-F8487C73AA72}" presName="text_4" presStyleLbl="node1" presStyleIdx="3" presStyleCnt="7">
        <dgm:presLayoutVars>
          <dgm:bulletEnabled val="1"/>
        </dgm:presLayoutVars>
      </dgm:prSet>
      <dgm:spPr/>
    </dgm:pt>
    <dgm:pt modelId="{09FEA257-6255-4F36-B2DD-D0B5B14484A8}" type="pres">
      <dgm:prSet presAssocID="{262B3A1D-AEA8-4E38-A28E-F8487C73AA72}" presName="accent_4" presStyleCnt="0"/>
      <dgm:spPr/>
    </dgm:pt>
    <dgm:pt modelId="{48A5A05E-34AF-4170-80E1-9C608932FD4D}" type="pres">
      <dgm:prSet presAssocID="{262B3A1D-AEA8-4E38-A28E-F8487C73AA72}" presName="accentRepeatNode" presStyleLbl="solidFgAcc1" presStyleIdx="3" presStyleCnt="7"/>
      <dgm:spPr/>
    </dgm:pt>
    <dgm:pt modelId="{3B7820AA-5C74-497D-8E6B-7229493F6228}" type="pres">
      <dgm:prSet presAssocID="{CFE7970F-8288-433C-B784-91225292437E}" presName="text_5" presStyleLbl="node1" presStyleIdx="4" presStyleCnt="7">
        <dgm:presLayoutVars>
          <dgm:bulletEnabled val="1"/>
        </dgm:presLayoutVars>
      </dgm:prSet>
      <dgm:spPr/>
    </dgm:pt>
    <dgm:pt modelId="{51EF4F0D-EE33-4844-B8C7-6C1BE6FD87C6}" type="pres">
      <dgm:prSet presAssocID="{CFE7970F-8288-433C-B784-91225292437E}" presName="accent_5" presStyleCnt="0"/>
      <dgm:spPr/>
    </dgm:pt>
    <dgm:pt modelId="{64F3EA68-B16C-4C3A-A6A8-380ED68E7E78}" type="pres">
      <dgm:prSet presAssocID="{CFE7970F-8288-433C-B784-91225292437E}" presName="accentRepeatNode" presStyleLbl="solidFgAcc1" presStyleIdx="4" presStyleCnt="7"/>
      <dgm:spPr/>
    </dgm:pt>
    <dgm:pt modelId="{5EA6DD4B-416F-4510-AACF-1385190B18BE}" type="pres">
      <dgm:prSet presAssocID="{6DDFC1BD-35C9-4106-892E-BB1B70328389}" presName="text_6" presStyleLbl="node1" presStyleIdx="5" presStyleCnt="7">
        <dgm:presLayoutVars>
          <dgm:bulletEnabled val="1"/>
        </dgm:presLayoutVars>
      </dgm:prSet>
      <dgm:spPr/>
    </dgm:pt>
    <dgm:pt modelId="{AB348E3F-F955-4B13-8707-6B6B9F5107F6}" type="pres">
      <dgm:prSet presAssocID="{6DDFC1BD-35C9-4106-892E-BB1B70328389}" presName="accent_6" presStyleCnt="0"/>
      <dgm:spPr/>
    </dgm:pt>
    <dgm:pt modelId="{18E5AC25-4FD5-475B-8FFD-F7F3E167F24A}" type="pres">
      <dgm:prSet presAssocID="{6DDFC1BD-35C9-4106-892E-BB1B70328389}" presName="accentRepeatNode" presStyleLbl="solidFgAcc1" presStyleIdx="5" presStyleCnt="7"/>
      <dgm:spPr/>
    </dgm:pt>
    <dgm:pt modelId="{17B8D4A6-A8DE-47EC-A5A6-170182D6C38A}" type="pres">
      <dgm:prSet presAssocID="{203E5964-5405-4483-B275-5DC9FB68F99B}" presName="text_7" presStyleLbl="node1" presStyleIdx="6" presStyleCnt="7">
        <dgm:presLayoutVars>
          <dgm:bulletEnabled val="1"/>
        </dgm:presLayoutVars>
      </dgm:prSet>
      <dgm:spPr/>
    </dgm:pt>
    <dgm:pt modelId="{EFB6C456-352D-489A-8AFD-A76305A886E3}" type="pres">
      <dgm:prSet presAssocID="{203E5964-5405-4483-B275-5DC9FB68F99B}" presName="accent_7" presStyleCnt="0"/>
      <dgm:spPr/>
    </dgm:pt>
    <dgm:pt modelId="{D41E0621-CB6E-4744-A09E-F20BFBD995C7}" type="pres">
      <dgm:prSet presAssocID="{203E5964-5405-4483-B275-5DC9FB68F99B}" presName="accentRepeatNode" presStyleLbl="solidFgAcc1" presStyleIdx="6" presStyleCnt="7"/>
      <dgm:spPr/>
    </dgm:pt>
  </dgm:ptLst>
  <dgm:cxnLst>
    <dgm:cxn modelId="{5EAD470A-A55B-470C-9391-220476128A2A}" srcId="{1F9E711D-025D-48D0-84C0-BC6CACCC353F}" destId="{203E5964-5405-4483-B275-5DC9FB68F99B}" srcOrd="6" destOrd="0" parTransId="{E1D9F8FB-B201-4AE9-BF92-AB8FAB17A62C}" sibTransId="{CD5CDAEE-8A0B-4797-9298-871ACFAAFDDA}"/>
    <dgm:cxn modelId="{2D977C0A-DDDB-48C3-9A5D-07AF4D0F3316}" type="presOf" srcId="{6EEF5331-5993-4488-B30D-3191C80ABE82}" destId="{B2A34E80-6267-4185-B633-46C76D69495D}" srcOrd="0" destOrd="0" presId="urn:microsoft.com/office/officeart/2008/layout/VerticalCurvedList"/>
    <dgm:cxn modelId="{644AEE1A-14F5-4453-B868-AF077F85346A}" srcId="{1F9E711D-025D-48D0-84C0-BC6CACCC353F}" destId="{CFE7970F-8288-433C-B784-91225292437E}" srcOrd="4" destOrd="0" parTransId="{CCC0EB72-8486-4E45-B579-EDD2B014C1B3}" sibTransId="{9957D6F9-DF8A-492F-B87F-DFEF6B5082C7}"/>
    <dgm:cxn modelId="{BA74CE22-1708-4EEE-B2FB-4D1F85C85612}" type="presOf" srcId="{262B3A1D-AEA8-4E38-A28E-F8487C73AA72}" destId="{08C23EDA-5BE9-44E1-AAF9-2DB609BA4DE9}" srcOrd="0" destOrd="0" presId="urn:microsoft.com/office/officeart/2008/layout/VerticalCurvedList"/>
    <dgm:cxn modelId="{260E1433-65C6-4BF5-A19C-FA5FE8482F86}" type="presOf" srcId="{6DDFC1BD-35C9-4106-892E-BB1B70328389}" destId="{5EA6DD4B-416F-4510-AACF-1385190B18BE}" srcOrd="0" destOrd="0" presId="urn:microsoft.com/office/officeart/2008/layout/VerticalCurvedList"/>
    <dgm:cxn modelId="{ACB75843-177B-49D6-AD8F-9B151AAF7BD3}" type="presOf" srcId="{AC7FF3E6-2758-4373-99B4-2FEF638F5709}" destId="{5AAD4E0F-1BA7-4784-AF89-8F3C4F709334}" srcOrd="0" destOrd="0" presId="urn:microsoft.com/office/officeart/2008/layout/VerticalCurvedList"/>
    <dgm:cxn modelId="{93024746-D4DA-4DEE-947F-515407862842}" srcId="{1F9E711D-025D-48D0-84C0-BC6CACCC353F}" destId="{602A5D7C-85DF-4D11-8BA9-38C0EBC5A4B1}" srcOrd="1" destOrd="0" parTransId="{4061968F-AD16-424D-979F-D891EF5AA68F}" sibTransId="{2984B1E4-44FD-4D40-9A3C-ABDD55C85B11}"/>
    <dgm:cxn modelId="{7C412667-A1E4-4B3A-BC1D-D7C282070C8D}" srcId="{1F9E711D-025D-48D0-84C0-BC6CACCC353F}" destId="{262B3A1D-AEA8-4E38-A28E-F8487C73AA72}" srcOrd="3" destOrd="0" parTransId="{86CC5D24-4128-4747-99F0-928D1E08A389}" sibTransId="{2206F812-FB7A-4E26-AD73-8BEC072815C8}"/>
    <dgm:cxn modelId="{5F567268-6FC2-4EA7-A361-3B5DCFDA411C}" type="presOf" srcId="{CFE7970F-8288-433C-B784-91225292437E}" destId="{3B7820AA-5C74-497D-8E6B-7229493F6228}" srcOrd="0" destOrd="0" presId="urn:microsoft.com/office/officeart/2008/layout/VerticalCurvedList"/>
    <dgm:cxn modelId="{1650D471-A634-43B7-BD0E-565E13D69494}" type="presOf" srcId="{3E5F392E-33CF-4A1A-8621-5920146B0A5B}" destId="{644C831F-69A2-48EC-85F7-D93097071C14}" srcOrd="0" destOrd="0" presId="urn:microsoft.com/office/officeart/2008/layout/VerticalCurvedList"/>
    <dgm:cxn modelId="{1A373D7A-E943-475F-B4A7-FDCBC24AED20}" type="presOf" srcId="{1F9E711D-025D-48D0-84C0-BC6CACCC353F}" destId="{C75DBF1E-AAC2-4C8E-A7C4-39371CA773E8}" srcOrd="0" destOrd="0" presId="urn:microsoft.com/office/officeart/2008/layout/VerticalCurvedList"/>
    <dgm:cxn modelId="{9AFC699C-9B50-448B-8B58-54966B0896FA}" type="presOf" srcId="{203E5964-5405-4483-B275-5DC9FB68F99B}" destId="{17B8D4A6-A8DE-47EC-A5A6-170182D6C38A}" srcOrd="0" destOrd="0" presId="urn:microsoft.com/office/officeart/2008/layout/VerticalCurvedList"/>
    <dgm:cxn modelId="{3AA700AE-09BB-4DD6-B1D3-B7519520AD01}" srcId="{1F9E711D-025D-48D0-84C0-BC6CACCC353F}" destId="{AC7FF3E6-2758-4373-99B4-2FEF638F5709}" srcOrd="2" destOrd="0" parTransId="{E0908C51-3FB2-4ED8-91D9-BC2A4A5AE96A}" sibTransId="{8FF2E8BE-C70B-45A8-B9DE-E68E61C1CDFD}"/>
    <dgm:cxn modelId="{304CEFB9-C619-43F2-8FD0-832058922FA3}" srcId="{1F9E711D-025D-48D0-84C0-BC6CACCC353F}" destId="{6DDFC1BD-35C9-4106-892E-BB1B70328389}" srcOrd="5" destOrd="0" parTransId="{F6856B69-5B93-4EFB-B3D1-2D6D63953024}" sibTransId="{B6A6B7B1-71A7-443B-8002-6C8497D2CC2A}"/>
    <dgm:cxn modelId="{C51950FB-E17C-4FC7-822E-80CC406DA05C}" srcId="{1F9E711D-025D-48D0-84C0-BC6CACCC353F}" destId="{6EEF5331-5993-4488-B30D-3191C80ABE82}" srcOrd="0" destOrd="0" parTransId="{641738D0-A25B-41C5-89B0-91E5D01D0FBD}" sibTransId="{3E5F392E-33CF-4A1A-8621-5920146B0A5B}"/>
    <dgm:cxn modelId="{DE4C7DFB-0AE1-479B-96AF-610FBD89CBD3}" type="presOf" srcId="{602A5D7C-85DF-4D11-8BA9-38C0EBC5A4B1}" destId="{8189AD50-FEDB-4EAE-8C40-302D6081FEBF}" srcOrd="0" destOrd="0" presId="urn:microsoft.com/office/officeart/2008/layout/VerticalCurvedList"/>
    <dgm:cxn modelId="{37864109-0A87-4EAD-8E5C-6278DB695BDE}" type="presParOf" srcId="{C75DBF1E-AAC2-4C8E-A7C4-39371CA773E8}" destId="{037CDE2D-EAE9-4F8A-97FB-375821CE7CC9}" srcOrd="0" destOrd="0" presId="urn:microsoft.com/office/officeart/2008/layout/VerticalCurvedList"/>
    <dgm:cxn modelId="{C77406F1-8D70-417B-B048-BC9236DC5DBF}" type="presParOf" srcId="{037CDE2D-EAE9-4F8A-97FB-375821CE7CC9}" destId="{D8F3AD1E-2EFD-45BF-A424-ACE9CBA1A721}" srcOrd="0" destOrd="0" presId="urn:microsoft.com/office/officeart/2008/layout/VerticalCurvedList"/>
    <dgm:cxn modelId="{FA4BFEC1-C61A-49E2-BC08-8C8241B05D5E}" type="presParOf" srcId="{D8F3AD1E-2EFD-45BF-A424-ACE9CBA1A721}" destId="{2ED46A12-A271-487C-AF75-606114740D89}" srcOrd="0" destOrd="0" presId="urn:microsoft.com/office/officeart/2008/layout/VerticalCurvedList"/>
    <dgm:cxn modelId="{0BBDD8ED-D858-4805-B9B1-BB8E6026DC45}" type="presParOf" srcId="{D8F3AD1E-2EFD-45BF-A424-ACE9CBA1A721}" destId="{644C831F-69A2-48EC-85F7-D93097071C14}" srcOrd="1" destOrd="0" presId="urn:microsoft.com/office/officeart/2008/layout/VerticalCurvedList"/>
    <dgm:cxn modelId="{8C2AA54A-4BCF-4E90-B495-72F519C016EB}" type="presParOf" srcId="{D8F3AD1E-2EFD-45BF-A424-ACE9CBA1A721}" destId="{F4340204-FD44-46D6-8396-791C1EE512E4}" srcOrd="2" destOrd="0" presId="urn:microsoft.com/office/officeart/2008/layout/VerticalCurvedList"/>
    <dgm:cxn modelId="{59A34DD7-0AEC-4B77-97DE-2A9629F89A12}" type="presParOf" srcId="{D8F3AD1E-2EFD-45BF-A424-ACE9CBA1A721}" destId="{6271E334-E63A-4E0D-83FE-BD6640A465DA}" srcOrd="3" destOrd="0" presId="urn:microsoft.com/office/officeart/2008/layout/VerticalCurvedList"/>
    <dgm:cxn modelId="{F73298C8-B73B-4A24-BF48-2F429C5679EB}" type="presParOf" srcId="{037CDE2D-EAE9-4F8A-97FB-375821CE7CC9}" destId="{B2A34E80-6267-4185-B633-46C76D69495D}" srcOrd="1" destOrd="0" presId="urn:microsoft.com/office/officeart/2008/layout/VerticalCurvedList"/>
    <dgm:cxn modelId="{C81CA3E5-C910-475D-8D3F-98FF75937134}" type="presParOf" srcId="{037CDE2D-EAE9-4F8A-97FB-375821CE7CC9}" destId="{7A691F55-D06E-492E-92C1-8C475A13B115}" srcOrd="2" destOrd="0" presId="urn:microsoft.com/office/officeart/2008/layout/VerticalCurvedList"/>
    <dgm:cxn modelId="{15E79997-C6D9-495B-A664-102F2AAFC52A}" type="presParOf" srcId="{7A691F55-D06E-492E-92C1-8C475A13B115}" destId="{50CB75F7-EE8F-4573-8FC9-814E5FEDB107}" srcOrd="0" destOrd="0" presId="urn:microsoft.com/office/officeart/2008/layout/VerticalCurvedList"/>
    <dgm:cxn modelId="{97076579-C591-49F0-815C-AFCBEF560D7B}" type="presParOf" srcId="{037CDE2D-EAE9-4F8A-97FB-375821CE7CC9}" destId="{8189AD50-FEDB-4EAE-8C40-302D6081FEBF}" srcOrd="3" destOrd="0" presId="urn:microsoft.com/office/officeart/2008/layout/VerticalCurvedList"/>
    <dgm:cxn modelId="{CE9CE4AC-F54F-45CA-8BE5-0767E67D84FF}" type="presParOf" srcId="{037CDE2D-EAE9-4F8A-97FB-375821CE7CC9}" destId="{4B97B296-88CA-4C53-AB2B-F098D8564872}" srcOrd="4" destOrd="0" presId="urn:microsoft.com/office/officeart/2008/layout/VerticalCurvedList"/>
    <dgm:cxn modelId="{7E7096AA-5DFB-4181-B9ED-6F1ECD166E11}" type="presParOf" srcId="{4B97B296-88CA-4C53-AB2B-F098D8564872}" destId="{DA398689-54FA-4314-998C-C29BE0D377D4}" srcOrd="0" destOrd="0" presId="urn:microsoft.com/office/officeart/2008/layout/VerticalCurvedList"/>
    <dgm:cxn modelId="{E16DFF0B-9BF2-40D4-93BA-66A101811F01}" type="presParOf" srcId="{037CDE2D-EAE9-4F8A-97FB-375821CE7CC9}" destId="{5AAD4E0F-1BA7-4784-AF89-8F3C4F709334}" srcOrd="5" destOrd="0" presId="urn:microsoft.com/office/officeart/2008/layout/VerticalCurvedList"/>
    <dgm:cxn modelId="{3DE568FF-746B-4817-9435-4808B8050CEF}" type="presParOf" srcId="{037CDE2D-EAE9-4F8A-97FB-375821CE7CC9}" destId="{EA0A13EB-3F05-4C76-9C51-9691DEA5B11D}" srcOrd="6" destOrd="0" presId="urn:microsoft.com/office/officeart/2008/layout/VerticalCurvedList"/>
    <dgm:cxn modelId="{440B203B-AD0B-4065-9987-D38991D23F26}" type="presParOf" srcId="{EA0A13EB-3F05-4C76-9C51-9691DEA5B11D}" destId="{8FEF51F8-802B-4EF0-BA87-C2EAAA3A93D1}" srcOrd="0" destOrd="0" presId="urn:microsoft.com/office/officeart/2008/layout/VerticalCurvedList"/>
    <dgm:cxn modelId="{A91F4547-43EF-4071-A49E-F1F1DFBA5ACB}" type="presParOf" srcId="{037CDE2D-EAE9-4F8A-97FB-375821CE7CC9}" destId="{08C23EDA-5BE9-44E1-AAF9-2DB609BA4DE9}" srcOrd="7" destOrd="0" presId="urn:microsoft.com/office/officeart/2008/layout/VerticalCurvedList"/>
    <dgm:cxn modelId="{313EDBFF-8B42-4D41-A625-A18AC0D6406B}" type="presParOf" srcId="{037CDE2D-EAE9-4F8A-97FB-375821CE7CC9}" destId="{09FEA257-6255-4F36-B2DD-D0B5B14484A8}" srcOrd="8" destOrd="0" presId="urn:microsoft.com/office/officeart/2008/layout/VerticalCurvedList"/>
    <dgm:cxn modelId="{025EB3D9-A2BF-4957-84B8-7EB6EB4AEFD1}" type="presParOf" srcId="{09FEA257-6255-4F36-B2DD-D0B5B14484A8}" destId="{48A5A05E-34AF-4170-80E1-9C608932FD4D}" srcOrd="0" destOrd="0" presId="urn:microsoft.com/office/officeart/2008/layout/VerticalCurvedList"/>
    <dgm:cxn modelId="{DC4B6BE8-A722-4C09-8A58-4AE52B6E7288}" type="presParOf" srcId="{037CDE2D-EAE9-4F8A-97FB-375821CE7CC9}" destId="{3B7820AA-5C74-497D-8E6B-7229493F6228}" srcOrd="9" destOrd="0" presId="urn:microsoft.com/office/officeart/2008/layout/VerticalCurvedList"/>
    <dgm:cxn modelId="{81800457-5E8D-4691-969C-BD71999E7081}" type="presParOf" srcId="{037CDE2D-EAE9-4F8A-97FB-375821CE7CC9}" destId="{51EF4F0D-EE33-4844-B8C7-6C1BE6FD87C6}" srcOrd="10" destOrd="0" presId="urn:microsoft.com/office/officeart/2008/layout/VerticalCurvedList"/>
    <dgm:cxn modelId="{5AAC232A-E023-4158-AB75-DC5A582118F0}" type="presParOf" srcId="{51EF4F0D-EE33-4844-B8C7-6C1BE6FD87C6}" destId="{64F3EA68-B16C-4C3A-A6A8-380ED68E7E78}" srcOrd="0" destOrd="0" presId="urn:microsoft.com/office/officeart/2008/layout/VerticalCurvedList"/>
    <dgm:cxn modelId="{F0635CAB-1E15-4B0A-BEA7-02FAC45CA3A8}" type="presParOf" srcId="{037CDE2D-EAE9-4F8A-97FB-375821CE7CC9}" destId="{5EA6DD4B-416F-4510-AACF-1385190B18BE}" srcOrd="11" destOrd="0" presId="urn:microsoft.com/office/officeart/2008/layout/VerticalCurvedList"/>
    <dgm:cxn modelId="{121B0735-335D-485D-86AF-BCF13AB09C29}" type="presParOf" srcId="{037CDE2D-EAE9-4F8A-97FB-375821CE7CC9}" destId="{AB348E3F-F955-4B13-8707-6B6B9F5107F6}" srcOrd="12" destOrd="0" presId="urn:microsoft.com/office/officeart/2008/layout/VerticalCurvedList"/>
    <dgm:cxn modelId="{D46D07AF-8D30-4E46-BFDC-1C8DB0B20BB8}" type="presParOf" srcId="{AB348E3F-F955-4B13-8707-6B6B9F5107F6}" destId="{18E5AC25-4FD5-475B-8FFD-F7F3E167F24A}" srcOrd="0" destOrd="0" presId="urn:microsoft.com/office/officeart/2008/layout/VerticalCurvedList"/>
    <dgm:cxn modelId="{ABE4C3CB-E15E-438B-9152-ADC370A9AD22}" type="presParOf" srcId="{037CDE2D-EAE9-4F8A-97FB-375821CE7CC9}" destId="{17B8D4A6-A8DE-47EC-A5A6-170182D6C38A}" srcOrd="13" destOrd="0" presId="urn:microsoft.com/office/officeart/2008/layout/VerticalCurvedList"/>
    <dgm:cxn modelId="{E987E0FC-3436-419B-B07C-E2742160CFB3}" type="presParOf" srcId="{037CDE2D-EAE9-4F8A-97FB-375821CE7CC9}" destId="{EFB6C456-352D-489A-8AFD-A76305A886E3}" srcOrd="14" destOrd="0" presId="urn:microsoft.com/office/officeart/2008/layout/VerticalCurvedList"/>
    <dgm:cxn modelId="{068D655A-78FE-4160-8E30-A518310FB6AE}" type="presParOf" srcId="{EFB6C456-352D-489A-8AFD-A76305A886E3}" destId="{D41E0621-CB6E-4744-A09E-F20BFBD995C7}"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B3FEC9-4BDE-4FA1-90CD-73ED3F7F784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d-ID"/>
        </a:p>
      </dgm:t>
    </dgm:pt>
    <dgm:pt modelId="{3A2C468F-EC07-485C-930C-03B1A2AA6BC6}">
      <dgm:prSet phldrT="[Text]"/>
      <dgm:spPr/>
      <dgm:t>
        <a:bodyPr/>
        <a:lstStyle/>
        <a:p>
          <a:r>
            <a:rPr lang="id-ID" dirty="0"/>
            <a:t>Aspek sosial budaya berkaitan dengan pra perkawinan</a:t>
          </a:r>
        </a:p>
      </dgm:t>
    </dgm:pt>
    <dgm:pt modelId="{9BC7729F-D481-4B59-B23B-B1F18E2DD47A}" type="parTrans" cxnId="{CEC12D7F-A37A-4DDC-A6DE-E8A3FAF2864E}">
      <dgm:prSet/>
      <dgm:spPr/>
      <dgm:t>
        <a:bodyPr/>
        <a:lstStyle/>
        <a:p>
          <a:endParaRPr lang="id-ID"/>
        </a:p>
      </dgm:t>
    </dgm:pt>
    <dgm:pt modelId="{70355E66-B641-4D22-BE00-D77452449F88}" type="sibTrans" cxnId="{CEC12D7F-A37A-4DDC-A6DE-E8A3FAF2864E}">
      <dgm:prSet/>
      <dgm:spPr/>
      <dgm:t>
        <a:bodyPr/>
        <a:lstStyle/>
        <a:p>
          <a:endParaRPr lang="id-ID"/>
        </a:p>
      </dgm:t>
    </dgm:pt>
    <dgm:pt modelId="{312818D2-4B3D-4D10-BE73-6E39396DF7F6}">
      <dgm:prSet phldrT="[Text]"/>
      <dgm:spPr/>
      <dgm:t>
        <a:bodyPr/>
        <a:lstStyle/>
        <a:p>
          <a:r>
            <a:rPr lang="id-ID" dirty="0"/>
            <a:t>Aspek sosial budaya yang berkaitan dengan perkawinan </a:t>
          </a:r>
        </a:p>
      </dgm:t>
    </dgm:pt>
    <dgm:pt modelId="{B838CC85-9B4C-491A-BB1D-AF9A14F48617}" type="parTrans" cxnId="{169E9F2C-7AE5-42C8-9F6E-10A4BCD9EEEF}">
      <dgm:prSet/>
      <dgm:spPr/>
      <dgm:t>
        <a:bodyPr/>
        <a:lstStyle/>
        <a:p>
          <a:endParaRPr lang="id-ID"/>
        </a:p>
      </dgm:t>
    </dgm:pt>
    <dgm:pt modelId="{9B3550F0-81D4-434E-9F5E-0DAF332F15B3}" type="sibTrans" cxnId="{169E9F2C-7AE5-42C8-9F6E-10A4BCD9EEEF}">
      <dgm:prSet/>
      <dgm:spPr/>
      <dgm:t>
        <a:bodyPr/>
        <a:lstStyle/>
        <a:p>
          <a:endParaRPr lang="id-ID"/>
        </a:p>
      </dgm:t>
    </dgm:pt>
    <dgm:pt modelId="{886F2A8E-7BEA-402F-8055-3B284A4F3A6F}">
      <dgm:prSet phldrT="[Text]"/>
      <dgm:spPr/>
      <dgm:t>
        <a:bodyPr/>
        <a:lstStyle/>
        <a:p>
          <a:r>
            <a:rPr lang="id-ID" dirty="0"/>
            <a:t>Aspek sosial budaya yang berkaitan dengan kehamilan</a:t>
          </a:r>
        </a:p>
      </dgm:t>
    </dgm:pt>
    <dgm:pt modelId="{75659056-F5B2-4BDE-8E74-A39CC7ACC4C6}" type="parTrans" cxnId="{75534C94-1EF2-4007-B603-80C26D002E5F}">
      <dgm:prSet/>
      <dgm:spPr/>
      <dgm:t>
        <a:bodyPr/>
        <a:lstStyle/>
        <a:p>
          <a:endParaRPr lang="id-ID"/>
        </a:p>
      </dgm:t>
    </dgm:pt>
    <dgm:pt modelId="{6523E8E2-24E8-408D-9EF0-4DC5131EB2BD}" type="sibTrans" cxnId="{75534C94-1EF2-4007-B603-80C26D002E5F}">
      <dgm:prSet/>
      <dgm:spPr/>
      <dgm:t>
        <a:bodyPr/>
        <a:lstStyle/>
        <a:p>
          <a:endParaRPr lang="id-ID"/>
        </a:p>
      </dgm:t>
    </dgm:pt>
    <dgm:pt modelId="{43A56052-4BDE-4A26-981C-DBCB0F538500}">
      <dgm:prSet phldrT="[Text]"/>
      <dgm:spPr/>
      <dgm:t>
        <a:bodyPr/>
        <a:lstStyle/>
        <a:p>
          <a:r>
            <a:rPr lang="id-ID" dirty="0"/>
            <a:t>Aspek sosial budaya yang berkaitan dengan persalinan, nifas dan bayi baru lahir</a:t>
          </a:r>
        </a:p>
      </dgm:t>
    </dgm:pt>
    <dgm:pt modelId="{2A031074-C45E-4634-95C1-25B94D835884}" type="parTrans" cxnId="{2FAFFA85-EDCB-4076-85B4-7E9A8E6D3A7D}">
      <dgm:prSet/>
      <dgm:spPr/>
      <dgm:t>
        <a:bodyPr/>
        <a:lstStyle/>
        <a:p>
          <a:endParaRPr lang="id-ID"/>
        </a:p>
      </dgm:t>
    </dgm:pt>
    <dgm:pt modelId="{7AC5560D-181A-4D5E-9C0D-FCF4897E37D9}" type="sibTrans" cxnId="{2FAFFA85-EDCB-4076-85B4-7E9A8E6D3A7D}">
      <dgm:prSet/>
      <dgm:spPr/>
      <dgm:t>
        <a:bodyPr/>
        <a:lstStyle/>
        <a:p>
          <a:endParaRPr lang="id-ID"/>
        </a:p>
      </dgm:t>
    </dgm:pt>
    <dgm:pt modelId="{41F7F347-E1BF-4194-B9BB-7D088C2E0875}" type="pres">
      <dgm:prSet presAssocID="{D6B3FEC9-4BDE-4FA1-90CD-73ED3F7F7841}" presName="diagram" presStyleCnt="0">
        <dgm:presLayoutVars>
          <dgm:dir/>
          <dgm:resizeHandles val="exact"/>
        </dgm:presLayoutVars>
      </dgm:prSet>
      <dgm:spPr/>
    </dgm:pt>
    <dgm:pt modelId="{E73A0A60-F96C-4EDA-91E4-DF354F991A46}" type="pres">
      <dgm:prSet presAssocID="{3A2C468F-EC07-485C-930C-03B1A2AA6BC6}" presName="node" presStyleLbl="node1" presStyleIdx="0" presStyleCnt="4">
        <dgm:presLayoutVars>
          <dgm:bulletEnabled val="1"/>
        </dgm:presLayoutVars>
      </dgm:prSet>
      <dgm:spPr/>
    </dgm:pt>
    <dgm:pt modelId="{CCB25640-F7D6-4F1E-8298-2C972476D280}" type="pres">
      <dgm:prSet presAssocID="{70355E66-B641-4D22-BE00-D77452449F88}" presName="sibTrans" presStyleCnt="0"/>
      <dgm:spPr/>
    </dgm:pt>
    <dgm:pt modelId="{0EBB9E09-89ED-4794-8F55-03B235ED6FAE}" type="pres">
      <dgm:prSet presAssocID="{312818D2-4B3D-4D10-BE73-6E39396DF7F6}" presName="node" presStyleLbl="node1" presStyleIdx="1" presStyleCnt="4" custLinFactNeighborX="-609" custLinFactNeighborY="-4250">
        <dgm:presLayoutVars>
          <dgm:bulletEnabled val="1"/>
        </dgm:presLayoutVars>
      </dgm:prSet>
      <dgm:spPr/>
    </dgm:pt>
    <dgm:pt modelId="{1A40AFC3-74A1-4EE9-8C29-C80533DFCB97}" type="pres">
      <dgm:prSet presAssocID="{9B3550F0-81D4-434E-9F5E-0DAF332F15B3}" presName="sibTrans" presStyleCnt="0"/>
      <dgm:spPr/>
    </dgm:pt>
    <dgm:pt modelId="{8406A27F-3525-49E0-BF31-F1F08BAA45C2}" type="pres">
      <dgm:prSet presAssocID="{886F2A8E-7BEA-402F-8055-3B284A4F3A6F}" presName="node" presStyleLbl="node1" presStyleIdx="2" presStyleCnt="4">
        <dgm:presLayoutVars>
          <dgm:bulletEnabled val="1"/>
        </dgm:presLayoutVars>
      </dgm:prSet>
      <dgm:spPr/>
    </dgm:pt>
    <dgm:pt modelId="{0D3C7C96-A4F8-45CB-B5B4-74EF6945A2E8}" type="pres">
      <dgm:prSet presAssocID="{6523E8E2-24E8-408D-9EF0-4DC5131EB2BD}" presName="sibTrans" presStyleCnt="0"/>
      <dgm:spPr/>
    </dgm:pt>
    <dgm:pt modelId="{41FC4516-806B-4D40-B4FE-70AF56360B60}" type="pres">
      <dgm:prSet presAssocID="{43A56052-4BDE-4A26-981C-DBCB0F538500}" presName="node" presStyleLbl="node1" presStyleIdx="3" presStyleCnt="4">
        <dgm:presLayoutVars>
          <dgm:bulletEnabled val="1"/>
        </dgm:presLayoutVars>
      </dgm:prSet>
      <dgm:spPr/>
    </dgm:pt>
  </dgm:ptLst>
  <dgm:cxnLst>
    <dgm:cxn modelId="{169E9F2C-7AE5-42C8-9F6E-10A4BCD9EEEF}" srcId="{D6B3FEC9-4BDE-4FA1-90CD-73ED3F7F7841}" destId="{312818D2-4B3D-4D10-BE73-6E39396DF7F6}" srcOrd="1" destOrd="0" parTransId="{B838CC85-9B4C-491A-BB1D-AF9A14F48617}" sibTransId="{9B3550F0-81D4-434E-9F5E-0DAF332F15B3}"/>
    <dgm:cxn modelId="{99332C30-04C8-4058-9584-A3022703D163}" type="presOf" srcId="{D6B3FEC9-4BDE-4FA1-90CD-73ED3F7F7841}" destId="{41F7F347-E1BF-4194-B9BB-7D088C2E0875}" srcOrd="0" destOrd="0" presId="urn:microsoft.com/office/officeart/2005/8/layout/default"/>
    <dgm:cxn modelId="{657FEA31-04F8-43C4-8678-049228F5A1B5}" type="presOf" srcId="{312818D2-4B3D-4D10-BE73-6E39396DF7F6}" destId="{0EBB9E09-89ED-4794-8F55-03B235ED6FAE}" srcOrd="0" destOrd="0" presId="urn:microsoft.com/office/officeart/2005/8/layout/default"/>
    <dgm:cxn modelId="{EDBB655A-747C-4EC7-BC2C-A5DDFA4FAA60}" type="presOf" srcId="{3A2C468F-EC07-485C-930C-03B1A2AA6BC6}" destId="{E73A0A60-F96C-4EDA-91E4-DF354F991A46}" srcOrd="0" destOrd="0" presId="urn:microsoft.com/office/officeart/2005/8/layout/default"/>
    <dgm:cxn modelId="{CEC12D7F-A37A-4DDC-A6DE-E8A3FAF2864E}" srcId="{D6B3FEC9-4BDE-4FA1-90CD-73ED3F7F7841}" destId="{3A2C468F-EC07-485C-930C-03B1A2AA6BC6}" srcOrd="0" destOrd="0" parTransId="{9BC7729F-D481-4B59-B23B-B1F18E2DD47A}" sibTransId="{70355E66-B641-4D22-BE00-D77452449F88}"/>
    <dgm:cxn modelId="{2FAFFA85-EDCB-4076-85B4-7E9A8E6D3A7D}" srcId="{D6B3FEC9-4BDE-4FA1-90CD-73ED3F7F7841}" destId="{43A56052-4BDE-4A26-981C-DBCB0F538500}" srcOrd="3" destOrd="0" parTransId="{2A031074-C45E-4634-95C1-25B94D835884}" sibTransId="{7AC5560D-181A-4D5E-9C0D-FCF4897E37D9}"/>
    <dgm:cxn modelId="{75534C94-1EF2-4007-B603-80C26D002E5F}" srcId="{D6B3FEC9-4BDE-4FA1-90CD-73ED3F7F7841}" destId="{886F2A8E-7BEA-402F-8055-3B284A4F3A6F}" srcOrd="2" destOrd="0" parTransId="{75659056-F5B2-4BDE-8E74-A39CC7ACC4C6}" sibTransId="{6523E8E2-24E8-408D-9EF0-4DC5131EB2BD}"/>
    <dgm:cxn modelId="{558BBE9A-C927-4090-9332-AB406C46D403}" type="presOf" srcId="{886F2A8E-7BEA-402F-8055-3B284A4F3A6F}" destId="{8406A27F-3525-49E0-BF31-F1F08BAA45C2}" srcOrd="0" destOrd="0" presId="urn:microsoft.com/office/officeart/2005/8/layout/default"/>
    <dgm:cxn modelId="{2A8A9AF6-799C-4FB0-BB55-C9E714E7FF26}" type="presOf" srcId="{43A56052-4BDE-4A26-981C-DBCB0F538500}" destId="{41FC4516-806B-4D40-B4FE-70AF56360B60}" srcOrd="0" destOrd="0" presId="urn:microsoft.com/office/officeart/2005/8/layout/default"/>
    <dgm:cxn modelId="{7B332FFB-1B9F-4504-BD83-B4F4A747F5E6}" type="presParOf" srcId="{41F7F347-E1BF-4194-B9BB-7D088C2E0875}" destId="{E73A0A60-F96C-4EDA-91E4-DF354F991A46}" srcOrd="0" destOrd="0" presId="urn:microsoft.com/office/officeart/2005/8/layout/default"/>
    <dgm:cxn modelId="{D4597A72-53E8-40F9-975E-1FD6381513A3}" type="presParOf" srcId="{41F7F347-E1BF-4194-B9BB-7D088C2E0875}" destId="{CCB25640-F7D6-4F1E-8298-2C972476D280}" srcOrd="1" destOrd="0" presId="urn:microsoft.com/office/officeart/2005/8/layout/default"/>
    <dgm:cxn modelId="{F4111EE0-9292-4D4F-B712-F63244023AD7}" type="presParOf" srcId="{41F7F347-E1BF-4194-B9BB-7D088C2E0875}" destId="{0EBB9E09-89ED-4794-8F55-03B235ED6FAE}" srcOrd="2" destOrd="0" presId="urn:microsoft.com/office/officeart/2005/8/layout/default"/>
    <dgm:cxn modelId="{166844EA-418C-4A31-8221-C589B2DF1872}" type="presParOf" srcId="{41F7F347-E1BF-4194-B9BB-7D088C2E0875}" destId="{1A40AFC3-74A1-4EE9-8C29-C80533DFCB97}" srcOrd="3" destOrd="0" presId="urn:microsoft.com/office/officeart/2005/8/layout/default"/>
    <dgm:cxn modelId="{87511113-ED5C-4A7F-BADE-69F8BDE2E5A4}" type="presParOf" srcId="{41F7F347-E1BF-4194-B9BB-7D088C2E0875}" destId="{8406A27F-3525-49E0-BF31-F1F08BAA45C2}" srcOrd="4" destOrd="0" presId="urn:microsoft.com/office/officeart/2005/8/layout/default"/>
    <dgm:cxn modelId="{A17CF50C-7137-489B-9F7A-FB5FB0420366}" type="presParOf" srcId="{41F7F347-E1BF-4194-B9BB-7D088C2E0875}" destId="{0D3C7C96-A4F8-45CB-B5B4-74EF6945A2E8}" srcOrd="5" destOrd="0" presId="urn:microsoft.com/office/officeart/2005/8/layout/default"/>
    <dgm:cxn modelId="{0F5A0577-9F6E-47DE-92F5-727FC7D8DE38}" type="presParOf" srcId="{41F7F347-E1BF-4194-B9BB-7D088C2E0875}" destId="{41FC4516-806B-4D40-B4FE-70AF56360B6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6FC4301-9C0B-4AE9-B12F-B123F17EFAF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D"/>
        </a:p>
      </dgm:t>
    </dgm:pt>
    <dgm:pt modelId="{1FA06B09-949E-4390-B186-4C80D291945D}">
      <dgm:prSet phldrT="[Text]" custT="1"/>
      <dgm:spPr/>
      <dgm:t>
        <a:bodyPr/>
        <a:lstStyle/>
        <a:p>
          <a:pPr>
            <a:buFont typeface="+mj-lt"/>
            <a:buAutoNum type="arabicPeriod"/>
          </a:pPr>
          <a:r>
            <a:rPr lang="en-US" sz="1100" i="0" dirty="0" err="1"/>
            <a:t>Bidan</a:t>
          </a:r>
          <a:r>
            <a:rPr lang="en-US" sz="1100" i="0" dirty="0"/>
            <a:t> </a:t>
          </a:r>
          <a:r>
            <a:rPr lang="en-US" sz="1100" i="0" dirty="0" err="1"/>
            <a:t>mempunyai</a:t>
          </a:r>
          <a:r>
            <a:rPr lang="en-US" sz="1100" i="0" dirty="0"/>
            <a:t> </a:t>
          </a:r>
          <a:r>
            <a:rPr lang="en-US" sz="1100" i="0" dirty="0" err="1"/>
            <a:t>persyaratan</a:t>
          </a:r>
          <a:r>
            <a:rPr lang="en-US" sz="1100" i="0" dirty="0"/>
            <a:t> </a:t>
          </a:r>
          <a:r>
            <a:rPr lang="en-US" sz="1100" i="0" dirty="0" err="1"/>
            <a:t>pengetahuan</a:t>
          </a:r>
          <a:r>
            <a:rPr lang="en-US" sz="1100" i="0" dirty="0"/>
            <a:t> dan </a:t>
          </a:r>
          <a:r>
            <a:rPr lang="en-US" sz="1100" i="0" dirty="0" err="1"/>
            <a:t>keterampilan</a:t>
          </a:r>
          <a:r>
            <a:rPr lang="en-US" sz="1100" i="0" dirty="0"/>
            <a:t> </a:t>
          </a:r>
          <a:r>
            <a:rPr lang="en-US" sz="1100" i="0" dirty="0" err="1"/>
            <a:t>dalam</a:t>
          </a:r>
          <a:r>
            <a:rPr lang="en-US" sz="1100" i="0" dirty="0"/>
            <a:t> </a:t>
          </a:r>
          <a:r>
            <a:rPr lang="en-US" sz="1100" i="0" dirty="0" err="1"/>
            <a:t>ilmu-ilmu</a:t>
          </a:r>
          <a:r>
            <a:rPr lang="en-US" sz="1100" i="0" dirty="0"/>
            <a:t> </a:t>
          </a:r>
          <a:r>
            <a:rPr lang="en-US" sz="1100" i="0" dirty="0" err="1"/>
            <a:t>sosial</a:t>
          </a:r>
          <a:r>
            <a:rPr lang="en-US" sz="1100" i="0" dirty="0"/>
            <a:t>, </a:t>
          </a:r>
          <a:r>
            <a:rPr lang="en-US" sz="1100" i="0" dirty="0" err="1"/>
            <a:t>kesehatan</a:t>
          </a:r>
          <a:r>
            <a:rPr lang="en-US" sz="1100" i="0" dirty="0"/>
            <a:t> </a:t>
          </a:r>
          <a:r>
            <a:rPr lang="en-US" sz="1100" i="0" dirty="0" err="1"/>
            <a:t>masyarakat</a:t>
          </a:r>
          <a:r>
            <a:rPr lang="en-US" sz="1100" i="0" dirty="0"/>
            <a:t>, dan </a:t>
          </a:r>
          <a:r>
            <a:rPr lang="en-US" sz="1100" i="0" dirty="0" err="1"/>
            <a:t>etika</a:t>
          </a:r>
          <a:r>
            <a:rPr lang="en-US" sz="1100" i="0" dirty="0"/>
            <a:t> yang </a:t>
          </a:r>
          <a:r>
            <a:rPr lang="en-US" sz="1100" i="0" dirty="0" err="1"/>
            <a:t>membentuk</a:t>
          </a:r>
          <a:r>
            <a:rPr lang="en-US" sz="1100" i="0" dirty="0"/>
            <a:t> </a:t>
          </a:r>
          <a:r>
            <a:rPr lang="en-US" sz="1100" i="0" dirty="0" err="1"/>
            <a:t>dasar</a:t>
          </a:r>
          <a:r>
            <a:rPr lang="en-US" sz="1100" i="0" dirty="0"/>
            <a:t> </a:t>
          </a:r>
          <a:r>
            <a:rPr lang="en-US" sz="1100" i="0" dirty="0" err="1"/>
            <a:t>dari</a:t>
          </a:r>
          <a:r>
            <a:rPr lang="en-US" sz="1100" i="0" dirty="0"/>
            <a:t> </a:t>
          </a:r>
          <a:r>
            <a:rPr lang="en-US" sz="1100" i="0" dirty="0" err="1"/>
            <a:t>asuhan</a:t>
          </a:r>
          <a:r>
            <a:rPr lang="en-US" sz="1100" i="0" dirty="0"/>
            <a:t> yang </a:t>
          </a:r>
          <a:r>
            <a:rPr lang="en-US" sz="1100" i="0" dirty="0" err="1"/>
            <a:t>bermutu</a:t>
          </a:r>
          <a:r>
            <a:rPr lang="en-US" sz="1100" i="0" dirty="0"/>
            <a:t> </a:t>
          </a:r>
          <a:r>
            <a:rPr lang="en-US" sz="1100" i="0" dirty="0" err="1"/>
            <a:t>tinggi</a:t>
          </a:r>
          <a:r>
            <a:rPr lang="en-US" sz="1100" i="0" dirty="0"/>
            <a:t> </a:t>
          </a:r>
          <a:r>
            <a:rPr lang="en-US" sz="1100" i="0" dirty="0" err="1"/>
            <a:t>sesuai</a:t>
          </a:r>
          <a:r>
            <a:rPr lang="en-US" sz="1100" i="0" dirty="0"/>
            <a:t> </a:t>
          </a:r>
          <a:r>
            <a:rPr lang="en-US" sz="1100" i="0" dirty="0" err="1"/>
            <a:t>dengan</a:t>
          </a:r>
          <a:r>
            <a:rPr lang="en-US" sz="1100" i="0" dirty="0"/>
            <a:t> </a:t>
          </a:r>
          <a:r>
            <a:rPr lang="en-US" sz="1100" i="0" dirty="0" err="1"/>
            <a:t>budaya</a:t>
          </a:r>
          <a:r>
            <a:rPr lang="en-US" sz="1100" i="0" dirty="0"/>
            <a:t>, </a:t>
          </a:r>
          <a:r>
            <a:rPr lang="en-US" sz="1100" i="0" dirty="0" err="1"/>
            <a:t>untuk</a:t>
          </a:r>
          <a:r>
            <a:rPr lang="en-US" sz="1100" i="0" dirty="0"/>
            <a:t> </a:t>
          </a:r>
          <a:r>
            <a:rPr lang="en-US" sz="1100" i="0" dirty="0" err="1"/>
            <a:t>wanita</a:t>
          </a:r>
          <a:r>
            <a:rPr lang="en-US" sz="1100" i="0" dirty="0"/>
            <a:t>, </a:t>
          </a:r>
          <a:r>
            <a:rPr lang="en-US" sz="1100" i="0" dirty="0" err="1"/>
            <a:t>bayi</a:t>
          </a:r>
          <a:r>
            <a:rPr lang="en-US" sz="1100" i="0" dirty="0"/>
            <a:t> </a:t>
          </a:r>
          <a:r>
            <a:rPr lang="en-US" sz="1100" i="0" dirty="0" err="1"/>
            <a:t>baru</a:t>
          </a:r>
          <a:r>
            <a:rPr lang="en-US" sz="1100" i="0" dirty="0"/>
            <a:t> </a:t>
          </a:r>
          <a:r>
            <a:rPr lang="en-US" sz="1100" i="0" dirty="0" err="1"/>
            <a:t>lahir</a:t>
          </a:r>
          <a:r>
            <a:rPr lang="en-US" sz="1100" i="0" dirty="0"/>
            <a:t>, dan </a:t>
          </a:r>
          <a:r>
            <a:rPr lang="en-US" sz="1100" i="0" dirty="0" err="1"/>
            <a:t>keluarganya</a:t>
          </a:r>
          <a:r>
            <a:rPr lang="en-US" sz="1100" i="0" dirty="0"/>
            <a:t>.</a:t>
          </a:r>
          <a:endParaRPr lang="en-ID" sz="1100" dirty="0"/>
        </a:p>
      </dgm:t>
    </dgm:pt>
    <dgm:pt modelId="{525AD482-8AF2-4E42-982E-14A971124334}" type="parTrans" cxnId="{23D66317-F655-4BEC-AC34-907C767351FE}">
      <dgm:prSet/>
      <dgm:spPr/>
      <dgm:t>
        <a:bodyPr/>
        <a:lstStyle/>
        <a:p>
          <a:endParaRPr lang="en-ID"/>
        </a:p>
      </dgm:t>
    </dgm:pt>
    <dgm:pt modelId="{D57CCDB0-6F75-407A-B9D1-0752056F9343}" type="sibTrans" cxnId="{23D66317-F655-4BEC-AC34-907C767351FE}">
      <dgm:prSet/>
      <dgm:spPr/>
      <dgm:t>
        <a:bodyPr/>
        <a:lstStyle/>
        <a:p>
          <a:endParaRPr lang="en-ID"/>
        </a:p>
      </dgm:t>
    </dgm:pt>
    <dgm:pt modelId="{DF0107B9-FCD2-4256-A73D-C3A0C38CB44A}">
      <dgm:prSet custT="1"/>
      <dgm:spPr/>
      <dgm:t>
        <a:bodyPr/>
        <a:lstStyle/>
        <a:p>
          <a:pPr>
            <a:buFont typeface="+mj-lt"/>
            <a:buAutoNum type="arabicPeriod"/>
          </a:pPr>
          <a:r>
            <a:rPr lang="en-US" sz="1050" i="0" dirty="0" err="1"/>
            <a:t>Bidan</a:t>
          </a:r>
          <a:r>
            <a:rPr lang="en-US" sz="1050" i="0" dirty="0"/>
            <a:t> </a:t>
          </a:r>
          <a:r>
            <a:rPr lang="en-US" sz="1050" i="0" dirty="0" err="1"/>
            <a:t>memberikan</a:t>
          </a:r>
          <a:r>
            <a:rPr lang="en-US" sz="1050" i="0" dirty="0"/>
            <a:t> </a:t>
          </a:r>
          <a:r>
            <a:rPr lang="en-US" sz="1050" i="0" dirty="0" err="1"/>
            <a:t>asuhan</a:t>
          </a:r>
          <a:r>
            <a:rPr lang="en-US" sz="1050" i="0" dirty="0"/>
            <a:t> yang </a:t>
          </a:r>
          <a:r>
            <a:rPr lang="en-US" sz="1050" i="0" dirty="0" err="1"/>
            <a:t>bermutu</a:t>
          </a:r>
          <a:r>
            <a:rPr lang="en-US" sz="1050" i="0" dirty="0"/>
            <a:t> </a:t>
          </a:r>
          <a:r>
            <a:rPr lang="en-US" sz="1050" i="0" dirty="0" err="1"/>
            <a:t>tinggi</a:t>
          </a:r>
          <a:r>
            <a:rPr lang="en-US" sz="1050" i="0" dirty="0"/>
            <a:t>, </a:t>
          </a:r>
          <a:r>
            <a:rPr lang="en-US" sz="1050" i="0" dirty="0" err="1"/>
            <a:t>pendidikan</a:t>
          </a:r>
          <a:r>
            <a:rPr lang="en-US" sz="1050" i="0" dirty="0"/>
            <a:t> </a:t>
          </a:r>
          <a:r>
            <a:rPr lang="en-US" sz="1050" i="0" dirty="0" err="1"/>
            <a:t>kesehatan</a:t>
          </a:r>
          <a:r>
            <a:rPr lang="en-US" sz="1050" i="0" dirty="0"/>
            <a:t> yang </a:t>
          </a:r>
          <a:r>
            <a:rPr lang="en-US" sz="1050" i="0" dirty="0" err="1"/>
            <a:t>tanggap</a:t>
          </a:r>
          <a:r>
            <a:rPr lang="en-US" sz="1050" i="0" dirty="0"/>
            <a:t> </a:t>
          </a:r>
          <a:r>
            <a:rPr lang="en-US" sz="1050" i="0" dirty="0" err="1"/>
            <a:t>terhadap</a:t>
          </a:r>
          <a:r>
            <a:rPr lang="en-US" sz="1050" i="0" dirty="0"/>
            <a:t> </a:t>
          </a:r>
          <a:r>
            <a:rPr lang="en-US" sz="1050" i="0" dirty="0" err="1"/>
            <a:t>budaya</a:t>
          </a:r>
          <a:r>
            <a:rPr lang="en-US" sz="1050" i="0" dirty="0"/>
            <a:t>, dan </a:t>
          </a:r>
          <a:r>
            <a:rPr lang="en-US" sz="1050" i="0" dirty="0" err="1"/>
            <a:t>memberikan</a:t>
          </a:r>
          <a:r>
            <a:rPr lang="en-US" sz="1050" i="0" dirty="0"/>
            <a:t> </a:t>
          </a:r>
          <a:r>
            <a:rPr lang="en-US" sz="1050" i="0" dirty="0" err="1"/>
            <a:t>pelayanan</a:t>
          </a:r>
          <a:r>
            <a:rPr lang="en-US" sz="1050" i="0" dirty="0"/>
            <a:t> yang </a:t>
          </a:r>
          <a:r>
            <a:rPr lang="en-US" sz="1050" i="0" dirty="0" err="1"/>
            <a:t>menyeluruh</a:t>
          </a:r>
          <a:r>
            <a:rPr lang="en-US" sz="1050" i="0" dirty="0"/>
            <a:t> di </a:t>
          </a:r>
          <a:r>
            <a:rPr lang="en-US" sz="1050" i="0" dirty="0" err="1"/>
            <a:t>masyarakat</a:t>
          </a:r>
          <a:r>
            <a:rPr lang="en-US" sz="1050" i="0" dirty="0"/>
            <a:t> </a:t>
          </a:r>
          <a:r>
            <a:rPr lang="en-US" sz="1050" i="0" dirty="0" err="1"/>
            <a:t>dalam</a:t>
          </a:r>
          <a:r>
            <a:rPr lang="en-US" sz="1050" i="0" dirty="0"/>
            <a:t> </a:t>
          </a:r>
          <a:r>
            <a:rPr lang="en-US" sz="1050" i="0" dirty="0" err="1"/>
            <a:t>rangka</a:t>
          </a:r>
          <a:r>
            <a:rPr lang="en-US" sz="1050" i="0" dirty="0"/>
            <a:t> </a:t>
          </a:r>
          <a:r>
            <a:rPr lang="en-US" sz="1050" i="0" dirty="0" err="1"/>
            <a:t>untuk</a:t>
          </a:r>
          <a:r>
            <a:rPr lang="en-US" sz="1050" i="0" dirty="0"/>
            <a:t> </a:t>
          </a:r>
          <a:r>
            <a:rPr lang="en-US" sz="1050" i="0" dirty="0" err="1"/>
            <a:t>meningkatkan</a:t>
          </a:r>
          <a:r>
            <a:rPr lang="en-US" sz="1050" i="0" dirty="0"/>
            <a:t> </a:t>
          </a:r>
          <a:r>
            <a:rPr lang="en-US" sz="1050" i="0" dirty="0" err="1"/>
            <a:t>kehidupan</a:t>
          </a:r>
          <a:r>
            <a:rPr lang="en-US" sz="1050" i="0" dirty="0"/>
            <a:t> </a:t>
          </a:r>
          <a:r>
            <a:rPr lang="en-US" sz="1050" i="0" dirty="0" err="1"/>
            <a:t>keluarga</a:t>
          </a:r>
          <a:r>
            <a:rPr lang="en-US" sz="1050" i="0" dirty="0"/>
            <a:t> yang </a:t>
          </a:r>
          <a:r>
            <a:rPr lang="en-US" sz="1050" i="0" dirty="0" err="1"/>
            <a:t>sehat</a:t>
          </a:r>
          <a:r>
            <a:rPr lang="en-US" sz="1050" i="0" dirty="0"/>
            <a:t>, </a:t>
          </a:r>
          <a:r>
            <a:rPr lang="en-US" sz="1050" i="0" dirty="0" err="1"/>
            <a:t>perencanaan</a:t>
          </a:r>
          <a:r>
            <a:rPr lang="en-US" sz="1050" i="0" dirty="0"/>
            <a:t> </a:t>
          </a:r>
          <a:r>
            <a:rPr lang="en-US" sz="1050" i="0" dirty="0" err="1"/>
            <a:t>kehamilan</a:t>
          </a:r>
          <a:r>
            <a:rPr lang="en-US" sz="1050" i="0" dirty="0"/>
            <a:t>, dan </a:t>
          </a:r>
          <a:r>
            <a:rPr lang="en-US" sz="1050" i="0" dirty="0" err="1"/>
            <a:t>kesiapan</a:t>
          </a:r>
          <a:r>
            <a:rPr lang="en-US" sz="1050" i="0" dirty="0"/>
            <a:t> </a:t>
          </a:r>
          <a:r>
            <a:rPr lang="en-US" sz="1050" i="0" dirty="0" err="1"/>
            <a:t>untuk</a:t>
          </a:r>
          <a:r>
            <a:rPr lang="en-US" sz="1050" i="0" dirty="0"/>
            <a:t> </a:t>
          </a:r>
          <a:r>
            <a:rPr lang="en-US" sz="1050" i="0" dirty="0" err="1"/>
            <a:t>menjadi</a:t>
          </a:r>
          <a:r>
            <a:rPr lang="en-US" sz="1050" i="0" dirty="0"/>
            <a:t> orang </a:t>
          </a:r>
          <a:r>
            <a:rPr lang="en-US" sz="1050" i="0" dirty="0" err="1"/>
            <a:t>tua</a:t>
          </a:r>
          <a:r>
            <a:rPr lang="en-US" sz="900" i="0" dirty="0"/>
            <a:t>.</a:t>
          </a:r>
          <a:endParaRPr lang="en-ID" sz="900" i="1" dirty="0"/>
        </a:p>
      </dgm:t>
    </dgm:pt>
    <dgm:pt modelId="{20CF8817-F5D9-4A55-9401-00B6D35BECF6}" type="parTrans" cxnId="{63C0F116-EF01-448E-B109-6E72E2CE03CD}">
      <dgm:prSet/>
      <dgm:spPr/>
      <dgm:t>
        <a:bodyPr/>
        <a:lstStyle/>
        <a:p>
          <a:endParaRPr lang="en-ID"/>
        </a:p>
      </dgm:t>
    </dgm:pt>
    <dgm:pt modelId="{466536F4-7AA4-4AF1-9801-0BE09549900A}" type="sibTrans" cxnId="{63C0F116-EF01-448E-B109-6E72E2CE03CD}">
      <dgm:prSet/>
      <dgm:spPr/>
      <dgm:t>
        <a:bodyPr/>
        <a:lstStyle/>
        <a:p>
          <a:endParaRPr lang="en-ID"/>
        </a:p>
      </dgm:t>
    </dgm:pt>
    <dgm:pt modelId="{0853D7F5-740E-4A9A-86C8-74A9970B3783}">
      <dgm:prSet custT="1"/>
      <dgm:spPr/>
      <dgm:t>
        <a:bodyPr/>
        <a:lstStyle/>
        <a:p>
          <a:pPr>
            <a:buFont typeface="+mj-lt"/>
            <a:buAutoNum type="arabicPeriod"/>
          </a:pPr>
          <a:r>
            <a:rPr lang="en-US" sz="1200" i="0" dirty="0" err="1"/>
            <a:t>Bidan</a:t>
          </a:r>
          <a:r>
            <a:rPr lang="en-US" sz="1200" i="0" dirty="0"/>
            <a:t> </a:t>
          </a:r>
          <a:r>
            <a:rPr lang="en-US" sz="1200" i="0" dirty="0" err="1"/>
            <a:t>memberikan</a:t>
          </a:r>
          <a:r>
            <a:rPr lang="en-US" sz="1200" i="0" dirty="0"/>
            <a:t> </a:t>
          </a:r>
          <a:r>
            <a:rPr lang="en-US" sz="1200" i="0" dirty="0" err="1"/>
            <a:t>asuhan</a:t>
          </a:r>
          <a:r>
            <a:rPr lang="en-US" sz="1200" i="0" dirty="0"/>
            <a:t> antenatal yang </a:t>
          </a:r>
          <a:r>
            <a:rPr lang="en-US" sz="1200" i="0" dirty="0" err="1"/>
            <a:t>bermutu</a:t>
          </a:r>
          <a:r>
            <a:rPr lang="en-US" sz="1200" i="0" dirty="0"/>
            <a:t> </a:t>
          </a:r>
          <a:r>
            <a:rPr lang="en-US" sz="1200" i="0" dirty="0" err="1"/>
            <a:t>tinggi</a:t>
          </a:r>
          <a:r>
            <a:rPr lang="en-US" sz="1200" i="0" dirty="0"/>
            <a:t> </a:t>
          </a:r>
          <a:r>
            <a:rPr lang="en-US" sz="1200" i="0" dirty="0" err="1"/>
            <a:t>untuk</a:t>
          </a:r>
          <a:r>
            <a:rPr lang="en-US" sz="1200" i="0" dirty="0"/>
            <a:t> </a:t>
          </a:r>
          <a:r>
            <a:rPr lang="en-US" sz="1200" i="0" dirty="0" err="1"/>
            <a:t>mengoptimalkan</a:t>
          </a:r>
          <a:r>
            <a:rPr lang="en-US" sz="1200" i="0" dirty="0"/>
            <a:t> </a:t>
          </a:r>
          <a:r>
            <a:rPr lang="en-US" sz="1200" i="0" dirty="0" err="1"/>
            <a:t>kesehatan</a:t>
          </a:r>
          <a:r>
            <a:rPr lang="en-US" sz="1200" i="0" dirty="0"/>
            <a:t> </a:t>
          </a:r>
          <a:r>
            <a:rPr lang="en-US" sz="1200" i="0" dirty="0" err="1"/>
            <a:t>ibu</a:t>
          </a:r>
          <a:r>
            <a:rPr lang="en-US" sz="1200" i="0" dirty="0"/>
            <a:t> </a:t>
          </a:r>
          <a:r>
            <a:rPr lang="en-US" sz="1200" i="0" dirty="0" err="1"/>
            <a:t>selama</a:t>
          </a:r>
          <a:r>
            <a:rPr lang="en-US" sz="1200" i="0" dirty="0"/>
            <a:t> </a:t>
          </a:r>
          <a:r>
            <a:rPr lang="en-US" sz="1200" i="0" dirty="0" err="1"/>
            <a:t>kehamilan</a:t>
          </a:r>
          <a:r>
            <a:rPr lang="en-US" sz="1200" i="0" dirty="0"/>
            <a:t> yang </a:t>
          </a:r>
          <a:r>
            <a:rPr lang="en-US" sz="1200" i="0" dirty="0" err="1"/>
            <a:t>meliputi</a:t>
          </a:r>
          <a:r>
            <a:rPr lang="en-US" sz="1200" i="0" dirty="0"/>
            <a:t> </a:t>
          </a:r>
          <a:r>
            <a:rPr lang="en-US" sz="1200" i="0" dirty="0" err="1"/>
            <a:t>deteksi</a:t>
          </a:r>
          <a:r>
            <a:rPr lang="en-US" sz="1200" i="0" dirty="0"/>
            <a:t> </a:t>
          </a:r>
          <a:r>
            <a:rPr lang="en-US" sz="1200" i="0" dirty="0" err="1"/>
            <a:t>dini</a:t>
          </a:r>
          <a:r>
            <a:rPr lang="en-US" sz="1200" i="0" dirty="0"/>
            <a:t>, </a:t>
          </a:r>
          <a:r>
            <a:rPr lang="en-US" sz="1200" i="0" dirty="0" err="1"/>
            <a:t>pengobatan</a:t>
          </a:r>
          <a:r>
            <a:rPr lang="en-US" sz="1200" i="0" dirty="0"/>
            <a:t>, dan </a:t>
          </a:r>
          <a:r>
            <a:rPr lang="en-US" sz="1200" i="0" dirty="0" err="1"/>
            <a:t>rujukan</a:t>
          </a:r>
          <a:r>
            <a:rPr lang="en-US" sz="1200" i="0" dirty="0"/>
            <a:t>.</a:t>
          </a:r>
          <a:endParaRPr lang="en-ID" sz="1200" i="1" dirty="0"/>
        </a:p>
      </dgm:t>
    </dgm:pt>
    <dgm:pt modelId="{0AAF682B-E785-47F0-B81D-C4CD52A829D3}" type="parTrans" cxnId="{179A30F4-8F88-4785-AB59-EC41C228FCCA}">
      <dgm:prSet/>
      <dgm:spPr/>
      <dgm:t>
        <a:bodyPr/>
        <a:lstStyle/>
        <a:p>
          <a:endParaRPr lang="en-ID"/>
        </a:p>
      </dgm:t>
    </dgm:pt>
    <dgm:pt modelId="{5006D0A6-07A1-4C2F-A1A6-8E5BB011F30A}" type="sibTrans" cxnId="{179A30F4-8F88-4785-AB59-EC41C228FCCA}">
      <dgm:prSet/>
      <dgm:spPr/>
      <dgm:t>
        <a:bodyPr/>
        <a:lstStyle/>
        <a:p>
          <a:endParaRPr lang="en-ID"/>
        </a:p>
      </dgm:t>
    </dgm:pt>
    <dgm:pt modelId="{7740C76F-7437-4DAC-BCDC-634992210032}">
      <dgm:prSet custT="1"/>
      <dgm:spPr/>
      <dgm:t>
        <a:bodyPr/>
        <a:lstStyle/>
        <a:p>
          <a:pPr>
            <a:buFont typeface="+mj-lt"/>
            <a:buAutoNum type="arabicPeriod"/>
          </a:pPr>
          <a:r>
            <a:rPr lang="en-US" sz="1100" i="0" dirty="0" err="1"/>
            <a:t>Bidan</a:t>
          </a:r>
          <a:r>
            <a:rPr lang="en-US" sz="1100" i="0" dirty="0"/>
            <a:t> </a:t>
          </a:r>
          <a:r>
            <a:rPr lang="en-US" sz="1100" i="0" dirty="0" err="1"/>
            <a:t>memberikan</a:t>
          </a:r>
          <a:r>
            <a:rPr lang="en-US" sz="1100" i="0" dirty="0"/>
            <a:t> </a:t>
          </a:r>
          <a:r>
            <a:rPr lang="en-US" sz="1100" i="0" dirty="0" err="1"/>
            <a:t>asuhan</a:t>
          </a:r>
          <a:r>
            <a:rPr lang="en-US" sz="1100" i="0" dirty="0"/>
            <a:t> yang </a:t>
          </a:r>
          <a:r>
            <a:rPr lang="en-US" sz="1100" i="0" dirty="0" err="1"/>
            <a:t>bermutu</a:t>
          </a:r>
          <a:r>
            <a:rPr lang="en-US" sz="1100" i="0" dirty="0"/>
            <a:t> </a:t>
          </a:r>
          <a:r>
            <a:rPr lang="en-US" sz="1100" i="0" dirty="0" err="1"/>
            <a:t>tinggi</a:t>
          </a:r>
          <a:r>
            <a:rPr lang="en-US" sz="1100" i="0" dirty="0"/>
            <a:t>, </a:t>
          </a:r>
          <a:r>
            <a:rPr lang="en-US" sz="1100" i="0" dirty="0" err="1"/>
            <a:t>tanggap</a:t>
          </a:r>
          <a:r>
            <a:rPr lang="en-US" sz="1100" i="0" dirty="0"/>
            <a:t> </a:t>
          </a:r>
          <a:r>
            <a:rPr lang="en-US" sz="1100" i="0" dirty="0" err="1"/>
            <a:t>tehadap</a:t>
          </a:r>
          <a:r>
            <a:rPr lang="en-US" sz="1100" i="0" dirty="0"/>
            <a:t> </a:t>
          </a:r>
          <a:r>
            <a:rPr lang="en-US" sz="1100" i="0" dirty="0" err="1"/>
            <a:t>budaya</a:t>
          </a:r>
          <a:r>
            <a:rPr lang="en-US" sz="1100" i="0" dirty="0"/>
            <a:t> </a:t>
          </a:r>
          <a:r>
            <a:rPr lang="en-US" sz="1100" i="0" dirty="0" err="1"/>
            <a:t>setempat</a:t>
          </a:r>
          <a:r>
            <a:rPr lang="en-US" sz="1100" i="0" dirty="0"/>
            <a:t> </a:t>
          </a:r>
          <a:r>
            <a:rPr lang="en-US" sz="1100" i="0" dirty="0" err="1"/>
            <a:t>selama</a:t>
          </a:r>
          <a:r>
            <a:rPr lang="en-US" sz="1100" i="0" dirty="0"/>
            <a:t> </a:t>
          </a:r>
          <a:r>
            <a:rPr lang="en-US" sz="1100" i="0" dirty="0" err="1"/>
            <a:t>persalinan</a:t>
          </a:r>
          <a:r>
            <a:rPr lang="en-US" sz="1100" i="0" dirty="0"/>
            <a:t>, </a:t>
          </a:r>
          <a:r>
            <a:rPr lang="en-US" sz="1100" i="0" dirty="0" err="1"/>
            <a:t>memimpin</a:t>
          </a:r>
          <a:r>
            <a:rPr lang="en-US" sz="1100" i="0" dirty="0"/>
            <a:t> </a:t>
          </a:r>
          <a:r>
            <a:rPr lang="en-US" sz="1100" i="0" dirty="0" err="1"/>
            <a:t>suatu</a:t>
          </a:r>
          <a:r>
            <a:rPr lang="en-US" sz="1100" i="0" dirty="0"/>
            <a:t> </a:t>
          </a:r>
          <a:r>
            <a:rPr lang="en-US" sz="1100" i="0" dirty="0" err="1"/>
            <a:t>persalinan</a:t>
          </a:r>
          <a:r>
            <a:rPr lang="en-US" sz="1100" i="0" dirty="0"/>
            <a:t> yang </a:t>
          </a:r>
          <a:r>
            <a:rPr lang="en-US" sz="1100" i="0" dirty="0" err="1"/>
            <a:t>bersih</a:t>
          </a:r>
          <a:r>
            <a:rPr lang="en-US" sz="1100" i="0" dirty="0"/>
            <a:t> dan </a:t>
          </a:r>
          <a:r>
            <a:rPr lang="en-US" sz="1100" i="0" dirty="0" err="1"/>
            <a:t>aman</a:t>
          </a:r>
          <a:r>
            <a:rPr lang="en-US" sz="1100" i="0" dirty="0"/>
            <a:t>, </a:t>
          </a:r>
          <a:r>
            <a:rPr lang="en-US" sz="1100" i="0" dirty="0" err="1"/>
            <a:t>menangani</a:t>
          </a:r>
          <a:r>
            <a:rPr lang="en-US" sz="1100" i="0" dirty="0"/>
            <a:t> </a:t>
          </a:r>
          <a:r>
            <a:rPr lang="en-US" sz="1100" i="0" dirty="0" err="1"/>
            <a:t>situasi</a:t>
          </a:r>
          <a:r>
            <a:rPr lang="en-US" sz="1100" i="0" dirty="0"/>
            <a:t> </a:t>
          </a:r>
          <a:r>
            <a:rPr lang="en-US" sz="1100" i="0" dirty="0" err="1"/>
            <a:t>kegawatdaruratan</a:t>
          </a:r>
          <a:r>
            <a:rPr lang="en-US" sz="1100" i="0" dirty="0"/>
            <a:t> </a:t>
          </a:r>
          <a:r>
            <a:rPr lang="en-US" sz="1100" i="0" dirty="0" err="1"/>
            <a:t>tertentu</a:t>
          </a:r>
          <a:r>
            <a:rPr lang="en-US" sz="1100" i="0" dirty="0"/>
            <a:t> </a:t>
          </a:r>
          <a:r>
            <a:rPr lang="en-US" sz="1100" i="0" dirty="0" err="1"/>
            <a:t>untuk</a:t>
          </a:r>
          <a:r>
            <a:rPr lang="en-US" sz="1100" i="0" dirty="0"/>
            <a:t> </a:t>
          </a:r>
          <a:r>
            <a:rPr lang="en-US" sz="1100" i="0" dirty="0" err="1"/>
            <a:t>mengoptimalkan</a:t>
          </a:r>
          <a:r>
            <a:rPr lang="en-US" sz="1100" i="0" dirty="0"/>
            <a:t> </a:t>
          </a:r>
          <a:r>
            <a:rPr lang="en-US" sz="1100" i="0" dirty="0" err="1"/>
            <a:t>kesehatan</a:t>
          </a:r>
          <a:r>
            <a:rPr lang="en-US" sz="1100" i="0" dirty="0"/>
            <a:t> </a:t>
          </a:r>
          <a:endParaRPr lang="en-ID" sz="1100" i="1" dirty="0"/>
        </a:p>
      </dgm:t>
    </dgm:pt>
    <dgm:pt modelId="{6442DD81-695B-4B1E-A29E-3ADC8E7C29EF}" type="parTrans" cxnId="{F83A58B3-8EDC-4AD4-B793-84C52935F549}">
      <dgm:prSet/>
      <dgm:spPr/>
      <dgm:t>
        <a:bodyPr/>
        <a:lstStyle/>
        <a:p>
          <a:endParaRPr lang="en-ID"/>
        </a:p>
      </dgm:t>
    </dgm:pt>
    <dgm:pt modelId="{385D9F1C-E407-4E4E-8C7D-8A4E375DC84B}" type="sibTrans" cxnId="{F83A58B3-8EDC-4AD4-B793-84C52935F549}">
      <dgm:prSet/>
      <dgm:spPr/>
      <dgm:t>
        <a:bodyPr/>
        <a:lstStyle/>
        <a:p>
          <a:endParaRPr lang="en-ID"/>
        </a:p>
      </dgm:t>
    </dgm:pt>
    <dgm:pt modelId="{FD79A751-9BC9-4F53-B1FA-D2F3FA590302}">
      <dgm:prSet custT="1"/>
      <dgm:spPr/>
      <dgm:t>
        <a:bodyPr/>
        <a:lstStyle/>
        <a:p>
          <a:pPr>
            <a:buFont typeface="+mj-lt"/>
            <a:buAutoNum type="arabicPeriod"/>
          </a:pPr>
          <a:r>
            <a:rPr lang="en-US" sz="1200" i="0" dirty="0" err="1"/>
            <a:t>Bidan</a:t>
          </a:r>
          <a:r>
            <a:rPr lang="en-US" sz="1200" i="0" dirty="0"/>
            <a:t> </a:t>
          </a:r>
          <a:r>
            <a:rPr lang="en-US" sz="1200" i="0" dirty="0" err="1"/>
            <a:t>dapat</a:t>
          </a:r>
          <a:r>
            <a:rPr lang="en-US" sz="1200" i="0" dirty="0"/>
            <a:t> </a:t>
          </a:r>
          <a:r>
            <a:rPr lang="en-US" sz="1200" i="0" dirty="0" err="1"/>
            <a:t>memberikan</a:t>
          </a:r>
          <a:r>
            <a:rPr lang="en-US" sz="1200" i="0" dirty="0"/>
            <a:t> </a:t>
          </a:r>
          <a:r>
            <a:rPr lang="en-US" sz="1200" i="0" dirty="0" err="1"/>
            <a:t>asuhan</a:t>
          </a:r>
          <a:r>
            <a:rPr lang="en-US" sz="1200" i="0" dirty="0"/>
            <a:t> pada </a:t>
          </a:r>
          <a:r>
            <a:rPr lang="en-US" sz="1200" i="0" dirty="0" err="1"/>
            <a:t>ibu</a:t>
          </a:r>
          <a:r>
            <a:rPr lang="en-US" sz="1200" i="0" dirty="0"/>
            <a:t> </a:t>
          </a:r>
          <a:r>
            <a:rPr lang="en-US" sz="1200" i="0" dirty="0" err="1"/>
            <a:t>nifas</a:t>
          </a:r>
          <a:r>
            <a:rPr lang="en-US" sz="1200" i="0" dirty="0"/>
            <a:t> dan </a:t>
          </a:r>
          <a:r>
            <a:rPr lang="en-US" sz="1200" i="0" dirty="0" err="1"/>
            <a:t>menyusui</a:t>
          </a:r>
          <a:r>
            <a:rPr lang="en-US" sz="1200" i="0" dirty="0"/>
            <a:t> yang </a:t>
          </a:r>
          <a:r>
            <a:rPr lang="en-US" sz="1200" i="0" dirty="0" err="1"/>
            <a:t>bermutu</a:t>
          </a:r>
          <a:r>
            <a:rPr lang="en-US" sz="1200" i="0" dirty="0"/>
            <a:t> </a:t>
          </a:r>
          <a:r>
            <a:rPr lang="en-US" sz="1200" i="0" dirty="0" err="1"/>
            <a:t>tinggi</a:t>
          </a:r>
          <a:r>
            <a:rPr lang="en-US" sz="1200" i="0" dirty="0"/>
            <a:t> </a:t>
          </a:r>
          <a:r>
            <a:rPr lang="en-US" sz="1200" i="0" dirty="0" err="1"/>
            <a:t>serta</a:t>
          </a:r>
          <a:r>
            <a:rPr lang="en-US" sz="1200" i="0" dirty="0"/>
            <a:t> </a:t>
          </a:r>
          <a:r>
            <a:rPr lang="en-US" sz="1200" i="0" dirty="0" err="1"/>
            <a:t>tanggap</a:t>
          </a:r>
          <a:r>
            <a:rPr lang="en-US" sz="1200" i="0" dirty="0"/>
            <a:t> </a:t>
          </a:r>
          <a:r>
            <a:rPr lang="en-US" sz="1200" i="0" dirty="0" err="1"/>
            <a:t>terhadap</a:t>
          </a:r>
          <a:r>
            <a:rPr lang="en-US" sz="1200" i="0" dirty="0"/>
            <a:t> </a:t>
          </a:r>
          <a:r>
            <a:rPr lang="en-US" sz="1200" i="0" dirty="0" err="1"/>
            <a:t>budaya</a:t>
          </a:r>
          <a:r>
            <a:rPr lang="en-US" sz="1200" i="0" dirty="0"/>
            <a:t> </a:t>
          </a:r>
          <a:r>
            <a:rPr lang="en-US" sz="1200" i="0" dirty="0" err="1"/>
            <a:t>setempat</a:t>
          </a:r>
          <a:r>
            <a:rPr lang="en-US" sz="1200" i="0" dirty="0"/>
            <a:t>.</a:t>
          </a:r>
          <a:endParaRPr lang="en-ID" sz="1200" i="1" dirty="0"/>
        </a:p>
      </dgm:t>
    </dgm:pt>
    <dgm:pt modelId="{3DAC5449-7C93-4F47-8F8C-A9A225D7E720}" type="parTrans" cxnId="{B500ABE4-A3B0-4062-A893-EE06D1D05806}">
      <dgm:prSet/>
      <dgm:spPr/>
      <dgm:t>
        <a:bodyPr/>
        <a:lstStyle/>
        <a:p>
          <a:endParaRPr lang="en-ID"/>
        </a:p>
      </dgm:t>
    </dgm:pt>
    <dgm:pt modelId="{CD88ACF2-67E9-427E-9D92-13DB210CD183}" type="sibTrans" cxnId="{B500ABE4-A3B0-4062-A893-EE06D1D05806}">
      <dgm:prSet/>
      <dgm:spPr/>
      <dgm:t>
        <a:bodyPr/>
        <a:lstStyle/>
        <a:p>
          <a:endParaRPr lang="en-ID"/>
        </a:p>
      </dgm:t>
    </dgm:pt>
    <dgm:pt modelId="{1D4EA5DC-5432-4FF1-A097-BD7C73D278CB}" type="pres">
      <dgm:prSet presAssocID="{C6FC4301-9C0B-4AE9-B12F-B123F17EFAF3}" presName="Name0" presStyleCnt="0">
        <dgm:presLayoutVars>
          <dgm:chMax val="7"/>
          <dgm:chPref val="7"/>
          <dgm:dir/>
        </dgm:presLayoutVars>
      </dgm:prSet>
      <dgm:spPr/>
    </dgm:pt>
    <dgm:pt modelId="{A6E026A5-D1B7-45C9-941B-57C4D406C545}" type="pres">
      <dgm:prSet presAssocID="{C6FC4301-9C0B-4AE9-B12F-B123F17EFAF3}" presName="Name1" presStyleCnt="0"/>
      <dgm:spPr/>
    </dgm:pt>
    <dgm:pt modelId="{C50576CE-D1A2-48DC-8568-5343FBAEE07B}" type="pres">
      <dgm:prSet presAssocID="{C6FC4301-9C0B-4AE9-B12F-B123F17EFAF3}" presName="cycle" presStyleCnt="0"/>
      <dgm:spPr/>
    </dgm:pt>
    <dgm:pt modelId="{E62EE408-E9C7-40E9-809E-DD94ACC1FC77}" type="pres">
      <dgm:prSet presAssocID="{C6FC4301-9C0B-4AE9-B12F-B123F17EFAF3}" presName="srcNode" presStyleLbl="node1" presStyleIdx="0" presStyleCnt="5"/>
      <dgm:spPr/>
    </dgm:pt>
    <dgm:pt modelId="{0FEB0842-267B-41FC-B1DD-3A94CFD56C3F}" type="pres">
      <dgm:prSet presAssocID="{C6FC4301-9C0B-4AE9-B12F-B123F17EFAF3}" presName="conn" presStyleLbl="parChTrans1D2" presStyleIdx="0" presStyleCnt="1"/>
      <dgm:spPr/>
    </dgm:pt>
    <dgm:pt modelId="{DE831888-839E-49A0-A8C7-49205AA052FB}" type="pres">
      <dgm:prSet presAssocID="{C6FC4301-9C0B-4AE9-B12F-B123F17EFAF3}" presName="extraNode" presStyleLbl="node1" presStyleIdx="0" presStyleCnt="5"/>
      <dgm:spPr/>
    </dgm:pt>
    <dgm:pt modelId="{2E529A49-26BD-476D-A567-1BF01254A095}" type="pres">
      <dgm:prSet presAssocID="{C6FC4301-9C0B-4AE9-B12F-B123F17EFAF3}" presName="dstNode" presStyleLbl="node1" presStyleIdx="0" presStyleCnt="5"/>
      <dgm:spPr/>
    </dgm:pt>
    <dgm:pt modelId="{61DE3167-7C1C-4705-8EE9-E3ED17BD9CD4}" type="pres">
      <dgm:prSet presAssocID="{1FA06B09-949E-4390-B186-4C80D291945D}" presName="text_1" presStyleLbl="node1" presStyleIdx="0" presStyleCnt="5" custScaleY="95169">
        <dgm:presLayoutVars>
          <dgm:bulletEnabled val="1"/>
        </dgm:presLayoutVars>
      </dgm:prSet>
      <dgm:spPr/>
    </dgm:pt>
    <dgm:pt modelId="{CB59FF71-5235-46A0-8B4E-909A6386927D}" type="pres">
      <dgm:prSet presAssocID="{1FA06B09-949E-4390-B186-4C80D291945D}" presName="accent_1" presStyleCnt="0"/>
      <dgm:spPr/>
    </dgm:pt>
    <dgm:pt modelId="{185D3468-B76F-4756-A833-6D4E2EF7ED3E}" type="pres">
      <dgm:prSet presAssocID="{1FA06B09-949E-4390-B186-4C80D291945D}" presName="accentRepeatNode" presStyleLbl="solidFgAcc1" presStyleIdx="0" presStyleCnt="5"/>
      <dgm:spPr/>
    </dgm:pt>
    <dgm:pt modelId="{3F75992F-DC0B-4F36-AB6D-728354AB21CE}" type="pres">
      <dgm:prSet presAssocID="{DF0107B9-FCD2-4256-A73D-C3A0C38CB44A}" presName="text_2" presStyleLbl="node1" presStyleIdx="1" presStyleCnt="5" custScaleY="137356">
        <dgm:presLayoutVars>
          <dgm:bulletEnabled val="1"/>
        </dgm:presLayoutVars>
      </dgm:prSet>
      <dgm:spPr/>
    </dgm:pt>
    <dgm:pt modelId="{EC72DC53-D92F-4152-BD79-04787CE8798D}" type="pres">
      <dgm:prSet presAssocID="{DF0107B9-FCD2-4256-A73D-C3A0C38CB44A}" presName="accent_2" presStyleCnt="0"/>
      <dgm:spPr/>
    </dgm:pt>
    <dgm:pt modelId="{D8930568-C8A6-4D8E-BB78-863513F00BAB}" type="pres">
      <dgm:prSet presAssocID="{DF0107B9-FCD2-4256-A73D-C3A0C38CB44A}" presName="accentRepeatNode" presStyleLbl="solidFgAcc1" presStyleIdx="1" presStyleCnt="5"/>
      <dgm:spPr/>
    </dgm:pt>
    <dgm:pt modelId="{8DC7285E-BC83-4746-A05C-D679F39848ED}" type="pres">
      <dgm:prSet presAssocID="{0853D7F5-740E-4A9A-86C8-74A9970B3783}" presName="text_3" presStyleLbl="node1" presStyleIdx="2" presStyleCnt="5" custScaleY="137356">
        <dgm:presLayoutVars>
          <dgm:bulletEnabled val="1"/>
        </dgm:presLayoutVars>
      </dgm:prSet>
      <dgm:spPr/>
    </dgm:pt>
    <dgm:pt modelId="{9D7BBA86-4BE4-4120-8DE4-8369B710FB9A}" type="pres">
      <dgm:prSet presAssocID="{0853D7F5-740E-4A9A-86C8-74A9970B3783}" presName="accent_3" presStyleCnt="0"/>
      <dgm:spPr/>
    </dgm:pt>
    <dgm:pt modelId="{25BBAC56-1C3F-46FE-969B-75BB232A6E3D}" type="pres">
      <dgm:prSet presAssocID="{0853D7F5-740E-4A9A-86C8-74A9970B3783}" presName="accentRepeatNode" presStyleLbl="solidFgAcc1" presStyleIdx="2" presStyleCnt="5"/>
      <dgm:spPr/>
    </dgm:pt>
    <dgm:pt modelId="{37EFD5B7-7F6E-4401-AE3A-385F31BAE6F6}" type="pres">
      <dgm:prSet presAssocID="{7740C76F-7437-4DAC-BCDC-634992210032}" presName="text_4" presStyleLbl="node1" presStyleIdx="3" presStyleCnt="5">
        <dgm:presLayoutVars>
          <dgm:bulletEnabled val="1"/>
        </dgm:presLayoutVars>
      </dgm:prSet>
      <dgm:spPr/>
    </dgm:pt>
    <dgm:pt modelId="{83B5813A-54D7-428C-8081-963C8E0E44BA}" type="pres">
      <dgm:prSet presAssocID="{7740C76F-7437-4DAC-BCDC-634992210032}" presName="accent_4" presStyleCnt="0"/>
      <dgm:spPr/>
    </dgm:pt>
    <dgm:pt modelId="{7F2EE601-03D1-4893-A9AC-555E5654782A}" type="pres">
      <dgm:prSet presAssocID="{7740C76F-7437-4DAC-BCDC-634992210032}" presName="accentRepeatNode" presStyleLbl="solidFgAcc1" presStyleIdx="3" presStyleCnt="5"/>
      <dgm:spPr/>
    </dgm:pt>
    <dgm:pt modelId="{149A72C7-80A7-45ED-B66D-79C9F52C6C0D}" type="pres">
      <dgm:prSet presAssocID="{FD79A751-9BC9-4F53-B1FA-D2F3FA590302}" presName="text_5" presStyleLbl="node1" presStyleIdx="4" presStyleCnt="5">
        <dgm:presLayoutVars>
          <dgm:bulletEnabled val="1"/>
        </dgm:presLayoutVars>
      </dgm:prSet>
      <dgm:spPr/>
    </dgm:pt>
    <dgm:pt modelId="{41A3FF74-823C-48E6-A84D-8E2814175C15}" type="pres">
      <dgm:prSet presAssocID="{FD79A751-9BC9-4F53-B1FA-D2F3FA590302}" presName="accent_5" presStyleCnt="0"/>
      <dgm:spPr/>
    </dgm:pt>
    <dgm:pt modelId="{FE46CF40-FD0D-4A1D-BF1E-84B791A9CE45}" type="pres">
      <dgm:prSet presAssocID="{FD79A751-9BC9-4F53-B1FA-D2F3FA590302}" presName="accentRepeatNode" presStyleLbl="solidFgAcc1" presStyleIdx="4" presStyleCnt="5"/>
      <dgm:spPr/>
    </dgm:pt>
  </dgm:ptLst>
  <dgm:cxnLst>
    <dgm:cxn modelId="{DD002900-2D9D-4C38-82B8-FC51E7EAF560}" type="presOf" srcId="{0853D7F5-740E-4A9A-86C8-74A9970B3783}" destId="{8DC7285E-BC83-4746-A05C-D679F39848ED}" srcOrd="0" destOrd="0" presId="urn:microsoft.com/office/officeart/2008/layout/VerticalCurvedList"/>
    <dgm:cxn modelId="{63C0F116-EF01-448E-B109-6E72E2CE03CD}" srcId="{C6FC4301-9C0B-4AE9-B12F-B123F17EFAF3}" destId="{DF0107B9-FCD2-4256-A73D-C3A0C38CB44A}" srcOrd="1" destOrd="0" parTransId="{20CF8817-F5D9-4A55-9401-00B6D35BECF6}" sibTransId="{466536F4-7AA4-4AF1-9801-0BE09549900A}"/>
    <dgm:cxn modelId="{23D66317-F655-4BEC-AC34-907C767351FE}" srcId="{C6FC4301-9C0B-4AE9-B12F-B123F17EFAF3}" destId="{1FA06B09-949E-4390-B186-4C80D291945D}" srcOrd="0" destOrd="0" parTransId="{525AD482-8AF2-4E42-982E-14A971124334}" sibTransId="{D57CCDB0-6F75-407A-B9D1-0752056F9343}"/>
    <dgm:cxn modelId="{82AD791A-2C0F-4594-A6DD-12CB13A0BE42}" type="presOf" srcId="{FD79A751-9BC9-4F53-B1FA-D2F3FA590302}" destId="{149A72C7-80A7-45ED-B66D-79C9F52C6C0D}" srcOrd="0" destOrd="0" presId="urn:microsoft.com/office/officeart/2008/layout/VerticalCurvedList"/>
    <dgm:cxn modelId="{AC3C3E21-4449-470E-968E-3234DA627F88}" type="presOf" srcId="{1FA06B09-949E-4390-B186-4C80D291945D}" destId="{61DE3167-7C1C-4705-8EE9-E3ED17BD9CD4}" srcOrd="0" destOrd="0" presId="urn:microsoft.com/office/officeart/2008/layout/VerticalCurvedList"/>
    <dgm:cxn modelId="{1BED082A-5278-40D4-9B19-07C65D540F2D}" type="presOf" srcId="{C6FC4301-9C0B-4AE9-B12F-B123F17EFAF3}" destId="{1D4EA5DC-5432-4FF1-A097-BD7C73D278CB}" srcOrd="0" destOrd="0" presId="urn:microsoft.com/office/officeart/2008/layout/VerticalCurvedList"/>
    <dgm:cxn modelId="{095C8882-B646-4CE9-9050-60A59AC1D7A0}" type="presOf" srcId="{D57CCDB0-6F75-407A-B9D1-0752056F9343}" destId="{0FEB0842-267B-41FC-B1DD-3A94CFD56C3F}" srcOrd="0" destOrd="0" presId="urn:microsoft.com/office/officeart/2008/layout/VerticalCurvedList"/>
    <dgm:cxn modelId="{C7A76D9E-08E9-483A-92CC-5EF3EA67B141}" type="presOf" srcId="{DF0107B9-FCD2-4256-A73D-C3A0C38CB44A}" destId="{3F75992F-DC0B-4F36-AB6D-728354AB21CE}" srcOrd="0" destOrd="0" presId="urn:microsoft.com/office/officeart/2008/layout/VerticalCurvedList"/>
    <dgm:cxn modelId="{F83A58B3-8EDC-4AD4-B793-84C52935F549}" srcId="{C6FC4301-9C0B-4AE9-B12F-B123F17EFAF3}" destId="{7740C76F-7437-4DAC-BCDC-634992210032}" srcOrd="3" destOrd="0" parTransId="{6442DD81-695B-4B1E-A29E-3ADC8E7C29EF}" sibTransId="{385D9F1C-E407-4E4E-8C7D-8A4E375DC84B}"/>
    <dgm:cxn modelId="{3D8C91E2-6A7A-4FA4-A59C-33311A64E5BD}" type="presOf" srcId="{7740C76F-7437-4DAC-BCDC-634992210032}" destId="{37EFD5B7-7F6E-4401-AE3A-385F31BAE6F6}" srcOrd="0" destOrd="0" presId="urn:microsoft.com/office/officeart/2008/layout/VerticalCurvedList"/>
    <dgm:cxn modelId="{B500ABE4-A3B0-4062-A893-EE06D1D05806}" srcId="{C6FC4301-9C0B-4AE9-B12F-B123F17EFAF3}" destId="{FD79A751-9BC9-4F53-B1FA-D2F3FA590302}" srcOrd="4" destOrd="0" parTransId="{3DAC5449-7C93-4F47-8F8C-A9A225D7E720}" sibTransId="{CD88ACF2-67E9-427E-9D92-13DB210CD183}"/>
    <dgm:cxn modelId="{179A30F4-8F88-4785-AB59-EC41C228FCCA}" srcId="{C6FC4301-9C0B-4AE9-B12F-B123F17EFAF3}" destId="{0853D7F5-740E-4A9A-86C8-74A9970B3783}" srcOrd="2" destOrd="0" parTransId="{0AAF682B-E785-47F0-B81D-C4CD52A829D3}" sibTransId="{5006D0A6-07A1-4C2F-A1A6-8E5BB011F30A}"/>
    <dgm:cxn modelId="{8BC78DB1-4DB2-44E1-9FDC-8347BB124C15}" type="presParOf" srcId="{1D4EA5DC-5432-4FF1-A097-BD7C73D278CB}" destId="{A6E026A5-D1B7-45C9-941B-57C4D406C545}" srcOrd="0" destOrd="0" presId="urn:microsoft.com/office/officeart/2008/layout/VerticalCurvedList"/>
    <dgm:cxn modelId="{BAFE9B54-06F4-44AD-97CE-5A627E4037E2}" type="presParOf" srcId="{A6E026A5-D1B7-45C9-941B-57C4D406C545}" destId="{C50576CE-D1A2-48DC-8568-5343FBAEE07B}" srcOrd="0" destOrd="0" presId="urn:microsoft.com/office/officeart/2008/layout/VerticalCurvedList"/>
    <dgm:cxn modelId="{B3353777-0DAE-4C51-9B7D-2D1BBA66228E}" type="presParOf" srcId="{C50576CE-D1A2-48DC-8568-5343FBAEE07B}" destId="{E62EE408-E9C7-40E9-809E-DD94ACC1FC77}" srcOrd="0" destOrd="0" presId="urn:microsoft.com/office/officeart/2008/layout/VerticalCurvedList"/>
    <dgm:cxn modelId="{822697D2-C91D-4CAD-A635-1FD8C8C73543}" type="presParOf" srcId="{C50576CE-D1A2-48DC-8568-5343FBAEE07B}" destId="{0FEB0842-267B-41FC-B1DD-3A94CFD56C3F}" srcOrd="1" destOrd="0" presId="urn:microsoft.com/office/officeart/2008/layout/VerticalCurvedList"/>
    <dgm:cxn modelId="{CE93EAAF-E3BE-43FD-9BB0-9526F5791C5B}" type="presParOf" srcId="{C50576CE-D1A2-48DC-8568-5343FBAEE07B}" destId="{DE831888-839E-49A0-A8C7-49205AA052FB}" srcOrd="2" destOrd="0" presId="urn:microsoft.com/office/officeart/2008/layout/VerticalCurvedList"/>
    <dgm:cxn modelId="{276587D9-8428-42C1-BCFE-F5CF7517FAC6}" type="presParOf" srcId="{C50576CE-D1A2-48DC-8568-5343FBAEE07B}" destId="{2E529A49-26BD-476D-A567-1BF01254A095}" srcOrd="3" destOrd="0" presId="urn:microsoft.com/office/officeart/2008/layout/VerticalCurvedList"/>
    <dgm:cxn modelId="{244E264A-33C3-412D-BFA2-4BF5C5BC1923}" type="presParOf" srcId="{A6E026A5-D1B7-45C9-941B-57C4D406C545}" destId="{61DE3167-7C1C-4705-8EE9-E3ED17BD9CD4}" srcOrd="1" destOrd="0" presId="urn:microsoft.com/office/officeart/2008/layout/VerticalCurvedList"/>
    <dgm:cxn modelId="{CDA17BC7-F0FA-4FF4-A53F-A9159013135C}" type="presParOf" srcId="{A6E026A5-D1B7-45C9-941B-57C4D406C545}" destId="{CB59FF71-5235-46A0-8B4E-909A6386927D}" srcOrd="2" destOrd="0" presId="urn:microsoft.com/office/officeart/2008/layout/VerticalCurvedList"/>
    <dgm:cxn modelId="{0A36B8BD-5786-4FED-BAA1-E4F9072829FD}" type="presParOf" srcId="{CB59FF71-5235-46A0-8B4E-909A6386927D}" destId="{185D3468-B76F-4756-A833-6D4E2EF7ED3E}" srcOrd="0" destOrd="0" presId="urn:microsoft.com/office/officeart/2008/layout/VerticalCurvedList"/>
    <dgm:cxn modelId="{5664504F-B3EA-418F-9D0D-12DF0A312C78}" type="presParOf" srcId="{A6E026A5-D1B7-45C9-941B-57C4D406C545}" destId="{3F75992F-DC0B-4F36-AB6D-728354AB21CE}" srcOrd="3" destOrd="0" presId="urn:microsoft.com/office/officeart/2008/layout/VerticalCurvedList"/>
    <dgm:cxn modelId="{AC2A9D2F-E6CD-4B8A-B69C-0AAA0A7B2BED}" type="presParOf" srcId="{A6E026A5-D1B7-45C9-941B-57C4D406C545}" destId="{EC72DC53-D92F-4152-BD79-04787CE8798D}" srcOrd="4" destOrd="0" presId="urn:microsoft.com/office/officeart/2008/layout/VerticalCurvedList"/>
    <dgm:cxn modelId="{7B05C8C1-FBD2-46CB-86FE-3176278EB09F}" type="presParOf" srcId="{EC72DC53-D92F-4152-BD79-04787CE8798D}" destId="{D8930568-C8A6-4D8E-BB78-863513F00BAB}" srcOrd="0" destOrd="0" presId="urn:microsoft.com/office/officeart/2008/layout/VerticalCurvedList"/>
    <dgm:cxn modelId="{4B98E609-89B3-452F-A5E8-23700522BFE7}" type="presParOf" srcId="{A6E026A5-D1B7-45C9-941B-57C4D406C545}" destId="{8DC7285E-BC83-4746-A05C-D679F39848ED}" srcOrd="5" destOrd="0" presId="urn:microsoft.com/office/officeart/2008/layout/VerticalCurvedList"/>
    <dgm:cxn modelId="{5182D897-A018-47E9-8E54-58AD4A1EA693}" type="presParOf" srcId="{A6E026A5-D1B7-45C9-941B-57C4D406C545}" destId="{9D7BBA86-4BE4-4120-8DE4-8369B710FB9A}" srcOrd="6" destOrd="0" presId="urn:microsoft.com/office/officeart/2008/layout/VerticalCurvedList"/>
    <dgm:cxn modelId="{5CD0AA50-685E-4DBA-988A-5EDB28BC1323}" type="presParOf" srcId="{9D7BBA86-4BE4-4120-8DE4-8369B710FB9A}" destId="{25BBAC56-1C3F-46FE-969B-75BB232A6E3D}" srcOrd="0" destOrd="0" presId="urn:microsoft.com/office/officeart/2008/layout/VerticalCurvedList"/>
    <dgm:cxn modelId="{03D5E067-D028-46B6-B5CE-E1D0FE226D33}" type="presParOf" srcId="{A6E026A5-D1B7-45C9-941B-57C4D406C545}" destId="{37EFD5B7-7F6E-4401-AE3A-385F31BAE6F6}" srcOrd="7" destOrd="0" presId="urn:microsoft.com/office/officeart/2008/layout/VerticalCurvedList"/>
    <dgm:cxn modelId="{95DADA00-A780-4F39-B2D9-D74D73929474}" type="presParOf" srcId="{A6E026A5-D1B7-45C9-941B-57C4D406C545}" destId="{83B5813A-54D7-428C-8081-963C8E0E44BA}" srcOrd="8" destOrd="0" presId="urn:microsoft.com/office/officeart/2008/layout/VerticalCurvedList"/>
    <dgm:cxn modelId="{1E0658F7-ABF3-4AC0-BFA8-64A7DDEC5A50}" type="presParOf" srcId="{83B5813A-54D7-428C-8081-963C8E0E44BA}" destId="{7F2EE601-03D1-4893-A9AC-555E5654782A}" srcOrd="0" destOrd="0" presId="urn:microsoft.com/office/officeart/2008/layout/VerticalCurvedList"/>
    <dgm:cxn modelId="{FA045318-99E8-43C0-9506-17C4CC0775D1}" type="presParOf" srcId="{A6E026A5-D1B7-45C9-941B-57C4D406C545}" destId="{149A72C7-80A7-45ED-B66D-79C9F52C6C0D}" srcOrd="9" destOrd="0" presId="urn:microsoft.com/office/officeart/2008/layout/VerticalCurvedList"/>
    <dgm:cxn modelId="{26066389-3CC6-44CE-9CA2-1140518CD4E7}" type="presParOf" srcId="{A6E026A5-D1B7-45C9-941B-57C4D406C545}" destId="{41A3FF74-823C-48E6-A84D-8E2814175C15}" srcOrd="10" destOrd="0" presId="urn:microsoft.com/office/officeart/2008/layout/VerticalCurvedList"/>
    <dgm:cxn modelId="{74AB7027-08EF-46CB-B39B-5DF2648B18A3}" type="presParOf" srcId="{41A3FF74-823C-48E6-A84D-8E2814175C15}" destId="{FE46CF40-FD0D-4A1D-BF1E-84B791A9CE45}" srcOrd="0" destOrd="0" presId="urn:microsoft.com/office/officeart/2008/layout/VerticalCurvedList"/>
  </dgm:cxnLst>
  <dgm:bg/>
  <dgm:whole/>
  <dgm:extLst>
    <a:ext uri="http://schemas.microsoft.com/office/drawing/2008/diagram">
      <dsp:dataModelExt xmlns:dsp="http://schemas.microsoft.com/office/drawing/2008/diagram" relId="rId2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6FC4301-9C0B-4AE9-B12F-B123F17EFAF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D"/>
        </a:p>
      </dgm:t>
    </dgm:pt>
    <dgm:pt modelId="{0FEFE383-907B-4846-AE68-4E3007D925CA}">
      <dgm:prSet custT="1"/>
      <dgm:spPr/>
      <dgm:t>
        <a:bodyPr/>
        <a:lstStyle/>
        <a:p>
          <a:pPr>
            <a:buFont typeface="+mj-lt"/>
            <a:buAutoNum type="arabicPeriod"/>
          </a:pPr>
          <a:r>
            <a:rPr lang="en-US" sz="1600" i="0" dirty="0" err="1"/>
            <a:t>Bidan</a:t>
          </a:r>
          <a:r>
            <a:rPr lang="en-US" sz="1600" i="0" dirty="0"/>
            <a:t> </a:t>
          </a:r>
          <a:r>
            <a:rPr lang="en-US" sz="1600" i="0" dirty="0" err="1"/>
            <a:t>memberikan</a:t>
          </a:r>
          <a:r>
            <a:rPr lang="en-US" sz="1600" i="0" dirty="0"/>
            <a:t> </a:t>
          </a:r>
          <a:r>
            <a:rPr lang="en-US" sz="1600" i="0" dirty="0" err="1"/>
            <a:t>asuhan</a:t>
          </a:r>
          <a:r>
            <a:rPr lang="en-US" sz="1600" i="0" dirty="0"/>
            <a:t> yang </a:t>
          </a:r>
          <a:r>
            <a:rPr lang="en-US" sz="1600" i="0" dirty="0" err="1"/>
            <a:t>bermutu</a:t>
          </a:r>
          <a:r>
            <a:rPr lang="en-US" sz="1600" i="0" dirty="0"/>
            <a:t> </a:t>
          </a:r>
          <a:r>
            <a:rPr lang="en-US" sz="1600" i="0" dirty="0" err="1"/>
            <a:t>tinggi</a:t>
          </a:r>
          <a:r>
            <a:rPr lang="en-US" sz="1600" i="0" dirty="0"/>
            <a:t> dan </a:t>
          </a:r>
          <a:r>
            <a:rPr lang="en-US" sz="1600" i="0" dirty="0" err="1"/>
            <a:t>komprehensif</a:t>
          </a:r>
          <a:r>
            <a:rPr lang="en-US" sz="1600" i="0" dirty="0"/>
            <a:t> pada </a:t>
          </a:r>
          <a:r>
            <a:rPr lang="en-US" sz="1600" i="0" dirty="0" err="1"/>
            <a:t>bayi</a:t>
          </a:r>
          <a:r>
            <a:rPr lang="en-US" sz="1600" i="0" dirty="0"/>
            <a:t> </a:t>
          </a:r>
          <a:r>
            <a:rPr lang="en-US" sz="1600" i="0" dirty="0" err="1"/>
            <a:t>baru</a:t>
          </a:r>
          <a:r>
            <a:rPr lang="en-US" sz="1600" i="0" dirty="0"/>
            <a:t> </a:t>
          </a:r>
          <a:r>
            <a:rPr lang="en-US" sz="1600" i="0" dirty="0" err="1"/>
            <a:t>lahir</a:t>
          </a:r>
          <a:r>
            <a:rPr lang="en-US" sz="1600" i="0" dirty="0"/>
            <a:t> (BBL) </a:t>
          </a:r>
          <a:r>
            <a:rPr lang="en-US" sz="1600" i="0" dirty="0" err="1"/>
            <a:t>sehat</a:t>
          </a:r>
          <a:r>
            <a:rPr lang="en-US" sz="1600" i="0" dirty="0"/>
            <a:t> </a:t>
          </a:r>
          <a:r>
            <a:rPr lang="en-US" sz="1600" i="0" dirty="0" err="1"/>
            <a:t>sampai</a:t>
          </a:r>
          <a:r>
            <a:rPr lang="en-US" sz="1600" i="0" dirty="0"/>
            <a:t> </a:t>
          </a:r>
          <a:r>
            <a:rPr lang="en-US" sz="1600" i="0" dirty="0" err="1"/>
            <a:t>usia</a:t>
          </a:r>
          <a:r>
            <a:rPr lang="en-US" sz="1600" i="0" dirty="0"/>
            <a:t> 1 </a:t>
          </a:r>
          <a:r>
            <a:rPr lang="en-US" sz="1600" i="0" dirty="0" err="1"/>
            <a:t>bulan</a:t>
          </a:r>
          <a:r>
            <a:rPr lang="en-US" sz="1600" i="0" dirty="0"/>
            <a:t>.</a:t>
          </a:r>
          <a:endParaRPr lang="en-ID" sz="1600" i="1" dirty="0"/>
        </a:p>
      </dgm:t>
    </dgm:pt>
    <dgm:pt modelId="{B9AEE037-CFE1-495F-9371-72AE203129C6}" type="parTrans" cxnId="{C964EA60-8203-4D3B-BE4E-4FFE4EA48AA4}">
      <dgm:prSet/>
      <dgm:spPr/>
      <dgm:t>
        <a:bodyPr/>
        <a:lstStyle/>
        <a:p>
          <a:endParaRPr lang="en-ID"/>
        </a:p>
      </dgm:t>
    </dgm:pt>
    <dgm:pt modelId="{2C185BEF-2D42-47D0-B898-5081651F579A}" type="sibTrans" cxnId="{C964EA60-8203-4D3B-BE4E-4FFE4EA48AA4}">
      <dgm:prSet/>
      <dgm:spPr/>
      <dgm:t>
        <a:bodyPr/>
        <a:lstStyle/>
        <a:p>
          <a:endParaRPr lang="en-ID"/>
        </a:p>
      </dgm:t>
    </dgm:pt>
    <dgm:pt modelId="{4A4DE78C-7CFC-4F59-8241-A2DF2550B783}">
      <dgm:prSet custT="1"/>
      <dgm:spPr/>
      <dgm:t>
        <a:bodyPr/>
        <a:lstStyle/>
        <a:p>
          <a:pPr>
            <a:buFont typeface="+mj-lt"/>
            <a:buAutoNum type="arabicPeriod"/>
          </a:pPr>
          <a:r>
            <a:rPr lang="en-US" sz="1600" i="0" dirty="0" err="1"/>
            <a:t>Bidan</a:t>
          </a:r>
          <a:r>
            <a:rPr lang="en-US" sz="1600" i="0" dirty="0"/>
            <a:t> </a:t>
          </a:r>
          <a:r>
            <a:rPr lang="en-US" sz="1600" i="0" dirty="0" err="1"/>
            <a:t>memberikan</a:t>
          </a:r>
          <a:r>
            <a:rPr lang="en-US" sz="1600" i="0" dirty="0"/>
            <a:t> </a:t>
          </a:r>
          <a:r>
            <a:rPr lang="en-US" sz="1600" i="0" dirty="0" err="1"/>
            <a:t>asuhan</a:t>
          </a:r>
          <a:r>
            <a:rPr lang="en-US" sz="1600" i="0" dirty="0"/>
            <a:t> yang </a:t>
          </a:r>
          <a:r>
            <a:rPr lang="en-US" sz="1600" i="0" dirty="0" err="1"/>
            <a:t>brmutu</a:t>
          </a:r>
          <a:r>
            <a:rPr lang="en-US" sz="1600" i="0" dirty="0"/>
            <a:t> </a:t>
          </a:r>
          <a:r>
            <a:rPr lang="en-US" sz="1600" i="0" dirty="0" err="1"/>
            <a:t>tinggi</a:t>
          </a:r>
          <a:r>
            <a:rPr lang="en-US" sz="1600" i="0" dirty="0"/>
            <a:t> dan </a:t>
          </a:r>
          <a:r>
            <a:rPr lang="en-US" sz="1600" i="0" dirty="0" err="1"/>
            <a:t>komprehensif</a:t>
          </a:r>
          <a:r>
            <a:rPr lang="en-US" sz="1600" i="0" dirty="0"/>
            <a:t>  pada </a:t>
          </a:r>
          <a:r>
            <a:rPr lang="en-US" sz="1600" i="0" dirty="0" err="1"/>
            <a:t>bayi</a:t>
          </a:r>
          <a:r>
            <a:rPr lang="en-US" sz="1600" i="0" dirty="0"/>
            <a:t> dan </a:t>
          </a:r>
          <a:r>
            <a:rPr lang="en-US" sz="1600" i="0" dirty="0" err="1"/>
            <a:t>balita</a:t>
          </a:r>
          <a:r>
            <a:rPr lang="en-US" sz="1600" i="0" dirty="0"/>
            <a:t> </a:t>
          </a:r>
          <a:r>
            <a:rPr lang="en-US" sz="1600" i="0" dirty="0" err="1"/>
            <a:t>sehat</a:t>
          </a:r>
          <a:r>
            <a:rPr lang="en-US" sz="1600" i="0" dirty="0"/>
            <a:t>.</a:t>
          </a:r>
          <a:endParaRPr lang="en-ID" sz="1600" i="1" dirty="0"/>
        </a:p>
      </dgm:t>
    </dgm:pt>
    <dgm:pt modelId="{2D74C978-0FE6-45E3-8E0A-E5B1DD6832D3}" type="parTrans" cxnId="{257DDCA0-F90C-4898-8CF2-4DA178A69F8F}">
      <dgm:prSet/>
      <dgm:spPr/>
      <dgm:t>
        <a:bodyPr/>
        <a:lstStyle/>
        <a:p>
          <a:endParaRPr lang="en-ID"/>
        </a:p>
      </dgm:t>
    </dgm:pt>
    <dgm:pt modelId="{D13FA119-23AF-4484-A308-02FDB93DA097}" type="sibTrans" cxnId="{257DDCA0-F90C-4898-8CF2-4DA178A69F8F}">
      <dgm:prSet/>
      <dgm:spPr/>
      <dgm:t>
        <a:bodyPr/>
        <a:lstStyle/>
        <a:p>
          <a:endParaRPr lang="en-ID"/>
        </a:p>
      </dgm:t>
    </dgm:pt>
    <dgm:pt modelId="{433CF236-334B-4ACF-8287-B563AC735E12}">
      <dgm:prSet custT="1"/>
      <dgm:spPr/>
      <dgm:t>
        <a:bodyPr/>
        <a:lstStyle/>
        <a:p>
          <a:pPr>
            <a:buFont typeface="+mj-lt"/>
            <a:buAutoNum type="arabicPeriod"/>
          </a:pPr>
          <a:r>
            <a:rPr lang="en-US" sz="1600" i="0" dirty="0" err="1"/>
            <a:t>Bidan</a:t>
          </a:r>
          <a:r>
            <a:rPr lang="en-US" sz="1600" i="0" dirty="0"/>
            <a:t> </a:t>
          </a:r>
          <a:r>
            <a:rPr lang="en-US" sz="1600" i="0" dirty="0" err="1"/>
            <a:t>memberikan</a:t>
          </a:r>
          <a:r>
            <a:rPr lang="en-US" sz="1600" i="0" dirty="0"/>
            <a:t> </a:t>
          </a:r>
          <a:r>
            <a:rPr lang="en-US" sz="1600" i="0" dirty="0" err="1"/>
            <a:t>asuhan</a:t>
          </a:r>
          <a:r>
            <a:rPr lang="en-US" sz="1600" i="0" dirty="0"/>
            <a:t> yang </a:t>
          </a:r>
          <a:r>
            <a:rPr lang="en-US" sz="1600" i="0" dirty="0" err="1"/>
            <a:t>brmutu</a:t>
          </a:r>
          <a:r>
            <a:rPr lang="en-US" sz="1600" i="0" dirty="0"/>
            <a:t> </a:t>
          </a:r>
          <a:r>
            <a:rPr lang="en-US" sz="1600" i="0" dirty="0" err="1"/>
            <a:t>tinggi</a:t>
          </a:r>
          <a:r>
            <a:rPr lang="en-US" sz="1600" i="0" dirty="0"/>
            <a:t> dan </a:t>
          </a:r>
          <a:r>
            <a:rPr lang="en-US" sz="1600" i="0" dirty="0" err="1"/>
            <a:t>komprehensif</a:t>
          </a:r>
          <a:r>
            <a:rPr lang="en-US" sz="1600" i="0" dirty="0"/>
            <a:t>  pada </a:t>
          </a:r>
          <a:r>
            <a:rPr lang="en-US" sz="1600" i="0" dirty="0" err="1"/>
            <a:t>keluarga</a:t>
          </a:r>
          <a:r>
            <a:rPr lang="en-US" sz="1600" i="0" dirty="0"/>
            <a:t> dan </a:t>
          </a:r>
          <a:r>
            <a:rPr lang="en-US" sz="1600" i="0" dirty="0" err="1"/>
            <a:t>kelompok</a:t>
          </a:r>
          <a:r>
            <a:rPr lang="en-US" sz="1600" i="0" dirty="0"/>
            <a:t>.</a:t>
          </a:r>
          <a:endParaRPr lang="en-ID" sz="1600" i="1" dirty="0"/>
        </a:p>
      </dgm:t>
    </dgm:pt>
    <dgm:pt modelId="{C492E096-3570-4E24-9795-C9CE3F16D116}" type="parTrans" cxnId="{9BD7DB54-A53D-43CC-ACA0-16D1B5CF86E6}">
      <dgm:prSet/>
      <dgm:spPr/>
      <dgm:t>
        <a:bodyPr/>
        <a:lstStyle/>
        <a:p>
          <a:endParaRPr lang="en-ID"/>
        </a:p>
      </dgm:t>
    </dgm:pt>
    <dgm:pt modelId="{6F5A1636-C4D7-4012-ABA1-5877BDF1FBBC}" type="sibTrans" cxnId="{9BD7DB54-A53D-43CC-ACA0-16D1B5CF86E6}">
      <dgm:prSet/>
      <dgm:spPr/>
      <dgm:t>
        <a:bodyPr/>
        <a:lstStyle/>
        <a:p>
          <a:endParaRPr lang="en-ID"/>
        </a:p>
      </dgm:t>
    </dgm:pt>
    <dgm:pt modelId="{13A4690E-BB48-417B-85E4-B3DB4A9EC189}">
      <dgm:prSet custT="1"/>
      <dgm:spPr/>
      <dgm:t>
        <a:bodyPr/>
        <a:lstStyle/>
        <a:p>
          <a:pPr>
            <a:buFont typeface="+mj-lt"/>
            <a:buAutoNum type="arabicPeriod"/>
          </a:pPr>
          <a:r>
            <a:rPr lang="en-US" sz="1600" i="0" dirty="0" err="1"/>
            <a:t>Bidan</a:t>
          </a:r>
          <a:r>
            <a:rPr lang="en-US" sz="1600" i="0" dirty="0"/>
            <a:t> </a:t>
          </a:r>
          <a:r>
            <a:rPr lang="en-US" sz="1600" i="0" dirty="0" err="1"/>
            <a:t>mampu</a:t>
          </a:r>
          <a:r>
            <a:rPr lang="en-US" sz="1600" i="0" dirty="0"/>
            <a:t> </a:t>
          </a:r>
          <a:r>
            <a:rPr lang="en-US" sz="1600" i="0" dirty="0" err="1"/>
            <a:t>melaksanakan</a:t>
          </a:r>
          <a:r>
            <a:rPr lang="en-US" sz="1600" i="0" dirty="0"/>
            <a:t> </a:t>
          </a:r>
          <a:r>
            <a:rPr lang="en-US" sz="1600" i="0" dirty="0" err="1"/>
            <a:t>asuhan</a:t>
          </a:r>
          <a:r>
            <a:rPr lang="en-US" sz="1600" i="0" dirty="0"/>
            <a:t> </a:t>
          </a:r>
          <a:r>
            <a:rPr lang="en-US" sz="1600" i="0" dirty="0" err="1"/>
            <a:t>kebidanan</a:t>
          </a:r>
          <a:r>
            <a:rPr lang="en-US" sz="1600" i="0" dirty="0"/>
            <a:t> pada </a:t>
          </a:r>
          <a:r>
            <a:rPr lang="en-US" sz="1600" i="0" dirty="0" err="1"/>
            <a:t>wanita</a:t>
          </a:r>
          <a:r>
            <a:rPr lang="en-US" sz="1600" i="0" dirty="0"/>
            <a:t>/ </a:t>
          </a:r>
          <a:r>
            <a:rPr lang="en-US" sz="1600" i="0" dirty="0" err="1"/>
            <a:t>ibu</a:t>
          </a:r>
          <a:r>
            <a:rPr lang="en-US" sz="1600" i="0" dirty="0"/>
            <a:t> </a:t>
          </a:r>
          <a:r>
            <a:rPr lang="en-US" sz="1600" i="0" dirty="0" err="1"/>
            <a:t>dengan</a:t>
          </a:r>
          <a:r>
            <a:rPr lang="en-US" sz="1600" i="0" dirty="0"/>
            <a:t> </a:t>
          </a:r>
          <a:r>
            <a:rPr lang="en-US" sz="1600" i="0" dirty="0" err="1"/>
            <a:t>ganguan</a:t>
          </a:r>
          <a:r>
            <a:rPr lang="en-US" sz="1600" i="0" dirty="0"/>
            <a:t> </a:t>
          </a:r>
          <a:r>
            <a:rPr lang="en-US" sz="1600" i="0" dirty="0" err="1"/>
            <a:t>sistem</a:t>
          </a:r>
          <a:r>
            <a:rPr lang="en-US" sz="1600" i="0" dirty="0"/>
            <a:t> </a:t>
          </a:r>
          <a:r>
            <a:rPr lang="en-US" sz="1600" i="0" dirty="0" err="1"/>
            <a:t>reproduksi</a:t>
          </a:r>
          <a:r>
            <a:rPr lang="en-US" sz="1600" i="0" dirty="0"/>
            <a:t>.</a:t>
          </a:r>
          <a:endParaRPr lang="en-ID" sz="1600" i="1" dirty="0"/>
        </a:p>
      </dgm:t>
    </dgm:pt>
    <dgm:pt modelId="{7C6A16E1-A057-434A-820B-19E1F1B0EF91}" type="parTrans" cxnId="{753796EC-32F7-4447-A929-522DA6A33A6C}">
      <dgm:prSet/>
      <dgm:spPr/>
      <dgm:t>
        <a:bodyPr/>
        <a:lstStyle/>
        <a:p>
          <a:endParaRPr lang="en-ID"/>
        </a:p>
      </dgm:t>
    </dgm:pt>
    <dgm:pt modelId="{C8B19B5F-16A7-48FD-9BB7-A141383CB48E}" type="sibTrans" cxnId="{753796EC-32F7-4447-A929-522DA6A33A6C}">
      <dgm:prSet/>
      <dgm:spPr/>
      <dgm:t>
        <a:bodyPr/>
        <a:lstStyle/>
        <a:p>
          <a:endParaRPr lang="en-ID"/>
        </a:p>
      </dgm:t>
    </dgm:pt>
    <dgm:pt modelId="{1D4EA5DC-5432-4FF1-A097-BD7C73D278CB}" type="pres">
      <dgm:prSet presAssocID="{C6FC4301-9C0B-4AE9-B12F-B123F17EFAF3}" presName="Name0" presStyleCnt="0">
        <dgm:presLayoutVars>
          <dgm:chMax val="7"/>
          <dgm:chPref val="7"/>
          <dgm:dir/>
        </dgm:presLayoutVars>
      </dgm:prSet>
      <dgm:spPr/>
    </dgm:pt>
    <dgm:pt modelId="{A6E026A5-D1B7-45C9-941B-57C4D406C545}" type="pres">
      <dgm:prSet presAssocID="{C6FC4301-9C0B-4AE9-B12F-B123F17EFAF3}" presName="Name1" presStyleCnt="0"/>
      <dgm:spPr/>
    </dgm:pt>
    <dgm:pt modelId="{C50576CE-D1A2-48DC-8568-5343FBAEE07B}" type="pres">
      <dgm:prSet presAssocID="{C6FC4301-9C0B-4AE9-B12F-B123F17EFAF3}" presName="cycle" presStyleCnt="0"/>
      <dgm:spPr/>
    </dgm:pt>
    <dgm:pt modelId="{E62EE408-E9C7-40E9-809E-DD94ACC1FC77}" type="pres">
      <dgm:prSet presAssocID="{C6FC4301-9C0B-4AE9-B12F-B123F17EFAF3}" presName="srcNode" presStyleLbl="node1" presStyleIdx="0" presStyleCnt="4"/>
      <dgm:spPr/>
    </dgm:pt>
    <dgm:pt modelId="{0FEB0842-267B-41FC-B1DD-3A94CFD56C3F}" type="pres">
      <dgm:prSet presAssocID="{C6FC4301-9C0B-4AE9-B12F-B123F17EFAF3}" presName="conn" presStyleLbl="parChTrans1D2" presStyleIdx="0" presStyleCnt="1"/>
      <dgm:spPr/>
    </dgm:pt>
    <dgm:pt modelId="{DE831888-839E-49A0-A8C7-49205AA052FB}" type="pres">
      <dgm:prSet presAssocID="{C6FC4301-9C0B-4AE9-B12F-B123F17EFAF3}" presName="extraNode" presStyleLbl="node1" presStyleIdx="0" presStyleCnt="4"/>
      <dgm:spPr/>
    </dgm:pt>
    <dgm:pt modelId="{2E529A49-26BD-476D-A567-1BF01254A095}" type="pres">
      <dgm:prSet presAssocID="{C6FC4301-9C0B-4AE9-B12F-B123F17EFAF3}" presName="dstNode" presStyleLbl="node1" presStyleIdx="0" presStyleCnt="4"/>
      <dgm:spPr/>
    </dgm:pt>
    <dgm:pt modelId="{AE607DAD-A1AF-4A1C-B852-BAC26DCBE4E8}" type="pres">
      <dgm:prSet presAssocID="{0FEFE383-907B-4846-AE68-4E3007D925CA}" presName="text_1" presStyleLbl="node1" presStyleIdx="0" presStyleCnt="4">
        <dgm:presLayoutVars>
          <dgm:bulletEnabled val="1"/>
        </dgm:presLayoutVars>
      </dgm:prSet>
      <dgm:spPr/>
    </dgm:pt>
    <dgm:pt modelId="{31565614-6093-41B6-B75F-64BA74827E56}" type="pres">
      <dgm:prSet presAssocID="{0FEFE383-907B-4846-AE68-4E3007D925CA}" presName="accent_1" presStyleCnt="0"/>
      <dgm:spPr/>
    </dgm:pt>
    <dgm:pt modelId="{5B548594-AEF6-4D8D-B480-559CAE569C39}" type="pres">
      <dgm:prSet presAssocID="{0FEFE383-907B-4846-AE68-4E3007D925CA}" presName="accentRepeatNode" presStyleLbl="solidFgAcc1" presStyleIdx="0" presStyleCnt="4"/>
      <dgm:spPr/>
    </dgm:pt>
    <dgm:pt modelId="{DD29C96B-F61E-4DF1-B752-01C9705ACBA9}" type="pres">
      <dgm:prSet presAssocID="{4A4DE78C-7CFC-4F59-8241-A2DF2550B783}" presName="text_2" presStyleLbl="node1" presStyleIdx="1" presStyleCnt="4">
        <dgm:presLayoutVars>
          <dgm:bulletEnabled val="1"/>
        </dgm:presLayoutVars>
      </dgm:prSet>
      <dgm:spPr/>
    </dgm:pt>
    <dgm:pt modelId="{8D06F11D-E732-46A3-A5F1-8961094BD6A4}" type="pres">
      <dgm:prSet presAssocID="{4A4DE78C-7CFC-4F59-8241-A2DF2550B783}" presName="accent_2" presStyleCnt="0"/>
      <dgm:spPr/>
    </dgm:pt>
    <dgm:pt modelId="{4D151FE3-6B87-46B5-BEB1-FBC6AE42433D}" type="pres">
      <dgm:prSet presAssocID="{4A4DE78C-7CFC-4F59-8241-A2DF2550B783}" presName="accentRepeatNode" presStyleLbl="solidFgAcc1" presStyleIdx="1" presStyleCnt="4"/>
      <dgm:spPr/>
    </dgm:pt>
    <dgm:pt modelId="{9CC006A2-B8C5-4449-9153-896CC0D581D0}" type="pres">
      <dgm:prSet presAssocID="{433CF236-334B-4ACF-8287-B563AC735E12}" presName="text_3" presStyleLbl="node1" presStyleIdx="2" presStyleCnt="4">
        <dgm:presLayoutVars>
          <dgm:bulletEnabled val="1"/>
        </dgm:presLayoutVars>
      </dgm:prSet>
      <dgm:spPr/>
    </dgm:pt>
    <dgm:pt modelId="{6A093D68-A826-48A1-942A-0212F2BE8E43}" type="pres">
      <dgm:prSet presAssocID="{433CF236-334B-4ACF-8287-B563AC735E12}" presName="accent_3" presStyleCnt="0"/>
      <dgm:spPr/>
    </dgm:pt>
    <dgm:pt modelId="{25033E62-CB00-4CCA-9FAD-59DC2147161F}" type="pres">
      <dgm:prSet presAssocID="{433CF236-334B-4ACF-8287-B563AC735E12}" presName="accentRepeatNode" presStyleLbl="solidFgAcc1" presStyleIdx="2" presStyleCnt="4"/>
      <dgm:spPr/>
    </dgm:pt>
    <dgm:pt modelId="{2D476006-3B2F-4B78-A6A2-BE6D4065FED2}" type="pres">
      <dgm:prSet presAssocID="{13A4690E-BB48-417B-85E4-B3DB4A9EC189}" presName="text_4" presStyleLbl="node1" presStyleIdx="3" presStyleCnt="4">
        <dgm:presLayoutVars>
          <dgm:bulletEnabled val="1"/>
        </dgm:presLayoutVars>
      </dgm:prSet>
      <dgm:spPr/>
    </dgm:pt>
    <dgm:pt modelId="{A71BF671-77BD-482C-AD31-80E7D777BF6B}" type="pres">
      <dgm:prSet presAssocID="{13A4690E-BB48-417B-85E4-B3DB4A9EC189}" presName="accent_4" presStyleCnt="0"/>
      <dgm:spPr/>
    </dgm:pt>
    <dgm:pt modelId="{24EB97EC-BA96-4858-978D-F50A6D684600}" type="pres">
      <dgm:prSet presAssocID="{13A4690E-BB48-417B-85E4-B3DB4A9EC189}" presName="accentRepeatNode" presStyleLbl="solidFgAcc1" presStyleIdx="3" presStyleCnt="4"/>
      <dgm:spPr/>
    </dgm:pt>
  </dgm:ptLst>
  <dgm:cxnLst>
    <dgm:cxn modelId="{77290018-E600-4B41-9F23-BE6E31F1F2AD}" type="presOf" srcId="{0FEFE383-907B-4846-AE68-4E3007D925CA}" destId="{AE607DAD-A1AF-4A1C-B852-BAC26DCBE4E8}" srcOrd="0" destOrd="0" presId="urn:microsoft.com/office/officeart/2008/layout/VerticalCurvedList"/>
    <dgm:cxn modelId="{38B71B27-72E8-4202-BD4B-C9995BFB3D02}" type="presOf" srcId="{4A4DE78C-7CFC-4F59-8241-A2DF2550B783}" destId="{DD29C96B-F61E-4DF1-B752-01C9705ACBA9}" srcOrd="0" destOrd="0" presId="urn:microsoft.com/office/officeart/2008/layout/VerticalCurvedList"/>
    <dgm:cxn modelId="{1BED082A-5278-40D4-9B19-07C65D540F2D}" type="presOf" srcId="{C6FC4301-9C0B-4AE9-B12F-B123F17EFAF3}" destId="{1D4EA5DC-5432-4FF1-A097-BD7C73D278CB}" srcOrd="0" destOrd="0" presId="urn:microsoft.com/office/officeart/2008/layout/VerticalCurvedList"/>
    <dgm:cxn modelId="{C964EA60-8203-4D3B-BE4E-4FFE4EA48AA4}" srcId="{C6FC4301-9C0B-4AE9-B12F-B123F17EFAF3}" destId="{0FEFE383-907B-4846-AE68-4E3007D925CA}" srcOrd="0" destOrd="0" parTransId="{B9AEE037-CFE1-495F-9371-72AE203129C6}" sibTransId="{2C185BEF-2D42-47D0-B898-5081651F579A}"/>
    <dgm:cxn modelId="{2CCBD142-4255-43EF-8B83-7176A4923814}" type="presOf" srcId="{2C185BEF-2D42-47D0-B898-5081651F579A}" destId="{0FEB0842-267B-41FC-B1DD-3A94CFD56C3F}" srcOrd="0" destOrd="0" presId="urn:microsoft.com/office/officeart/2008/layout/VerticalCurvedList"/>
    <dgm:cxn modelId="{82508950-2718-4E7E-B3CE-559D3F8B349A}" type="presOf" srcId="{13A4690E-BB48-417B-85E4-B3DB4A9EC189}" destId="{2D476006-3B2F-4B78-A6A2-BE6D4065FED2}" srcOrd="0" destOrd="0" presId="urn:microsoft.com/office/officeart/2008/layout/VerticalCurvedList"/>
    <dgm:cxn modelId="{9BD7DB54-A53D-43CC-ACA0-16D1B5CF86E6}" srcId="{C6FC4301-9C0B-4AE9-B12F-B123F17EFAF3}" destId="{433CF236-334B-4ACF-8287-B563AC735E12}" srcOrd="2" destOrd="0" parTransId="{C492E096-3570-4E24-9795-C9CE3F16D116}" sibTransId="{6F5A1636-C4D7-4012-ABA1-5877BDF1FBBC}"/>
    <dgm:cxn modelId="{14764497-64E3-4FAF-8637-0F39383C664C}" type="presOf" srcId="{433CF236-334B-4ACF-8287-B563AC735E12}" destId="{9CC006A2-B8C5-4449-9153-896CC0D581D0}" srcOrd="0" destOrd="0" presId="urn:microsoft.com/office/officeart/2008/layout/VerticalCurvedList"/>
    <dgm:cxn modelId="{257DDCA0-F90C-4898-8CF2-4DA178A69F8F}" srcId="{C6FC4301-9C0B-4AE9-B12F-B123F17EFAF3}" destId="{4A4DE78C-7CFC-4F59-8241-A2DF2550B783}" srcOrd="1" destOrd="0" parTransId="{2D74C978-0FE6-45E3-8E0A-E5B1DD6832D3}" sibTransId="{D13FA119-23AF-4484-A308-02FDB93DA097}"/>
    <dgm:cxn modelId="{753796EC-32F7-4447-A929-522DA6A33A6C}" srcId="{C6FC4301-9C0B-4AE9-B12F-B123F17EFAF3}" destId="{13A4690E-BB48-417B-85E4-B3DB4A9EC189}" srcOrd="3" destOrd="0" parTransId="{7C6A16E1-A057-434A-820B-19E1F1B0EF91}" sibTransId="{C8B19B5F-16A7-48FD-9BB7-A141383CB48E}"/>
    <dgm:cxn modelId="{8BC78DB1-4DB2-44E1-9FDC-8347BB124C15}" type="presParOf" srcId="{1D4EA5DC-5432-4FF1-A097-BD7C73D278CB}" destId="{A6E026A5-D1B7-45C9-941B-57C4D406C545}" srcOrd="0" destOrd="0" presId="urn:microsoft.com/office/officeart/2008/layout/VerticalCurvedList"/>
    <dgm:cxn modelId="{BAFE9B54-06F4-44AD-97CE-5A627E4037E2}" type="presParOf" srcId="{A6E026A5-D1B7-45C9-941B-57C4D406C545}" destId="{C50576CE-D1A2-48DC-8568-5343FBAEE07B}" srcOrd="0" destOrd="0" presId="urn:microsoft.com/office/officeart/2008/layout/VerticalCurvedList"/>
    <dgm:cxn modelId="{B3353777-0DAE-4C51-9B7D-2D1BBA66228E}" type="presParOf" srcId="{C50576CE-D1A2-48DC-8568-5343FBAEE07B}" destId="{E62EE408-E9C7-40E9-809E-DD94ACC1FC77}" srcOrd="0" destOrd="0" presId="urn:microsoft.com/office/officeart/2008/layout/VerticalCurvedList"/>
    <dgm:cxn modelId="{822697D2-C91D-4CAD-A635-1FD8C8C73543}" type="presParOf" srcId="{C50576CE-D1A2-48DC-8568-5343FBAEE07B}" destId="{0FEB0842-267B-41FC-B1DD-3A94CFD56C3F}" srcOrd="1" destOrd="0" presId="urn:microsoft.com/office/officeart/2008/layout/VerticalCurvedList"/>
    <dgm:cxn modelId="{CE93EAAF-E3BE-43FD-9BB0-9526F5791C5B}" type="presParOf" srcId="{C50576CE-D1A2-48DC-8568-5343FBAEE07B}" destId="{DE831888-839E-49A0-A8C7-49205AA052FB}" srcOrd="2" destOrd="0" presId="urn:microsoft.com/office/officeart/2008/layout/VerticalCurvedList"/>
    <dgm:cxn modelId="{276587D9-8428-42C1-BCFE-F5CF7517FAC6}" type="presParOf" srcId="{C50576CE-D1A2-48DC-8568-5343FBAEE07B}" destId="{2E529A49-26BD-476D-A567-1BF01254A095}" srcOrd="3" destOrd="0" presId="urn:microsoft.com/office/officeart/2008/layout/VerticalCurvedList"/>
    <dgm:cxn modelId="{1E513131-0D93-49D7-83B6-03384330F569}" type="presParOf" srcId="{A6E026A5-D1B7-45C9-941B-57C4D406C545}" destId="{AE607DAD-A1AF-4A1C-B852-BAC26DCBE4E8}" srcOrd="1" destOrd="0" presId="urn:microsoft.com/office/officeart/2008/layout/VerticalCurvedList"/>
    <dgm:cxn modelId="{D290B18E-800E-40C3-848A-56AD0C65766C}" type="presParOf" srcId="{A6E026A5-D1B7-45C9-941B-57C4D406C545}" destId="{31565614-6093-41B6-B75F-64BA74827E56}" srcOrd="2" destOrd="0" presId="urn:microsoft.com/office/officeart/2008/layout/VerticalCurvedList"/>
    <dgm:cxn modelId="{184F9A7B-D5BB-456E-98CF-348DE964A1BA}" type="presParOf" srcId="{31565614-6093-41B6-B75F-64BA74827E56}" destId="{5B548594-AEF6-4D8D-B480-559CAE569C39}" srcOrd="0" destOrd="0" presId="urn:microsoft.com/office/officeart/2008/layout/VerticalCurvedList"/>
    <dgm:cxn modelId="{D687CEA5-497C-4F73-907E-D3165972D945}" type="presParOf" srcId="{A6E026A5-D1B7-45C9-941B-57C4D406C545}" destId="{DD29C96B-F61E-4DF1-B752-01C9705ACBA9}" srcOrd="3" destOrd="0" presId="urn:microsoft.com/office/officeart/2008/layout/VerticalCurvedList"/>
    <dgm:cxn modelId="{130438D8-22C4-4FC5-9475-27E90A71A9D9}" type="presParOf" srcId="{A6E026A5-D1B7-45C9-941B-57C4D406C545}" destId="{8D06F11D-E732-46A3-A5F1-8961094BD6A4}" srcOrd="4" destOrd="0" presId="urn:microsoft.com/office/officeart/2008/layout/VerticalCurvedList"/>
    <dgm:cxn modelId="{246713ED-524E-43DB-918C-AEDF1B9C75EB}" type="presParOf" srcId="{8D06F11D-E732-46A3-A5F1-8961094BD6A4}" destId="{4D151FE3-6B87-46B5-BEB1-FBC6AE42433D}" srcOrd="0" destOrd="0" presId="urn:microsoft.com/office/officeart/2008/layout/VerticalCurvedList"/>
    <dgm:cxn modelId="{034E4C34-B745-4F79-A24E-9057FC2F289A}" type="presParOf" srcId="{A6E026A5-D1B7-45C9-941B-57C4D406C545}" destId="{9CC006A2-B8C5-4449-9153-896CC0D581D0}" srcOrd="5" destOrd="0" presId="urn:microsoft.com/office/officeart/2008/layout/VerticalCurvedList"/>
    <dgm:cxn modelId="{C86AE6B7-FCB2-4584-9CC6-252748608AD9}" type="presParOf" srcId="{A6E026A5-D1B7-45C9-941B-57C4D406C545}" destId="{6A093D68-A826-48A1-942A-0212F2BE8E43}" srcOrd="6" destOrd="0" presId="urn:microsoft.com/office/officeart/2008/layout/VerticalCurvedList"/>
    <dgm:cxn modelId="{1E27629A-D146-42A8-BD5C-52CA6A9F46AA}" type="presParOf" srcId="{6A093D68-A826-48A1-942A-0212F2BE8E43}" destId="{25033E62-CB00-4CCA-9FAD-59DC2147161F}" srcOrd="0" destOrd="0" presId="urn:microsoft.com/office/officeart/2008/layout/VerticalCurvedList"/>
    <dgm:cxn modelId="{5795FA1A-5B30-4382-BD6A-F64F4B2BE661}" type="presParOf" srcId="{A6E026A5-D1B7-45C9-941B-57C4D406C545}" destId="{2D476006-3B2F-4B78-A6A2-BE6D4065FED2}" srcOrd="7" destOrd="0" presId="urn:microsoft.com/office/officeart/2008/layout/VerticalCurvedList"/>
    <dgm:cxn modelId="{4AA662F7-2814-4EC0-8385-72DCE1442A8F}" type="presParOf" srcId="{A6E026A5-D1B7-45C9-941B-57C4D406C545}" destId="{A71BF671-77BD-482C-AD31-80E7D777BF6B}" srcOrd="8" destOrd="0" presId="urn:microsoft.com/office/officeart/2008/layout/VerticalCurvedList"/>
    <dgm:cxn modelId="{273ECE68-E0A7-46B6-8306-19B2E61E1613}" type="presParOf" srcId="{A71BF671-77BD-482C-AD31-80E7D777BF6B}" destId="{24EB97EC-BA96-4858-978D-F50A6D684600}" srcOrd="0" destOrd="0" presId="urn:microsoft.com/office/officeart/2008/layout/VerticalCurvedList"/>
  </dgm:cxnLst>
  <dgm:bg/>
  <dgm:whole/>
  <dgm:extLst>
    <a:ext uri="http://schemas.microsoft.com/office/drawing/2008/diagram">
      <dsp:dataModelExt xmlns:dsp="http://schemas.microsoft.com/office/drawing/2008/diagram" relId="rId2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EE4F12-7568-4ECA-BC0B-50AF4D32E525}">
      <dsp:nvSpPr>
        <dsp:cNvPr id="0" name=""/>
        <dsp:cNvSpPr/>
      </dsp:nvSpPr>
      <dsp:spPr>
        <a:xfrm>
          <a:off x="0" y="331998"/>
          <a:ext cx="7202487" cy="478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F7D439-B728-4AE2-9BDE-5D706A073011}">
      <dsp:nvSpPr>
        <dsp:cNvPr id="0" name=""/>
        <dsp:cNvSpPr/>
      </dsp:nvSpPr>
      <dsp:spPr>
        <a:xfrm>
          <a:off x="450929" y="226222"/>
          <a:ext cx="5041740" cy="560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66" tIns="0" rIns="190566" bIns="0" numCol="1" spcCol="1270" anchor="ctr" anchorCtr="0">
          <a:noAutofit/>
        </a:bodyPr>
        <a:lstStyle/>
        <a:p>
          <a:pPr marL="0" lvl="0" indent="0" algn="l" defTabSz="1422400">
            <a:lnSpc>
              <a:spcPct val="90000"/>
            </a:lnSpc>
            <a:spcBef>
              <a:spcPct val="0"/>
            </a:spcBef>
            <a:spcAft>
              <a:spcPct val="35000"/>
            </a:spcAft>
            <a:buNone/>
          </a:pPr>
          <a:r>
            <a:rPr lang="id-ID" sz="3200" kern="1200" dirty="0"/>
            <a:t>Kompetensi Pengetahuan</a:t>
          </a:r>
        </a:p>
      </dsp:txBody>
      <dsp:txXfrm>
        <a:off x="478309" y="253602"/>
        <a:ext cx="4986980" cy="506120"/>
      </dsp:txXfrm>
    </dsp:sp>
    <dsp:sp modelId="{11ED17CC-7582-4311-B63A-58086309F05E}">
      <dsp:nvSpPr>
        <dsp:cNvPr id="0" name=""/>
        <dsp:cNvSpPr/>
      </dsp:nvSpPr>
      <dsp:spPr>
        <a:xfrm>
          <a:off x="0" y="1193838"/>
          <a:ext cx="7202487" cy="478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396E51-B912-4CB7-90CC-30550E47D860}">
      <dsp:nvSpPr>
        <dsp:cNvPr id="0" name=""/>
        <dsp:cNvSpPr/>
      </dsp:nvSpPr>
      <dsp:spPr>
        <a:xfrm>
          <a:off x="450929" y="1088062"/>
          <a:ext cx="5041740" cy="560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66" tIns="0" rIns="190566" bIns="0" numCol="1" spcCol="1270" anchor="ctr" anchorCtr="0">
          <a:noAutofit/>
        </a:bodyPr>
        <a:lstStyle/>
        <a:p>
          <a:pPr marL="0" lvl="0" indent="0" algn="l" defTabSz="1422400">
            <a:lnSpc>
              <a:spcPct val="90000"/>
            </a:lnSpc>
            <a:spcBef>
              <a:spcPct val="0"/>
            </a:spcBef>
            <a:spcAft>
              <a:spcPct val="35000"/>
            </a:spcAft>
            <a:buNone/>
          </a:pPr>
          <a:r>
            <a:rPr lang="id-ID" sz="3200" kern="1200" dirty="0"/>
            <a:t>Perilaku Profesional</a:t>
          </a:r>
        </a:p>
      </dsp:txBody>
      <dsp:txXfrm>
        <a:off x="478309" y="1115442"/>
        <a:ext cx="4986980" cy="506120"/>
      </dsp:txXfrm>
    </dsp:sp>
    <dsp:sp modelId="{744097B1-1F69-4E56-A834-4F3E1A3853FC}">
      <dsp:nvSpPr>
        <dsp:cNvPr id="0" name=""/>
        <dsp:cNvSpPr/>
      </dsp:nvSpPr>
      <dsp:spPr>
        <a:xfrm>
          <a:off x="0" y="2055678"/>
          <a:ext cx="7202487" cy="478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DE752B-68D1-4D4E-8B45-C8A2A5BAFE30}">
      <dsp:nvSpPr>
        <dsp:cNvPr id="0" name=""/>
        <dsp:cNvSpPr/>
      </dsp:nvSpPr>
      <dsp:spPr>
        <a:xfrm>
          <a:off x="450929" y="1949902"/>
          <a:ext cx="5041740" cy="560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66" tIns="0" rIns="190566" bIns="0" numCol="1" spcCol="1270" anchor="ctr" anchorCtr="0">
          <a:noAutofit/>
        </a:bodyPr>
        <a:lstStyle/>
        <a:p>
          <a:pPr marL="0" lvl="0" indent="0" algn="l" defTabSz="1422400">
            <a:lnSpc>
              <a:spcPct val="90000"/>
            </a:lnSpc>
            <a:spcBef>
              <a:spcPct val="0"/>
            </a:spcBef>
            <a:spcAft>
              <a:spcPct val="35000"/>
            </a:spcAft>
            <a:buNone/>
          </a:pPr>
          <a:r>
            <a:rPr lang="id-ID" sz="3200" kern="1200" dirty="0"/>
            <a:t>Keterampilan</a:t>
          </a:r>
        </a:p>
      </dsp:txBody>
      <dsp:txXfrm>
        <a:off x="478309" y="1977282"/>
        <a:ext cx="4986980"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F2219-CFFE-4512-837F-02B87103DF27}">
      <dsp:nvSpPr>
        <dsp:cNvPr id="0" name=""/>
        <dsp:cNvSpPr/>
      </dsp:nvSpPr>
      <dsp:spPr>
        <a:xfrm>
          <a:off x="0" y="21768"/>
          <a:ext cx="7202487" cy="119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id-ID" sz="5000" kern="1200" dirty="0"/>
            <a:t>Kompetensi dasar</a:t>
          </a:r>
        </a:p>
      </dsp:txBody>
      <dsp:txXfrm>
        <a:off x="58543" y="80311"/>
        <a:ext cx="7085401" cy="1082164"/>
      </dsp:txXfrm>
    </dsp:sp>
    <dsp:sp modelId="{F7C0F491-4A38-49F8-81FD-07955F45D45D}">
      <dsp:nvSpPr>
        <dsp:cNvPr id="0" name=""/>
        <dsp:cNvSpPr/>
      </dsp:nvSpPr>
      <dsp:spPr>
        <a:xfrm>
          <a:off x="0" y="1365018"/>
          <a:ext cx="7202487" cy="119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id-ID" sz="5000" kern="1200" dirty="0"/>
            <a:t>Kompetensi tambahan</a:t>
          </a:r>
        </a:p>
      </dsp:txBody>
      <dsp:txXfrm>
        <a:off x="58543" y="1423561"/>
        <a:ext cx="7085401" cy="10821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C831F-69A2-48EC-85F7-D93097071C14}">
      <dsp:nvSpPr>
        <dsp:cNvPr id="0" name=""/>
        <dsp:cNvSpPr/>
      </dsp:nvSpPr>
      <dsp:spPr>
        <a:xfrm>
          <a:off x="-4780390" y="-732896"/>
          <a:ext cx="5695424" cy="5695424"/>
        </a:xfrm>
        <a:prstGeom prst="blockArc">
          <a:avLst>
            <a:gd name="adj1" fmla="val 18900000"/>
            <a:gd name="adj2" fmla="val 2700000"/>
            <a:gd name="adj3" fmla="val 37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A34E80-6267-4185-B633-46C76D69495D}">
      <dsp:nvSpPr>
        <dsp:cNvPr id="0" name=""/>
        <dsp:cNvSpPr/>
      </dsp:nvSpPr>
      <dsp:spPr>
        <a:xfrm>
          <a:off x="296708" y="192279"/>
          <a:ext cx="6352425"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cs typeface="Arial" panose="020B0604020202020204" pitchFamily="34" charset="0"/>
            </a:rPr>
            <a:t>Kompetensi dalam bidang sosial, epidemiologi dan konteks budaya dari perawatan ibu dan bayi baru lahir </a:t>
          </a:r>
          <a:endParaRPr lang="en-ID" sz="1200" kern="1200" dirty="0">
            <a:solidFill>
              <a:schemeClr val="bg1"/>
            </a:solidFill>
            <a:latin typeface="Arial" panose="020B0604020202020204" pitchFamily="34" charset="0"/>
            <a:cs typeface="Arial" panose="020B0604020202020204" pitchFamily="34" charset="0"/>
          </a:endParaRPr>
        </a:p>
      </dsp:txBody>
      <dsp:txXfrm>
        <a:off x="296708" y="192279"/>
        <a:ext cx="6352425" cy="384388"/>
      </dsp:txXfrm>
    </dsp:sp>
    <dsp:sp modelId="{50CB75F7-EE8F-4573-8FC9-814E5FEDB107}">
      <dsp:nvSpPr>
        <dsp:cNvPr id="0" name=""/>
        <dsp:cNvSpPr/>
      </dsp:nvSpPr>
      <dsp:spPr>
        <a:xfrm>
          <a:off x="56465" y="144230"/>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89AD50-FEDB-4EAE-8C40-302D6081FEBF}">
      <dsp:nvSpPr>
        <dsp:cNvPr id="0" name=""/>
        <dsp:cNvSpPr/>
      </dsp:nvSpPr>
      <dsp:spPr>
        <a:xfrm>
          <a:off x="536128" y="761597"/>
          <a:ext cx="6004327"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effectLst/>
              <a:latin typeface="Arial" panose="020B0604020202020204" pitchFamily="34" charset="0"/>
              <a:ea typeface="Cambria" panose="02040503050406030204" pitchFamily="18" charset="0"/>
              <a:cs typeface="Arial" panose="020B0604020202020204" pitchFamily="34" charset="0"/>
            </a:rPr>
            <a:t>K</a:t>
          </a:r>
          <a:r>
            <a:rPr lang="ms-MY" sz="1200" kern="1200" dirty="0">
              <a:solidFill>
                <a:schemeClr val="bg1"/>
              </a:solidFill>
              <a:effectLst/>
              <a:latin typeface="Arial" panose="020B0604020202020204" pitchFamily="34" charset="0"/>
              <a:ea typeface="Cambria" panose="02040503050406030204" pitchFamily="18" charset="0"/>
              <a:cs typeface="Arial" panose="020B0604020202020204" pitchFamily="34" charset="0"/>
            </a:rPr>
            <a:t>ompetensi Dalam Perawatan Pra-Kehamilan Dan Keluarga Berencana</a:t>
          </a:r>
          <a:r>
            <a:rPr lang="en-US" sz="1200" kern="1200" dirty="0">
              <a:solidFill>
                <a:schemeClr val="bg1"/>
              </a:solidFill>
              <a:effectLst/>
              <a:latin typeface="Arial" panose="020B0604020202020204" pitchFamily="34" charset="0"/>
              <a:ea typeface="Cambria" panose="02040503050406030204" pitchFamily="18" charset="0"/>
              <a:cs typeface="Arial" panose="020B0604020202020204" pitchFamily="34" charset="0"/>
            </a:rPr>
            <a:t>.</a:t>
          </a:r>
          <a:endParaRPr lang="en-ID" sz="1200" kern="1200" dirty="0">
            <a:solidFill>
              <a:schemeClr val="bg1"/>
            </a:solidFill>
            <a:latin typeface="Arial" panose="020B0604020202020204" pitchFamily="34" charset="0"/>
            <a:cs typeface="Arial" panose="020B0604020202020204" pitchFamily="34" charset="0"/>
          </a:endParaRPr>
        </a:p>
      </dsp:txBody>
      <dsp:txXfrm>
        <a:off x="536128" y="761597"/>
        <a:ext cx="6004327" cy="384388"/>
      </dsp:txXfrm>
    </dsp:sp>
    <dsp:sp modelId="{DA398689-54FA-4314-998C-C29BE0D377D4}">
      <dsp:nvSpPr>
        <dsp:cNvPr id="0" name=""/>
        <dsp:cNvSpPr/>
      </dsp:nvSpPr>
      <dsp:spPr>
        <a:xfrm>
          <a:off x="404564" y="721152"/>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AD4E0F-1BA7-4784-AF89-8F3C4F709334}">
      <dsp:nvSpPr>
        <dsp:cNvPr id="0" name=""/>
        <dsp:cNvSpPr/>
      </dsp:nvSpPr>
      <dsp:spPr>
        <a:xfrm>
          <a:off x="835563" y="1345699"/>
          <a:ext cx="5813570"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ketentuan selama perawatan kehamilan</a:t>
          </a:r>
        </a:p>
      </dsp:txBody>
      <dsp:txXfrm>
        <a:off x="835563" y="1345699"/>
        <a:ext cx="5813570" cy="384388"/>
      </dsp:txXfrm>
    </dsp:sp>
    <dsp:sp modelId="{8FEF51F8-802B-4EF0-BA87-C2EAAA3A93D1}">
      <dsp:nvSpPr>
        <dsp:cNvPr id="0" name=""/>
        <dsp:cNvSpPr/>
      </dsp:nvSpPr>
      <dsp:spPr>
        <a:xfrm>
          <a:off x="595320" y="1297650"/>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C23EDA-5BE9-44E1-AAF9-2DB609BA4DE9}">
      <dsp:nvSpPr>
        <dsp:cNvPr id="0" name=""/>
        <dsp:cNvSpPr/>
      </dsp:nvSpPr>
      <dsp:spPr>
        <a:xfrm>
          <a:off x="896470" y="1922621"/>
          <a:ext cx="5752664"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ea typeface="Cambria" panose="02040503050406030204" pitchFamily="18" charset="0"/>
              <a:cs typeface="Arial" panose="020B0604020202020204" pitchFamily="34" charset="0"/>
            </a:rPr>
            <a:t>Kompetensi ketentuan selama perawatan persalinan dan kelahiran</a:t>
          </a:r>
        </a:p>
      </dsp:txBody>
      <dsp:txXfrm>
        <a:off x="896470" y="1922621"/>
        <a:ext cx="5752664" cy="384388"/>
      </dsp:txXfrm>
    </dsp:sp>
    <dsp:sp modelId="{48A5A05E-34AF-4170-80E1-9C608932FD4D}">
      <dsp:nvSpPr>
        <dsp:cNvPr id="0" name=""/>
        <dsp:cNvSpPr/>
      </dsp:nvSpPr>
      <dsp:spPr>
        <a:xfrm>
          <a:off x="656227" y="1874572"/>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7820AA-5C74-497D-8E6B-7229493F6228}">
      <dsp:nvSpPr>
        <dsp:cNvPr id="0" name=""/>
        <dsp:cNvSpPr/>
      </dsp:nvSpPr>
      <dsp:spPr>
        <a:xfrm>
          <a:off x="835563" y="2499542"/>
          <a:ext cx="5813570"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ketentuan selama perawatan periode postpartum</a:t>
          </a:r>
        </a:p>
      </dsp:txBody>
      <dsp:txXfrm>
        <a:off x="835563" y="2499542"/>
        <a:ext cx="5813570" cy="384388"/>
      </dsp:txXfrm>
    </dsp:sp>
    <dsp:sp modelId="{64F3EA68-B16C-4C3A-A6A8-380ED68E7E78}">
      <dsp:nvSpPr>
        <dsp:cNvPr id="0" name=""/>
        <dsp:cNvSpPr/>
      </dsp:nvSpPr>
      <dsp:spPr>
        <a:xfrm>
          <a:off x="595320" y="2451494"/>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A6DD4B-416F-4510-AACF-1385190B18BE}">
      <dsp:nvSpPr>
        <dsp:cNvPr id="0" name=""/>
        <dsp:cNvSpPr/>
      </dsp:nvSpPr>
      <dsp:spPr>
        <a:xfrm>
          <a:off x="644807" y="3076041"/>
          <a:ext cx="6004327"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ea typeface="Cambria" panose="02040503050406030204" pitchFamily="18" charset="0"/>
              <a:cs typeface="Arial" panose="020B0604020202020204" pitchFamily="34" charset="0"/>
            </a:rPr>
            <a:t>Kompetensi dalam perawatan postnatal dari bayi baru lahir</a:t>
          </a:r>
        </a:p>
      </dsp:txBody>
      <dsp:txXfrm>
        <a:off x="644807" y="3076041"/>
        <a:ext cx="6004327" cy="384388"/>
      </dsp:txXfrm>
    </dsp:sp>
    <dsp:sp modelId="{18E5AC25-4FD5-475B-8FFD-F7F3E167F24A}">
      <dsp:nvSpPr>
        <dsp:cNvPr id="0" name=""/>
        <dsp:cNvSpPr/>
      </dsp:nvSpPr>
      <dsp:spPr>
        <a:xfrm>
          <a:off x="404564" y="3027992"/>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B8D4A6-A8DE-47EC-A5A6-170182D6C38A}">
      <dsp:nvSpPr>
        <dsp:cNvPr id="0" name=""/>
        <dsp:cNvSpPr/>
      </dsp:nvSpPr>
      <dsp:spPr>
        <a:xfrm>
          <a:off x="296708" y="3652963"/>
          <a:ext cx="6352425" cy="3843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5109" tIns="30480" rIns="30480" bIns="30480" numCol="1" spcCol="1270" anchor="ctr" anchorCtr="0">
          <a:noAutofit/>
        </a:bodyPr>
        <a:lstStyle/>
        <a:p>
          <a:pPr marL="0" lvl="0" indent="0" algn="l" defTabSz="533400">
            <a:lnSpc>
              <a:spcPct val="90000"/>
            </a:lnSpc>
            <a:spcBef>
              <a:spcPct val="0"/>
            </a:spcBef>
            <a:spcAft>
              <a:spcPct val="35000"/>
            </a:spcAft>
            <a:buNone/>
          </a:pPr>
          <a:r>
            <a:rPr lang="id-ID" sz="1200" kern="1200" dirty="0">
              <a:solidFill>
                <a:schemeClr val="bg1"/>
              </a:solidFill>
              <a:latin typeface="Arial" panose="020B0604020202020204" pitchFamily="34" charset="0"/>
              <a:cs typeface="Arial" panose="020B0604020202020204" pitchFamily="34" charset="0"/>
            </a:rPr>
            <a:t>Kompetensi bidan dalam fasilitas pelayanan terkait aborsi</a:t>
          </a:r>
        </a:p>
      </dsp:txBody>
      <dsp:txXfrm>
        <a:off x="296708" y="3652963"/>
        <a:ext cx="6352425" cy="384388"/>
      </dsp:txXfrm>
    </dsp:sp>
    <dsp:sp modelId="{D41E0621-CB6E-4744-A09E-F20BFBD995C7}">
      <dsp:nvSpPr>
        <dsp:cNvPr id="0" name=""/>
        <dsp:cNvSpPr/>
      </dsp:nvSpPr>
      <dsp:spPr>
        <a:xfrm>
          <a:off x="56465" y="3604914"/>
          <a:ext cx="480486" cy="48048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3A0A60-F96C-4EDA-91E4-DF354F991A46}">
      <dsp:nvSpPr>
        <dsp:cNvPr id="0" name=""/>
        <dsp:cNvSpPr/>
      </dsp:nvSpPr>
      <dsp:spPr>
        <a:xfrm>
          <a:off x="422020" y="1459"/>
          <a:ext cx="1987014" cy="11922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Aspek sosial budaya berkaitan dengan pra perkawinan</a:t>
          </a:r>
        </a:p>
      </dsp:txBody>
      <dsp:txXfrm>
        <a:off x="422020" y="1459"/>
        <a:ext cx="1987014" cy="1192208"/>
      </dsp:txXfrm>
    </dsp:sp>
    <dsp:sp modelId="{0EBB9E09-89ED-4794-8F55-03B235ED6FAE}">
      <dsp:nvSpPr>
        <dsp:cNvPr id="0" name=""/>
        <dsp:cNvSpPr/>
      </dsp:nvSpPr>
      <dsp:spPr>
        <a:xfrm>
          <a:off x="2595635" y="0"/>
          <a:ext cx="1987014" cy="11922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Aspek sosial budaya yang berkaitan dengan perkawinan </a:t>
          </a:r>
        </a:p>
      </dsp:txBody>
      <dsp:txXfrm>
        <a:off x="2595635" y="0"/>
        <a:ext cx="1987014" cy="1192208"/>
      </dsp:txXfrm>
    </dsp:sp>
    <dsp:sp modelId="{8406A27F-3525-49E0-BF31-F1F08BAA45C2}">
      <dsp:nvSpPr>
        <dsp:cNvPr id="0" name=""/>
        <dsp:cNvSpPr/>
      </dsp:nvSpPr>
      <dsp:spPr>
        <a:xfrm>
          <a:off x="4793452" y="1459"/>
          <a:ext cx="1987014" cy="11922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Aspek sosial budaya yang berkaitan dengan kehamilan</a:t>
          </a:r>
        </a:p>
      </dsp:txBody>
      <dsp:txXfrm>
        <a:off x="4793452" y="1459"/>
        <a:ext cx="1987014" cy="1192208"/>
      </dsp:txXfrm>
    </dsp:sp>
    <dsp:sp modelId="{41FC4516-806B-4D40-B4FE-70AF56360B60}">
      <dsp:nvSpPr>
        <dsp:cNvPr id="0" name=""/>
        <dsp:cNvSpPr/>
      </dsp:nvSpPr>
      <dsp:spPr>
        <a:xfrm>
          <a:off x="2607736" y="1392369"/>
          <a:ext cx="1987014" cy="11922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Aspek sosial budaya yang berkaitan dengan persalinan, nifas dan bayi baru lahir</a:t>
          </a:r>
        </a:p>
      </dsp:txBody>
      <dsp:txXfrm>
        <a:off x="2607736" y="1392369"/>
        <a:ext cx="1987014" cy="11922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B0842-267B-41FC-B1DD-3A94CFD56C3F}">
      <dsp:nvSpPr>
        <dsp:cNvPr id="0" name=""/>
        <dsp:cNvSpPr/>
      </dsp:nvSpPr>
      <dsp:spPr>
        <a:xfrm>
          <a:off x="-4594335" y="-704407"/>
          <a:ext cx="5472816" cy="5472816"/>
        </a:xfrm>
        <a:prstGeom prst="blockArc">
          <a:avLst>
            <a:gd name="adj1" fmla="val 18900000"/>
            <a:gd name="adj2" fmla="val 2700000"/>
            <a:gd name="adj3" fmla="val 395"/>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E3167-7C1C-4705-8EE9-E3ED17BD9CD4}">
      <dsp:nvSpPr>
        <dsp:cNvPr id="0" name=""/>
        <dsp:cNvSpPr/>
      </dsp:nvSpPr>
      <dsp:spPr>
        <a:xfrm>
          <a:off x="384538" y="266193"/>
          <a:ext cx="5656275" cy="483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27940" rIns="27940" bIns="27940" numCol="1" spcCol="1270" anchor="ctr" anchorCtr="0">
          <a:noAutofit/>
        </a:bodyPr>
        <a:lstStyle/>
        <a:p>
          <a:pPr marL="0" lvl="0" indent="0" algn="l" defTabSz="488950">
            <a:lnSpc>
              <a:spcPct val="90000"/>
            </a:lnSpc>
            <a:spcBef>
              <a:spcPct val="0"/>
            </a:spcBef>
            <a:spcAft>
              <a:spcPct val="35000"/>
            </a:spcAft>
            <a:buFont typeface="+mj-lt"/>
            <a:buNone/>
          </a:pPr>
          <a:r>
            <a:rPr lang="en-US" sz="1100" i="0" kern="1200" dirty="0" err="1"/>
            <a:t>Bidan</a:t>
          </a:r>
          <a:r>
            <a:rPr lang="en-US" sz="1100" i="0" kern="1200" dirty="0"/>
            <a:t> </a:t>
          </a:r>
          <a:r>
            <a:rPr lang="en-US" sz="1100" i="0" kern="1200" dirty="0" err="1"/>
            <a:t>mempunyai</a:t>
          </a:r>
          <a:r>
            <a:rPr lang="en-US" sz="1100" i="0" kern="1200" dirty="0"/>
            <a:t> </a:t>
          </a:r>
          <a:r>
            <a:rPr lang="en-US" sz="1100" i="0" kern="1200" dirty="0" err="1"/>
            <a:t>persyaratan</a:t>
          </a:r>
          <a:r>
            <a:rPr lang="en-US" sz="1100" i="0" kern="1200" dirty="0"/>
            <a:t> </a:t>
          </a:r>
          <a:r>
            <a:rPr lang="en-US" sz="1100" i="0" kern="1200" dirty="0" err="1"/>
            <a:t>pengetahuan</a:t>
          </a:r>
          <a:r>
            <a:rPr lang="en-US" sz="1100" i="0" kern="1200" dirty="0"/>
            <a:t> dan </a:t>
          </a:r>
          <a:r>
            <a:rPr lang="en-US" sz="1100" i="0" kern="1200" dirty="0" err="1"/>
            <a:t>keterampilan</a:t>
          </a:r>
          <a:r>
            <a:rPr lang="en-US" sz="1100" i="0" kern="1200" dirty="0"/>
            <a:t> </a:t>
          </a:r>
          <a:r>
            <a:rPr lang="en-US" sz="1100" i="0" kern="1200" dirty="0" err="1"/>
            <a:t>dalam</a:t>
          </a:r>
          <a:r>
            <a:rPr lang="en-US" sz="1100" i="0" kern="1200" dirty="0"/>
            <a:t> </a:t>
          </a:r>
          <a:r>
            <a:rPr lang="en-US" sz="1100" i="0" kern="1200" dirty="0" err="1"/>
            <a:t>ilmu-ilmu</a:t>
          </a:r>
          <a:r>
            <a:rPr lang="en-US" sz="1100" i="0" kern="1200" dirty="0"/>
            <a:t> </a:t>
          </a:r>
          <a:r>
            <a:rPr lang="en-US" sz="1100" i="0" kern="1200" dirty="0" err="1"/>
            <a:t>sosial</a:t>
          </a:r>
          <a:r>
            <a:rPr lang="en-US" sz="1100" i="0" kern="1200" dirty="0"/>
            <a:t>, </a:t>
          </a:r>
          <a:r>
            <a:rPr lang="en-US" sz="1100" i="0" kern="1200" dirty="0" err="1"/>
            <a:t>kesehatan</a:t>
          </a:r>
          <a:r>
            <a:rPr lang="en-US" sz="1100" i="0" kern="1200" dirty="0"/>
            <a:t> </a:t>
          </a:r>
          <a:r>
            <a:rPr lang="en-US" sz="1100" i="0" kern="1200" dirty="0" err="1"/>
            <a:t>masyarakat</a:t>
          </a:r>
          <a:r>
            <a:rPr lang="en-US" sz="1100" i="0" kern="1200" dirty="0"/>
            <a:t>, dan </a:t>
          </a:r>
          <a:r>
            <a:rPr lang="en-US" sz="1100" i="0" kern="1200" dirty="0" err="1"/>
            <a:t>etika</a:t>
          </a:r>
          <a:r>
            <a:rPr lang="en-US" sz="1100" i="0" kern="1200" dirty="0"/>
            <a:t> yang </a:t>
          </a:r>
          <a:r>
            <a:rPr lang="en-US" sz="1100" i="0" kern="1200" dirty="0" err="1"/>
            <a:t>membentuk</a:t>
          </a:r>
          <a:r>
            <a:rPr lang="en-US" sz="1100" i="0" kern="1200" dirty="0"/>
            <a:t> </a:t>
          </a:r>
          <a:r>
            <a:rPr lang="en-US" sz="1100" i="0" kern="1200" dirty="0" err="1"/>
            <a:t>dasar</a:t>
          </a:r>
          <a:r>
            <a:rPr lang="en-US" sz="1100" i="0" kern="1200" dirty="0"/>
            <a:t> </a:t>
          </a:r>
          <a:r>
            <a:rPr lang="en-US" sz="1100" i="0" kern="1200" dirty="0" err="1"/>
            <a:t>dari</a:t>
          </a:r>
          <a:r>
            <a:rPr lang="en-US" sz="1100" i="0" kern="1200" dirty="0"/>
            <a:t> </a:t>
          </a:r>
          <a:r>
            <a:rPr lang="en-US" sz="1100" i="0" kern="1200" dirty="0" err="1"/>
            <a:t>asuhan</a:t>
          </a:r>
          <a:r>
            <a:rPr lang="en-US" sz="1100" i="0" kern="1200" dirty="0"/>
            <a:t> yang </a:t>
          </a:r>
          <a:r>
            <a:rPr lang="en-US" sz="1100" i="0" kern="1200" dirty="0" err="1"/>
            <a:t>bermutu</a:t>
          </a:r>
          <a:r>
            <a:rPr lang="en-US" sz="1100" i="0" kern="1200" dirty="0"/>
            <a:t> </a:t>
          </a:r>
          <a:r>
            <a:rPr lang="en-US" sz="1100" i="0" kern="1200" dirty="0" err="1"/>
            <a:t>tinggi</a:t>
          </a:r>
          <a:r>
            <a:rPr lang="en-US" sz="1100" i="0" kern="1200" dirty="0"/>
            <a:t> </a:t>
          </a:r>
          <a:r>
            <a:rPr lang="en-US" sz="1100" i="0" kern="1200" dirty="0" err="1"/>
            <a:t>sesuai</a:t>
          </a:r>
          <a:r>
            <a:rPr lang="en-US" sz="1100" i="0" kern="1200" dirty="0"/>
            <a:t> </a:t>
          </a:r>
          <a:r>
            <a:rPr lang="en-US" sz="1100" i="0" kern="1200" dirty="0" err="1"/>
            <a:t>dengan</a:t>
          </a:r>
          <a:r>
            <a:rPr lang="en-US" sz="1100" i="0" kern="1200" dirty="0"/>
            <a:t> </a:t>
          </a:r>
          <a:r>
            <a:rPr lang="en-US" sz="1100" i="0" kern="1200" dirty="0" err="1"/>
            <a:t>budaya</a:t>
          </a:r>
          <a:r>
            <a:rPr lang="en-US" sz="1100" i="0" kern="1200" dirty="0"/>
            <a:t>, </a:t>
          </a:r>
          <a:r>
            <a:rPr lang="en-US" sz="1100" i="0" kern="1200" dirty="0" err="1"/>
            <a:t>untuk</a:t>
          </a:r>
          <a:r>
            <a:rPr lang="en-US" sz="1100" i="0" kern="1200" dirty="0"/>
            <a:t> </a:t>
          </a:r>
          <a:r>
            <a:rPr lang="en-US" sz="1100" i="0" kern="1200" dirty="0" err="1"/>
            <a:t>wanita</a:t>
          </a:r>
          <a:r>
            <a:rPr lang="en-US" sz="1100" i="0" kern="1200" dirty="0"/>
            <a:t>, </a:t>
          </a:r>
          <a:r>
            <a:rPr lang="en-US" sz="1100" i="0" kern="1200" dirty="0" err="1"/>
            <a:t>bayi</a:t>
          </a:r>
          <a:r>
            <a:rPr lang="en-US" sz="1100" i="0" kern="1200" dirty="0"/>
            <a:t> </a:t>
          </a:r>
          <a:r>
            <a:rPr lang="en-US" sz="1100" i="0" kern="1200" dirty="0" err="1"/>
            <a:t>baru</a:t>
          </a:r>
          <a:r>
            <a:rPr lang="en-US" sz="1100" i="0" kern="1200" dirty="0"/>
            <a:t> </a:t>
          </a:r>
          <a:r>
            <a:rPr lang="en-US" sz="1100" i="0" kern="1200" dirty="0" err="1"/>
            <a:t>lahir</a:t>
          </a:r>
          <a:r>
            <a:rPr lang="en-US" sz="1100" i="0" kern="1200" dirty="0"/>
            <a:t>, dan </a:t>
          </a:r>
          <a:r>
            <a:rPr lang="en-US" sz="1100" i="0" kern="1200" dirty="0" err="1"/>
            <a:t>keluarganya</a:t>
          </a:r>
          <a:r>
            <a:rPr lang="en-US" sz="1100" i="0" kern="1200" dirty="0"/>
            <a:t>.</a:t>
          </a:r>
          <a:endParaRPr lang="en-ID" sz="1100" kern="1200" dirty="0"/>
        </a:p>
      </dsp:txBody>
      <dsp:txXfrm>
        <a:off x="384538" y="266193"/>
        <a:ext cx="5656275" cy="483613"/>
      </dsp:txXfrm>
    </dsp:sp>
    <dsp:sp modelId="{185D3468-B76F-4756-A833-6D4E2EF7ED3E}">
      <dsp:nvSpPr>
        <dsp:cNvPr id="0" name=""/>
        <dsp:cNvSpPr/>
      </dsp:nvSpPr>
      <dsp:spPr>
        <a:xfrm>
          <a:off x="66936" y="190398"/>
          <a:ext cx="635203" cy="63520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75992F-DC0B-4F36-AB6D-728354AB21CE}">
      <dsp:nvSpPr>
        <dsp:cNvPr id="0" name=""/>
        <dsp:cNvSpPr/>
      </dsp:nvSpPr>
      <dsp:spPr>
        <a:xfrm>
          <a:off x="748672" y="921004"/>
          <a:ext cx="5292140" cy="6979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27940" rIns="27940" bIns="27940" numCol="1" spcCol="1270" anchor="ctr" anchorCtr="0">
          <a:noAutofit/>
        </a:bodyPr>
        <a:lstStyle/>
        <a:p>
          <a:pPr marL="0" lvl="0" indent="0" algn="l" defTabSz="466725">
            <a:lnSpc>
              <a:spcPct val="90000"/>
            </a:lnSpc>
            <a:spcBef>
              <a:spcPct val="0"/>
            </a:spcBef>
            <a:spcAft>
              <a:spcPct val="35000"/>
            </a:spcAft>
            <a:buFont typeface="+mj-lt"/>
            <a:buNone/>
          </a:pPr>
          <a:r>
            <a:rPr lang="en-US" sz="1050" i="0" kern="1200" dirty="0" err="1"/>
            <a:t>Bidan</a:t>
          </a:r>
          <a:r>
            <a:rPr lang="en-US" sz="1050" i="0" kern="1200" dirty="0"/>
            <a:t> </a:t>
          </a:r>
          <a:r>
            <a:rPr lang="en-US" sz="1050" i="0" kern="1200" dirty="0" err="1"/>
            <a:t>memberikan</a:t>
          </a:r>
          <a:r>
            <a:rPr lang="en-US" sz="1050" i="0" kern="1200" dirty="0"/>
            <a:t> </a:t>
          </a:r>
          <a:r>
            <a:rPr lang="en-US" sz="1050" i="0" kern="1200" dirty="0" err="1"/>
            <a:t>asuhan</a:t>
          </a:r>
          <a:r>
            <a:rPr lang="en-US" sz="1050" i="0" kern="1200" dirty="0"/>
            <a:t> yang </a:t>
          </a:r>
          <a:r>
            <a:rPr lang="en-US" sz="1050" i="0" kern="1200" dirty="0" err="1"/>
            <a:t>bermutu</a:t>
          </a:r>
          <a:r>
            <a:rPr lang="en-US" sz="1050" i="0" kern="1200" dirty="0"/>
            <a:t> </a:t>
          </a:r>
          <a:r>
            <a:rPr lang="en-US" sz="1050" i="0" kern="1200" dirty="0" err="1"/>
            <a:t>tinggi</a:t>
          </a:r>
          <a:r>
            <a:rPr lang="en-US" sz="1050" i="0" kern="1200" dirty="0"/>
            <a:t>, </a:t>
          </a:r>
          <a:r>
            <a:rPr lang="en-US" sz="1050" i="0" kern="1200" dirty="0" err="1"/>
            <a:t>pendidikan</a:t>
          </a:r>
          <a:r>
            <a:rPr lang="en-US" sz="1050" i="0" kern="1200" dirty="0"/>
            <a:t> </a:t>
          </a:r>
          <a:r>
            <a:rPr lang="en-US" sz="1050" i="0" kern="1200" dirty="0" err="1"/>
            <a:t>kesehatan</a:t>
          </a:r>
          <a:r>
            <a:rPr lang="en-US" sz="1050" i="0" kern="1200" dirty="0"/>
            <a:t> yang </a:t>
          </a:r>
          <a:r>
            <a:rPr lang="en-US" sz="1050" i="0" kern="1200" dirty="0" err="1"/>
            <a:t>tanggap</a:t>
          </a:r>
          <a:r>
            <a:rPr lang="en-US" sz="1050" i="0" kern="1200" dirty="0"/>
            <a:t> </a:t>
          </a:r>
          <a:r>
            <a:rPr lang="en-US" sz="1050" i="0" kern="1200" dirty="0" err="1"/>
            <a:t>terhadap</a:t>
          </a:r>
          <a:r>
            <a:rPr lang="en-US" sz="1050" i="0" kern="1200" dirty="0"/>
            <a:t> </a:t>
          </a:r>
          <a:r>
            <a:rPr lang="en-US" sz="1050" i="0" kern="1200" dirty="0" err="1"/>
            <a:t>budaya</a:t>
          </a:r>
          <a:r>
            <a:rPr lang="en-US" sz="1050" i="0" kern="1200" dirty="0"/>
            <a:t>, dan </a:t>
          </a:r>
          <a:r>
            <a:rPr lang="en-US" sz="1050" i="0" kern="1200" dirty="0" err="1"/>
            <a:t>memberikan</a:t>
          </a:r>
          <a:r>
            <a:rPr lang="en-US" sz="1050" i="0" kern="1200" dirty="0"/>
            <a:t> </a:t>
          </a:r>
          <a:r>
            <a:rPr lang="en-US" sz="1050" i="0" kern="1200" dirty="0" err="1"/>
            <a:t>pelayanan</a:t>
          </a:r>
          <a:r>
            <a:rPr lang="en-US" sz="1050" i="0" kern="1200" dirty="0"/>
            <a:t> yang </a:t>
          </a:r>
          <a:r>
            <a:rPr lang="en-US" sz="1050" i="0" kern="1200" dirty="0" err="1"/>
            <a:t>menyeluruh</a:t>
          </a:r>
          <a:r>
            <a:rPr lang="en-US" sz="1050" i="0" kern="1200" dirty="0"/>
            <a:t> di </a:t>
          </a:r>
          <a:r>
            <a:rPr lang="en-US" sz="1050" i="0" kern="1200" dirty="0" err="1"/>
            <a:t>masyarakat</a:t>
          </a:r>
          <a:r>
            <a:rPr lang="en-US" sz="1050" i="0" kern="1200" dirty="0"/>
            <a:t> </a:t>
          </a:r>
          <a:r>
            <a:rPr lang="en-US" sz="1050" i="0" kern="1200" dirty="0" err="1"/>
            <a:t>dalam</a:t>
          </a:r>
          <a:r>
            <a:rPr lang="en-US" sz="1050" i="0" kern="1200" dirty="0"/>
            <a:t> </a:t>
          </a:r>
          <a:r>
            <a:rPr lang="en-US" sz="1050" i="0" kern="1200" dirty="0" err="1"/>
            <a:t>rangka</a:t>
          </a:r>
          <a:r>
            <a:rPr lang="en-US" sz="1050" i="0" kern="1200" dirty="0"/>
            <a:t> </a:t>
          </a:r>
          <a:r>
            <a:rPr lang="en-US" sz="1050" i="0" kern="1200" dirty="0" err="1"/>
            <a:t>untuk</a:t>
          </a:r>
          <a:r>
            <a:rPr lang="en-US" sz="1050" i="0" kern="1200" dirty="0"/>
            <a:t> </a:t>
          </a:r>
          <a:r>
            <a:rPr lang="en-US" sz="1050" i="0" kern="1200" dirty="0" err="1"/>
            <a:t>meningkatkan</a:t>
          </a:r>
          <a:r>
            <a:rPr lang="en-US" sz="1050" i="0" kern="1200" dirty="0"/>
            <a:t> </a:t>
          </a:r>
          <a:r>
            <a:rPr lang="en-US" sz="1050" i="0" kern="1200" dirty="0" err="1"/>
            <a:t>kehidupan</a:t>
          </a:r>
          <a:r>
            <a:rPr lang="en-US" sz="1050" i="0" kern="1200" dirty="0"/>
            <a:t> </a:t>
          </a:r>
          <a:r>
            <a:rPr lang="en-US" sz="1050" i="0" kern="1200" dirty="0" err="1"/>
            <a:t>keluarga</a:t>
          </a:r>
          <a:r>
            <a:rPr lang="en-US" sz="1050" i="0" kern="1200" dirty="0"/>
            <a:t> yang </a:t>
          </a:r>
          <a:r>
            <a:rPr lang="en-US" sz="1050" i="0" kern="1200" dirty="0" err="1"/>
            <a:t>sehat</a:t>
          </a:r>
          <a:r>
            <a:rPr lang="en-US" sz="1050" i="0" kern="1200" dirty="0"/>
            <a:t>, </a:t>
          </a:r>
          <a:r>
            <a:rPr lang="en-US" sz="1050" i="0" kern="1200" dirty="0" err="1"/>
            <a:t>perencanaan</a:t>
          </a:r>
          <a:r>
            <a:rPr lang="en-US" sz="1050" i="0" kern="1200" dirty="0"/>
            <a:t> </a:t>
          </a:r>
          <a:r>
            <a:rPr lang="en-US" sz="1050" i="0" kern="1200" dirty="0" err="1"/>
            <a:t>kehamilan</a:t>
          </a:r>
          <a:r>
            <a:rPr lang="en-US" sz="1050" i="0" kern="1200" dirty="0"/>
            <a:t>, dan </a:t>
          </a:r>
          <a:r>
            <a:rPr lang="en-US" sz="1050" i="0" kern="1200" dirty="0" err="1"/>
            <a:t>kesiapan</a:t>
          </a:r>
          <a:r>
            <a:rPr lang="en-US" sz="1050" i="0" kern="1200" dirty="0"/>
            <a:t> </a:t>
          </a:r>
          <a:r>
            <a:rPr lang="en-US" sz="1050" i="0" kern="1200" dirty="0" err="1"/>
            <a:t>untuk</a:t>
          </a:r>
          <a:r>
            <a:rPr lang="en-US" sz="1050" i="0" kern="1200" dirty="0"/>
            <a:t> </a:t>
          </a:r>
          <a:r>
            <a:rPr lang="en-US" sz="1050" i="0" kern="1200" dirty="0" err="1"/>
            <a:t>menjadi</a:t>
          </a:r>
          <a:r>
            <a:rPr lang="en-US" sz="1050" i="0" kern="1200" dirty="0"/>
            <a:t> orang </a:t>
          </a:r>
          <a:r>
            <a:rPr lang="en-US" sz="1050" i="0" kern="1200" dirty="0" err="1"/>
            <a:t>tua</a:t>
          </a:r>
          <a:r>
            <a:rPr lang="en-US" sz="900" i="0" kern="1200" dirty="0"/>
            <a:t>.</a:t>
          </a:r>
          <a:endParaRPr lang="en-ID" sz="900" i="1" kern="1200" dirty="0"/>
        </a:p>
      </dsp:txBody>
      <dsp:txXfrm>
        <a:off x="748672" y="921004"/>
        <a:ext cx="5292140" cy="697991"/>
      </dsp:txXfrm>
    </dsp:sp>
    <dsp:sp modelId="{D8930568-C8A6-4D8E-BB78-863513F00BAB}">
      <dsp:nvSpPr>
        <dsp:cNvPr id="0" name=""/>
        <dsp:cNvSpPr/>
      </dsp:nvSpPr>
      <dsp:spPr>
        <a:xfrm>
          <a:off x="431071" y="952398"/>
          <a:ext cx="635203" cy="63520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C7285E-BC83-4746-A05C-D679F39848ED}">
      <dsp:nvSpPr>
        <dsp:cNvPr id="0" name=""/>
        <dsp:cNvSpPr/>
      </dsp:nvSpPr>
      <dsp:spPr>
        <a:xfrm>
          <a:off x="860432" y="1683004"/>
          <a:ext cx="5180380" cy="6979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30480" rIns="30480" bIns="30480" numCol="1" spcCol="1270" anchor="ctr" anchorCtr="0">
          <a:noAutofit/>
        </a:bodyPr>
        <a:lstStyle/>
        <a:p>
          <a:pPr marL="0" lvl="0" indent="0" algn="l" defTabSz="533400">
            <a:lnSpc>
              <a:spcPct val="90000"/>
            </a:lnSpc>
            <a:spcBef>
              <a:spcPct val="0"/>
            </a:spcBef>
            <a:spcAft>
              <a:spcPct val="35000"/>
            </a:spcAft>
            <a:buFont typeface="+mj-lt"/>
            <a:buNone/>
          </a:pPr>
          <a:r>
            <a:rPr lang="en-US" sz="1200" i="0" kern="1200" dirty="0" err="1"/>
            <a:t>Bidan</a:t>
          </a:r>
          <a:r>
            <a:rPr lang="en-US" sz="1200" i="0" kern="1200" dirty="0"/>
            <a:t> </a:t>
          </a:r>
          <a:r>
            <a:rPr lang="en-US" sz="1200" i="0" kern="1200" dirty="0" err="1"/>
            <a:t>memberikan</a:t>
          </a:r>
          <a:r>
            <a:rPr lang="en-US" sz="1200" i="0" kern="1200" dirty="0"/>
            <a:t> </a:t>
          </a:r>
          <a:r>
            <a:rPr lang="en-US" sz="1200" i="0" kern="1200" dirty="0" err="1"/>
            <a:t>asuhan</a:t>
          </a:r>
          <a:r>
            <a:rPr lang="en-US" sz="1200" i="0" kern="1200" dirty="0"/>
            <a:t> antenatal yang </a:t>
          </a:r>
          <a:r>
            <a:rPr lang="en-US" sz="1200" i="0" kern="1200" dirty="0" err="1"/>
            <a:t>bermutu</a:t>
          </a:r>
          <a:r>
            <a:rPr lang="en-US" sz="1200" i="0" kern="1200" dirty="0"/>
            <a:t> </a:t>
          </a:r>
          <a:r>
            <a:rPr lang="en-US" sz="1200" i="0" kern="1200" dirty="0" err="1"/>
            <a:t>tinggi</a:t>
          </a:r>
          <a:r>
            <a:rPr lang="en-US" sz="1200" i="0" kern="1200" dirty="0"/>
            <a:t> </a:t>
          </a:r>
          <a:r>
            <a:rPr lang="en-US" sz="1200" i="0" kern="1200" dirty="0" err="1"/>
            <a:t>untuk</a:t>
          </a:r>
          <a:r>
            <a:rPr lang="en-US" sz="1200" i="0" kern="1200" dirty="0"/>
            <a:t> </a:t>
          </a:r>
          <a:r>
            <a:rPr lang="en-US" sz="1200" i="0" kern="1200" dirty="0" err="1"/>
            <a:t>mengoptimalkan</a:t>
          </a:r>
          <a:r>
            <a:rPr lang="en-US" sz="1200" i="0" kern="1200" dirty="0"/>
            <a:t> </a:t>
          </a:r>
          <a:r>
            <a:rPr lang="en-US" sz="1200" i="0" kern="1200" dirty="0" err="1"/>
            <a:t>kesehatan</a:t>
          </a:r>
          <a:r>
            <a:rPr lang="en-US" sz="1200" i="0" kern="1200" dirty="0"/>
            <a:t> </a:t>
          </a:r>
          <a:r>
            <a:rPr lang="en-US" sz="1200" i="0" kern="1200" dirty="0" err="1"/>
            <a:t>ibu</a:t>
          </a:r>
          <a:r>
            <a:rPr lang="en-US" sz="1200" i="0" kern="1200" dirty="0"/>
            <a:t> </a:t>
          </a:r>
          <a:r>
            <a:rPr lang="en-US" sz="1200" i="0" kern="1200" dirty="0" err="1"/>
            <a:t>selama</a:t>
          </a:r>
          <a:r>
            <a:rPr lang="en-US" sz="1200" i="0" kern="1200" dirty="0"/>
            <a:t> </a:t>
          </a:r>
          <a:r>
            <a:rPr lang="en-US" sz="1200" i="0" kern="1200" dirty="0" err="1"/>
            <a:t>kehamilan</a:t>
          </a:r>
          <a:r>
            <a:rPr lang="en-US" sz="1200" i="0" kern="1200" dirty="0"/>
            <a:t> yang </a:t>
          </a:r>
          <a:r>
            <a:rPr lang="en-US" sz="1200" i="0" kern="1200" dirty="0" err="1"/>
            <a:t>meliputi</a:t>
          </a:r>
          <a:r>
            <a:rPr lang="en-US" sz="1200" i="0" kern="1200" dirty="0"/>
            <a:t> </a:t>
          </a:r>
          <a:r>
            <a:rPr lang="en-US" sz="1200" i="0" kern="1200" dirty="0" err="1"/>
            <a:t>deteksi</a:t>
          </a:r>
          <a:r>
            <a:rPr lang="en-US" sz="1200" i="0" kern="1200" dirty="0"/>
            <a:t> </a:t>
          </a:r>
          <a:r>
            <a:rPr lang="en-US" sz="1200" i="0" kern="1200" dirty="0" err="1"/>
            <a:t>dini</a:t>
          </a:r>
          <a:r>
            <a:rPr lang="en-US" sz="1200" i="0" kern="1200" dirty="0"/>
            <a:t>, </a:t>
          </a:r>
          <a:r>
            <a:rPr lang="en-US" sz="1200" i="0" kern="1200" dirty="0" err="1"/>
            <a:t>pengobatan</a:t>
          </a:r>
          <a:r>
            <a:rPr lang="en-US" sz="1200" i="0" kern="1200" dirty="0"/>
            <a:t>, dan </a:t>
          </a:r>
          <a:r>
            <a:rPr lang="en-US" sz="1200" i="0" kern="1200" dirty="0" err="1"/>
            <a:t>rujukan</a:t>
          </a:r>
          <a:r>
            <a:rPr lang="en-US" sz="1200" i="0" kern="1200" dirty="0"/>
            <a:t>.</a:t>
          </a:r>
          <a:endParaRPr lang="en-ID" sz="1200" i="1" kern="1200" dirty="0"/>
        </a:p>
      </dsp:txBody>
      <dsp:txXfrm>
        <a:off x="860432" y="1683004"/>
        <a:ext cx="5180380" cy="697991"/>
      </dsp:txXfrm>
    </dsp:sp>
    <dsp:sp modelId="{25BBAC56-1C3F-46FE-969B-75BB232A6E3D}">
      <dsp:nvSpPr>
        <dsp:cNvPr id="0" name=""/>
        <dsp:cNvSpPr/>
      </dsp:nvSpPr>
      <dsp:spPr>
        <a:xfrm>
          <a:off x="542831" y="1714398"/>
          <a:ext cx="635203" cy="63520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EFD5B7-7F6E-4401-AE3A-385F31BAE6F6}">
      <dsp:nvSpPr>
        <dsp:cNvPr id="0" name=""/>
        <dsp:cNvSpPr/>
      </dsp:nvSpPr>
      <dsp:spPr>
        <a:xfrm>
          <a:off x="748672" y="2539918"/>
          <a:ext cx="5292140" cy="5081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27940" rIns="27940" bIns="27940" numCol="1" spcCol="1270" anchor="ctr" anchorCtr="0">
          <a:noAutofit/>
        </a:bodyPr>
        <a:lstStyle/>
        <a:p>
          <a:pPr marL="0" lvl="0" indent="0" algn="l" defTabSz="488950">
            <a:lnSpc>
              <a:spcPct val="90000"/>
            </a:lnSpc>
            <a:spcBef>
              <a:spcPct val="0"/>
            </a:spcBef>
            <a:spcAft>
              <a:spcPct val="35000"/>
            </a:spcAft>
            <a:buFont typeface="+mj-lt"/>
            <a:buNone/>
          </a:pPr>
          <a:r>
            <a:rPr lang="en-US" sz="1100" i="0" kern="1200" dirty="0" err="1"/>
            <a:t>Bidan</a:t>
          </a:r>
          <a:r>
            <a:rPr lang="en-US" sz="1100" i="0" kern="1200" dirty="0"/>
            <a:t> </a:t>
          </a:r>
          <a:r>
            <a:rPr lang="en-US" sz="1100" i="0" kern="1200" dirty="0" err="1"/>
            <a:t>memberikan</a:t>
          </a:r>
          <a:r>
            <a:rPr lang="en-US" sz="1100" i="0" kern="1200" dirty="0"/>
            <a:t> </a:t>
          </a:r>
          <a:r>
            <a:rPr lang="en-US" sz="1100" i="0" kern="1200" dirty="0" err="1"/>
            <a:t>asuhan</a:t>
          </a:r>
          <a:r>
            <a:rPr lang="en-US" sz="1100" i="0" kern="1200" dirty="0"/>
            <a:t> yang </a:t>
          </a:r>
          <a:r>
            <a:rPr lang="en-US" sz="1100" i="0" kern="1200" dirty="0" err="1"/>
            <a:t>bermutu</a:t>
          </a:r>
          <a:r>
            <a:rPr lang="en-US" sz="1100" i="0" kern="1200" dirty="0"/>
            <a:t> </a:t>
          </a:r>
          <a:r>
            <a:rPr lang="en-US" sz="1100" i="0" kern="1200" dirty="0" err="1"/>
            <a:t>tinggi</a:t>
          </a:r>
          <a:r>
            <a:rPr lang="en-US" sz="1100" i="0" kern="1200" dirty="0"/>
            <a:t>, </a:t>
          </a:r>
          <a:r>
            <a:rPr lang="en-US" sz="1100" i="0" kern="1200" dirty="0" err="1"/>
            <a:t>tanggap</a:t>
          </a:r>
          <a:r>
            <a:rPr lang="en-US" sz="1100" i="0" kern="1200" dirty="0"/>
            <a:t> </a:t>
          </a:r>
          <a:r>
            <a:rPr lang="en-US" sz="1100" i="0" kern="1200" dirty="0" err="1"/>
            <a:t>tehadap</a:t>
          </a:r>
          <a:r>
            <a:rPr lang="en-US" sz="1100" i="0" kern="1200" dirty="0"/>
            <a:t> </a:t>
          </a:r>
          <a:r>
            <a:rPr lang="en-US" sz="1100" i="0" kern="1200" dirty="0" err="1"/>
            <a:t>budaya</a:t>
          </a:r>
          <a:r>
            <a:rPr lang="en-US" sz="1100" i="0" kern="1200" dirty="0"/>
            <a:t> </a:t>
          </a:r>
          <a:r>
            <a:rPr lang="en-US" sz="1100" i="0" kern="1200" dirty="0" err="1"/>
            <a:t>setempat</a:t>
          </a:r>
          <a:r>
            <a:rPr lang="en-US" sz="1100" i="0" kern="1200" dirty="0"/>
            <a:t> </a:t>
          </a:r>
          <a:r>
            <a:rPr lang="en-US" sz="1100" i="0" kern="1200" dirty="0" err="1"/>
            <a:t>selama</a:t>
          </a:r>
          <a:r>
            <a:rPr lang="en-US" sz="1100" i="0" kern="1200" dirty="0"/>
            <a:t> </a:t>
          </a:r>
          <a:r>
            <a:rPr lang="en-US" sz="1100" i="0" kern="1200" dirty="0" err="1"/>
            <a:t>persalinan</a:t>
          </a:r>
          <a:r>
            <a:rPr lang="en-US" sz="1100" i="0" kern="1200" dirty="0"/>
            <a:t>, </a:t>
          </a:r>
          <a:r>
            <a:rPr lang="en-US" sz="1100" i="0" kern="1200" dirty="0" err="1"/>
            <a:t>memimpin</a:t>
          </a:r>
          <a:r>
            <a:rPr lang="en-US" sz="1100" i="0" kern="1200" dirty="0"/>
            <a:t> </a:t>
          </a:r>
          <a:r>
            <a:rPr lang="en-US" sz="1100" i="0" kern="1200" dirty="0" err="1"/>
            <a:t>suatu</a:t>
          </a:r>
          <a:r>
            <a:rPr lang="en-US" sz="1100" i="0" kern="1200" dirty="0"/>
            <a:t> </a:t>
          </a:r>
          <a:r>
            <a:rPr lang="en-US" sz="1100" i="0" kern="1200" dirty="0" err="1"/>
            <a:t>persalinan</a:t>
          </a:r>
          <a:r>
            <a:rPr lang="en-US" sz="1100" i="0" kern="1200" dirty="0"/>
            <a:t> yang </a:t>
          </a:r>
          <a:r>
            <a:rPr lang="en-US" sz="1100" i="0" kern="1200" dirty="0" err="1"/>
            <a:t>bersih</a:t>
          </a:r>
          <a:r>
            <a:rPr lang="en-US" sz="1100" i="0" kern="1200" dirty="0"/>
            <a:t> dan </a:t>
          </a:r>
          <a:r>
            <a:rPr lang="en-US" sz="1100" i="0" kern="1200" dirty="0" err="1"/>
            <a:t>aman</a:t>
          </a:r>
          <a:r>
            <a:rPr lang="en-US" sz="1100" i="0" kern="1200" dirty="0"/>
            <a:t>, </a:t>
          </a:r>
          <a:r>
            <a:rPr lang="en-US" sz="1100" i="0" kern="1200" dirty="0" err="1"/>
            <a:t>menangani</a:t>
          </a:r>
          <a:r>
            <a:rPr lang="en-US" sz="1100" i="0" kern="1200" dirty="0"/>
            <a:t> </a:t>
          </a:r>
          <a:r>
            <a:rPr lang="en-US" sz="1100" i="0" kern="1200" dirty="0" err="1"/>
            <a:t>situasi</a:t>
          </a:r>
          <a:r>
            <a:rPr lang="en-US" sz="1100" i="0" kern="1200" dirty="0"/>
            <a:t> </a:t>
          </a:r>
          <a:r>
            <a:rPr lang="en-US" sz="1100" i="0" kern="1200" dirty="0" err="1"/>
            <a:t>kegawatdaruratan</a:t>
          </a:r>
          <a:r>
            <a:rPr lang="en-US" sz="1100" i="0" kern="1200" dirty="0"/>
            <a:t> </a:t>
          </a:r>
          <a:r>
            <a:rPr lang="en-US" sz="1100" i="0" kern="1200" dirty="0" err="1"/>
            <a:t>tertentu</a:t>
          </a:r>
          <a:r>
            <a:rPr lang="en-US" sz="1100" i="0" kern="1200" dirty="0"/>
            <a:t> </a:t>
          </a:r>
          <a:r>
            <a:rPr lang="en-US" sz="1100" i="0" kern="1200" dirty="0" err="1"/>
            <a:t>untuk</a:t>
          </a:r>
          <a:r>
            <a:rPr lang="en-US" sz="1100" i="0" kern="1200" dirty="0"/>
            <a:t> </a:t>
          </a:r>
          <a:r>
            <a:rPr lang="en-US" sz="1100" i="0" kern="1200" dirty="0" err="1"/>
            <a:t>mengoptimalkan</a:t>
          </a:r>
          <a:r>
            <a:rPr lang="en-US" sz="1100" i="0" kern="1200" dirty="0"/>
            <a:t> </a:t>
          </a:r>
          <a:r>
            <a:rPr lang="en-US" sz="1100" i="0" kern="1200" dirty="0" err="1"/>
            <a:t>kesehatan</a:t>
          </a:r>
          <a:r>
            <a:rPr lang="en-US" sz="1100" i="0" kern="1200" dirty="0"/>
            <a:t> </a:t>
          </a:r>
          <a:endParaRPr lang="en-ID" sz="1100" i="1" kern="1200" dirty="0"/>
        </a:p>
      </dsp:txBody>
      <dsp:txXfrm>
        <a:off x="748672" y="2539918"/>
        <a:ext cx="5292140" cy="508162"/>
      </dsp:txXfrm>
    </dsp:sp>
    <dsp:sp modelId="{7F2EE601-03D1-4893-A9AC-555E5654782A}">
      <dsp:nvSpPr>
        <dsp:cNvPr id="0" name=""/>
        <dsp:cNvSpPr/>
      </dsp:nvSpPr>
      <dsp:spPr>
        <a:xfrm>
          <a:off x="431071" y="2476398"/>
          <a:ext cx="635203" cy="63520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9A72C7-80A7-45ED-B66D-79C9F52C6C0D}">
      <dsp:nvSpPr>
        <dsp:cNvPr id="0" name=""/>
        <dsp:cNvSpPr/>
      </dsp:nvSpPr>
      <dsp:spPr>
        <a:xfrm>
          <a:off x="384538" y="3301918"/>
          <a:ext cx="5656275" cy="5081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30480" rIns="30480" bIns="30480" numCol="1" spcCol="1270" anchor="ctr" anchorCtr="0">
          <a:noAutofit/>
        </a:bodyPr>
        <a:lstStyle/>
        <a:p>
          <a:pPr marL="0" lvl="0" indent="0" algn="l" defTabSz="533400">
            <a:lnSpc>
              <a:spcPct val="90000"/>
            </a:lnSpc>
            <a:spcBef>
              <a:spcPct val="0"/>
            </a:spcBef>
            <a:spcAft>
              <a:spcPct val="35000"/>
            </a:spcAft>
            <a:buFont typeface="+mj-lt"/>
            <a:buNone/>
          </a:pPr>
          <a:r>
            <a:rPr lang="en-US" sz="1200" i="0" kern="1200" dirty="0" err="1"/>
            <a:t>Bidan</a:t>
          </a:r>
          <a:r>
            <a:rPr lang="en-US" sz="1200" i="0" kern="1200" dirty="0"/>
            <a:t> </a:t>
          </a:r>
          <a:r>
            <a:rPr lang="en-US" sz="1200" i="0" kern="1200" dirty="0" err="1"/>
            <a:t>dapat</a:t>
          </a:r>
          <a:r>
            <a:rPr lang="en-US" sz="1200" i="0" kern="1200" dirty="0"/>
            <a:t> </a:t>
          </a:r>
          <a:r>
            <a:rPr lang="en-US" sz="1200" i="0" kern="1200" dirty="0" err="1"/>
            <a:t>memberikan</a:t>
          </a:r>
          <a:r>
            <a:rPr lang="en-US" sz="1200" i="0" kern="1200" dirty="0"/>
            <a:t> </a:t>
          </a:r>
          <a:r>
            <a:rPr lang="en-US" sz="1200" i="0" kern="1200" dirty="0" err="1"/>
            <a:t>asuhan</a:t>
          </a:r>
          <a:r>
            <a:rPr lang="en-US" sz="1200" i="0" kern="1200" dirty="0"/>
            <a:t> pada </a:t>
          </a:r>
          <a:r>
            <a:rPr lang="en-US" sz="1200" i="0" kern="1200" dirty="0" err="1"/>
            <a:t>ibu</a:t>
          </a:r>
          <a:r>
            <a:rPr lang="en-US" sz="1200" i="0" kern="1200" dirty="0"/>
            <a:t> </a:t>
          </a:r>
          <a:r>
            <a:rPr lang="en-US" sz="1200" i="0" kern="1200" dirty="0" err="1"/>
            <a:t>nifas</a:t>
          </a:r>
          <a:r>
            <a:rPr lang="en-US" sz="1200" i="0" kern="1200" dirty="0"/>
            <a:t> dan </a:t>
          </a:r>
          <a:r>
            <a:rPr lang="en-US" sz="1200" i="0" kern="1200" dirty="0" err="1"/>
            <a:t>menyusui</a:t>
          </a:r>
          <a:r>
            <a:rPr lang="en-US" sz="1200" i="0" kern="1200" dirty="0"/>
            <a:t> yang </a:t>
          </a:r>
          <a:r>
            <a:rPr lang="en-US" sz="1200" i="0" kern="1200" dirty="0" err="1"/>
            <a:t>bermutu</a:t>
          </a:r>
          <a:r>
            <a:rPr lang="en-US" sz="1200" i="0" kern="1200" dirty="0"/>
            <a:t> </a:t>
          </a:r>
          <a:r>
            <a:rPr lang="en-US" sz="1200" i="0" kern="1200" dirty="0" err="1"/>
            <a:t>tinggi</a:t>
          </a:r>
          <a:r>
            <a:rPr lang="en-US" sz="1200" i="0" kern="1200" dirty="0"/>
            <a:t> </a:t>
          </a:r>
          <a:r>
            <a:rPr lang="en-US" sz="1200" i="0" kern="1200" dirty="0" err="1"/>
            <a:t>serta</a:t>
          </a:r>
          <a:r>
            <a:rPr lang="en-US" sz="1200" i="0" kern="1200" dirty="0"/>
            <a:t> </a:t>
          </a:r>
          <a:r>
            <a:rPr lang="en-US" sz="1200" i="0" kern="1200" dirty="0" err="1"/>
            <a:t>tanggap</a:t>
          </a:r>
          <a:r>
            <a:rPr lang="en-US" sz="1200" i="0" kern="1200" dirty="0"/>
            <a:t> </a:t>
          </a:r>
          <a:r>
            <a:rPr lang="en-US" sz="1200" i="0" kern="1200" dirty="0" err="1"/>
            <a:t>terhadap</a:t>
          </a:r>
          <a:r>
            <a:rPr lang="en-US" sz="1200" i="0" kern="1200" dirty="0"/>
            <a:t> </a:t>
          </a:r>
          <a:r>
            <a:rPr lang="en-US" sz="1200" i="0" kern="1200" dirty="0" err="1"/>
            <a:t>budaya</a:t>
          </a:r>
          <a:r>
            <a:rPr lang="en-US" sz="1200" i="0" kern="1200" dirty="0"/>
            <a:t> </a:t>
          </a:r>
          <a:r>
            <a:rPr lang="en-US" sz="1200" i="0" kern="1200" dirty="0" err="1"/>
            <a:t>setempat</a:t>
          </a:r>
          <a:r>
            <a:rPr lang="en-US" sz="1200" i="0" kern="1200" dirty="0"/>
            <a:t>.</a:t>
          </a:r>
          <a:endParaRPr lang="en-ID" sz="1200" i="1" kern="1200" dirty="0"/>
        </a:p>
      </dsp:txBody>
      <dsp:txXfrm>
        <a:off x="384538" y="3301918"/>
        <a:ext cx="5656275" cy="508162"/>
      </dsp:txXfrm>
    </dsp:sp>
    <dsp:sp modelId="{FE46CF40-FD0D-4A1D-BF1E-84B791A9CE45}">
      <dsp:nvSpPr>
        <dsp:cNvPr id="0" name=""/>
        <dsp:cNvSpPr/>
      </dsp:nvSpPr>
      <dsp:spPr>
        <a:xfrm>
          <a:off x="66936" y="3238398"/>
          <a:ext cx="635203" cy="63520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B0842-267B-41FC-B1DD-3A94CFD56C3F}">
      <dsp:nvSpPr>
        <dsp:cNvPr id="0" name=""/>
        <dsp:cNvSpPr/>
      </dsp:nvSpPr>
      <dsp:spPr>
        <a:xfrm>
          <a:off x="-4594335" y="-704407"/>
          <a:ext cx="5472816" cy="5472816"/>
        </a:xfrm>
        <a:prstGeom prst="blockArc">
          <a:avLst>
            <a:gd name="adj1" fmla="val 18900000"/>
            <a:gd name="adj2" fmla="val 2700000"/>
            <a:gd name="adj3" fmla="val 395"/>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607DAD-A1AF-4A1C-B852-BAC26DCBE4E8}">
      <dsp:nvSpPr>
        <dsp:cNvPr id="0" name=""/>
        <dsp:cNvSpPr/>
      </dsp:nvSpPr>
      <dsp:spPr>
        <a:xfrm>
          <a:off x="460128" y="312440"/>
          <a:ext cx="6794806" cy="625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0640" rIns="40640" bIns="40640" numCol="1" spcCol="1270" anchor="ctr" anchorCtr="0">
          <a:noAutofit/>
        </a:bodyPr>
        <a:lstStyle/>
        <a:p>
          <a:pPr marL="0" lvl="0" indent="0" algn="l" defTabSz="711200">
            <a:lnSpc>
              <a:spcPct val="90000"/>
            </a:lnSpc>
            <a:spcBef>
              <a:spcPct val="0"/>
            </a:spcBef>
            <a:spcAft>
              <a:spcPct val="35000"/>
            </a:spcAft>
            <a:buFont typeface="+mj-lt"/>
            <a:buNone/>
          </a:pPr>
          <a:r>
            <a:rPr lang="en-US" sz="1600" i="0" kern="1200" dirty="0" err="1"/>
            <a:t>Bidan</a:t>
          </a:r>
          <a:r>
            <a:rPr lang="en-US" sz="1600" i="0" kern="1200" dirty="0"/>
            <a:t> </a:t>
          </a:r>
          <a:r>
            <a:rPr lang="en-US" sz="1600" i="0" kern="1200" dirty="0" err="1"/>
            <a:t>memberikan</a:t>
          </a:r>
          <a:r>
            <a:rPr lang="en-US" sz="1600" i="0" kern="1200" dirty="0"/>
            <a:t> </a:t>
          </a:r>
          <a:r>
            <a:rPr lang="en-US" sz="1600" i="0" kern="1200" dirty="0" err="1"/>
            <a:t>asuhan</a:t>
          </a:r>
          <a:r>
            <a:rPr lang="en-US" sz="1600" i="0" kern="1200" dirty="0"/>
            <a:t> yang </a:t>
          </a:r>
          <a:r>
            <a:rPr lang="en-US" sz="1600" i="0" kern="1200" dirty="0" err="1"/>
            <a:t>bermutu</a:t>
          </a:r>
          <a:r>
            <a:rPr lang="en-US" sz="1600" i="0" kern="1200" dirty="0"/>
            <a:t> </a:t>
          </a:r>
          <a:r>
            <a:rPr lang="en-US" sz="1600" i="0" kern="1200" dirty="0" err="1"/>
            <a:t>tinggi</a:t>
          </a:r>
          <a:r>
            <a:rPr lang="en-US" sz="1600" i="0" kern="1200" dirty="0"/>
            <a:t> dan </a:t>
          </a:r>
          <a:r>
            <a:rPr lang="en-US" sz="1600" i="0" kern="1200" dirty="0" err="1"/>
            <a:t>komprehensif</a:t>
          </a:r>
          <a:r>
            <a:rPr lang="en-US" sz="1600" i="0" kern="1200" dirty="0"/>
            <a:t> pada </a:t>
          </a:r>
          <a:r>
            <a:rPr lang="en-US" sz="1600" i="0" kern="1200" dirty="0" err="1"/>
            <a:t>bayi</a:t>
          </a:r>
          <a:r>
            <a:rPr lang="en-US" sz="1600" i="0" kern="1200" dirty="0"/>
            <a:t> </a:t>
          </a:r>
          <a:r>
            <a:rPr lang="en-US" sz="1600" i="0" kern="1200" dirty="0" err="1"/>
            <a:t>baru</a:t>
          </a:r>
          <a:r>
            <a:rPr lang="en-US" sz="1600" i="0" kern="1200" dirty="0"/>
            <a:t> </a:t>
          </a:r>
          <a:r>
            <a:rPr lang="en-US" sz="1600" i="0" kern="1200" dirty="0" err="1"/>
            <a:t>lahir</a:t>
          </a:r>
          <a:r>
            <a:rPr lang="en-US" sz="1600" i="0" kern="1200" dirty="0"/>
            <a:t> (BBL) </a:t>
          </a:r>
          <a:r>
            <a:rPr lang="en-US" sz="1600" i="0" kern="1200" dirty="0" err="1"/>
            <a:t>sehat</a:t>
          </a:r>
          <a:r>
            <a:rPr lang="en-US" sz="1600" i="0" kern="1200" dirty="0"/>
            <a:t> </a:t>
          </a:r>
          <a:r>
            <a:rPr lang="en-US" sz="1600" i="0" kern="1200" dirty="0" err="1"/>
            <a:t>sampai</a:t>
          </a:r>
          <a:r>
            <a:rPr lang="en-US" sz="1600" i="0" kern="1200" dirty="0"/>
            <a:t> </a:t>
          </a:r>
          <a:r>
            <a:rPr lang="en-US" sz="1600" i="0" kern="1200" dirty="0" err="1"/>
            <a:t>usia</a:t>
          </a:r>
          <a:r>
            <a:rPr lang="en-US" sz="1600" i="0" kern="1200" dirty="0"/>
            <a:t> 1 </a:t>
          </a:r>
          <a:r>
            <a:rPr lang="en-US" sz="1600" i="0" kern="1200" dirty="0" err="1"/>
            <a:t>bulan</a:t>
          </a:r>
          <a:r>
            <a:rPr lang="en-US" sz="1600" i="0" kern="1200" dirty="0"/>
            <a:t>.</a:t>
          </a:r>
          <a:endParaRPr lang="en-ID" sz="1600" i="1" kern="1200" dirty="0"/>
        </a:p>
      </dsp:txBody>
      <dsp:txXfrm>
        <a:off x="460128" y="312440"/>
        <a:ext cx="6794806" cy="625205"/>
      </dsp:txXfrm>
    </dsp:sp>
    <dsp:sp modelId="{5B548594-AEF6-4D8D-B480-559CAE569C39}">
      <dsp:nvSpPr>
        <dsp:cNvPr id="0" name=""/>
        <dsp:cNvSpPr/>
      </dsp:nvSpPr>
      <dsp:spPr>
        <a:xfrm>
          <a:off x="69375" y="234289"/>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29C96B-F61E-4DF1-B752-01C9705ACBA9}">
      <dsp:nvSpPr>
        <dsp:cNvPr id="0" name=""/>
        <dsp:cNvSpPr/>
      </dsp:nvSpPr>
      <dsp:spPr>
        <a:xfrm>
          <a:off x="818573" y="1250411"/>
          <a:ext cx="6436362" cy="625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0640" rIns="40640" bIns="40640" numCol="1" spcCol="1270" anchor="ctr" anchorCtr="0">
          <a:noAutofit/>
        </a:bodyPr>
        <a:lstStyle/>
        <a:p>
          <a:pPr marL="0" lvl="0" indent="0" algn="l" defTabSz="711200">
            <a:lnSpc>
              <a:spcPct val="90000"/>
            </a:lnSpc>
            <a:spcBef>
              <a:spcPct val="0"/>
            </a:spcBef>
            <a:spcAft>
              <a:spcPct val="35000"/>
            </a:spcAft>
            <a:buFont typeface="+mj-lt"/>
            <a:buNone/>
          </a:pPr>
          <a:r>
            <a:rPr lang="en-US" sz="1600" i="0" kern="1200" dirty="0" err="1"/>
            <a:t>Bidan</a:t>
          </a:r>
          <a:r>
            <a:rPr lang="en-US" sz="1600" i="0" kern="1200" dirty="0"/>
            <a:t> </a:t>
          </a:r>
          <a:r>
            <a:rPr lang="en-US" sz="1600" i="0" kern="1200" dirty="0" err="1"/>
            <a:t>memberikan</a:t>
          </a:r>
          <a:r>
            <a:rPr lang="en-US" sz="1600" i="0" kern="1200" dirty="0"/>
            <a:t> </a:t>
          </a:r>
          <a:r>
            <a:rPr lang="en-US" sz="1600" i="0" kern="1200" dirty="0" err="1"/>
            <a:t>asuhan</a:t>
          </a:r>
          <a:r>
            <a:rPr lang="en-US" sz="1600" i="0" kern="1200" dirty="0"/>
            <a:t> yang </a:t>
          </a:r>
          <a:r>
            <a:rPr lang="en-US" sz="1600" i="0" kern="1200" dirty="0" err="1"/>
            <a:t>brmutu</a:t>
          </a:r>
          <a:r>
            <a:rPr lang="en-US" sz="1600" i="0" kern="1200" dirty="0"/>
            <a:t> </a:t>
          </a:r>
          <a:r>
            <a:rPr lang="en-US" sz="1600" i="0" kern="1200" dirty="0" err="1"/>
            <a:t>tinggi</a:t>
          </a:r>
          <a:r>
            <a:rPr lang="en-US" sz="1600" i="0" kern="1200" dirty="0"/>
            <a:t> dan </a:t>
          </a:r>
          <a:r>
            <a:rPr lang="en-US" sz="1600" i="0" kern="1200" dirty="0" err="1"/>
            <a:t>komprehensif</a:t>
          </a:r>
          <a:r>
            <a:rPr lang="en-US" sz="1600" i="0" kern="1200" dirty="0"/>
            <a:t>  pada </a:t>
          </a:r>
          <a:r>
            <a:rPr lang="en-US" sz="1600" i="0" kern="1200" dirty="0" err="1"/>
            <a:t>bayi</a:t>
          </a:r>
          <a:r>
            <a:rPr lang="en-US" sz="1600" i="0" kern="1200" dirty="0"/>
            <a:t> dan </a:t>
          </a:r>
          <a:r>
            <a:rPr lang="en-US" sz="1600" i="0" kern="1200" dirty="0" err="1"/>
            <a:t>balita</a:t>
          </a:r>
          <a:r>
            <a:rPr lang="en-US" sz="1600" i="0" kern="1200" dirty="0"/>
            <a:t> </a:t>
          </a:r>
          <a:r>
            <a:rPr lang="en-US" sz="1600" i="0" kern="1200" dirty="0" err="1"/>
            <a:t>sehat</a:t>
          </a:r>
          <a:r>
            <a:rPr lang="en-US" sz="1600" i="0" kern="1200" dirty="0"/>
            <a:t>.</a:t>
          </a:r>
          <a:endParaRPr lang="en-ID" sz="1600" i="1" kern="1200" dirty="0"/>
        </a:p>
      </dsp:txBody>
      <dsp:txXfrm>
        <a:off x="818573" y="1250411"/>
        <a:ext cx="6436362" cy="625205"/>
      </dsp:txXfrm>
    </dsp:sp>
    <dsp:sp modelId="{4D151FE3-6B87-46B5-BEB1-FBC6AE42433D}">
      <dsp:nvSpPr>
        <dsp:cNvPr id="0" name=""/>
        <dsp:cNvSpPr/>
      </dsp:nvSpPr>
      <dsp:spPr>
        <a:xfrm>
          <a:off x="427819" y="1172260"/>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C006A2-B8C5-4449-9153-896CC0D581D0}">
      <dsp:nvSpPr>
        <dsp:cNvPr id="0" name=""/>
        <dsp:cNvSpPr/>
      </dsp:nvSpPr>
      <dsp:spPr>
        <a:xfrm>
          <a:off x="818573" y="2188382"/>
          <a:ext cx="6436362" cy="625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0640" rIns="40640" bIns="40640" numCol="1" spcCol="1270" anchor="ctr" anchorCtr="0">
          <a:noAutofit/>
        </a:bodyPr>
        <a:lstStyle/>
        <a:p>
          <a:pPr marL="0" lvl="0" indent="0" algn="l" defTabSz="711200">
            <a:lnSpc>
              <a:spcPct val="90000"/>
            </a:lnSpc>
            <a:spcBef>
              <a:spcPct val="0"/>
            </a:spcBef>
            <a:spcAft>
              <a:spcPct val="35000"/>
            </a:spcAft>
            <a:buFont typeface="+mj-lt"/>
            <a:buNone/>
          </a:pPr>
          <a:r>
            <a:rPr lang="en-US" sz="1600" i="0" kern="1200" dirty="0" err="1"/>
            <a:t>Bidan</a:t>
          </a:r>
          <a:r>
            <a:rPr lang="en-US" sz="1600" i="0" kern="1200" dirty="0"/>
            <a:t> </a:t>
          </a:r>
          <a:r>
            <a:rPr lang="en-US" sz="1600" i="0" kern="1200" dirty="0" err="1"/>
            <a:t>memberikan</a:t>
          </a:r>
          <a:r>
            <a:rPr lang="en-US" sz="1600" i="0" kern="1200" dirty="0"/>
            <a:t> </a:t>
          </a:r>
          <a:r>
            <a:rPr lang="en-US" sz="1600" i="0" kern="1200" dirty="0" err="1"/>
            <a:t>asuhan</a:t>
          </a:r>
          <a:r>
            <a:rPr lang="en-US" sz="1600" i="0" kern="1200" dirty="0"/>
            <a:t> yang </a:t>
          </a:r>
          <a:r>
            <a:rPr lang="en-US" sz="1600" i="0" kern="1200" dirty="0" err="1"/>
            <a:t>brmutu</a:t>
          </a:r>
          <a:r>
            <a:rPr lang="en-US" sz="1600" i="0" kern="1200" dirty="0"/>
            <a:t> </a:t>
          </a:r>
          <a:r>
            <a:rPr lang="en-US" sz="1600" i="0" kern="1200" dirty="0" err="1"/>
            <a:t>tinggi</a:t>
          </a:r>
          <a:r>
            <a:rPr lang="en-US" sz="1600" i="0" kern="1200" dirty="0"/>
            <a:t> dan </a:t>
          </a:r>
          <a:r>
            <a:rPr lang="en-US" sz="1600" i="0" kern="1200" dirty="0" err="1"/>
            <a:t>komprehensif</a:t>
          </a:r>
          <a:r>
            <a:rPr lang="en-US" sz="1600" i="0" kern="1200" dirty="0"/>
            <a:t>  pada </a:t>
          </a:r>
          <a:r>
            <a:rPr lang="en-US" sz="1600" i="0" kern="1200" dirty="0" err="1"/>
            <a:t>keluarga</a:t>
          </a:r>
          <a:r>
            <a:rPr lang="en-US" sz="1600" i="0" kern="1200" dirty="0"/>
            <a:t> dan </a:t>
          </a:r>
          <a:r>
            <a:rPr lang="en-US" sz="1600" i="0" kern="1200" dirty="0" err="1"/>
            <a:t>kelompok</a:t>
          </a:r>
          <a:r>
            <a:rPr lang="en-US" sz="1600" i="0" kern="1200" dirty="0"/>
            <a:t>.</a:t>
          </a:r>
          <a:endParaRPr lang="en-ID" sz="1600" i="1" kern="1200" dirty="0"/>
        </a:p>
      </dsp:txBody>
      <dsp:txXfrm>
        <a:off x="818573" y="2188382"/>
        <a:ext cx="6436362" cy="625205"/>
      </dsp:txXfrm>
    </dsp:sp>
    <dsp:sp modelId="{25033E62-CB00-4CCA-9FAD-59DC2147161F}">
      <dsp:nvSpPr>
        <dsp:cNvPr id="0" name=""/>
        <dsp:cNvSpPr/>
      </dsp:nvSpPr>
      <dsp:spPr>
        <a:xfrm>
          <a:off x="427819" y="2110232"/>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476006-3B2F-4B78-A6A2-BE6D4065FED2}">
      <dsp:nvSpPr>
        <dsp:cNvPr id="0" name=""/>
        <dsp:cNvSpPr/>
      </dsp:nvSpPr>
      <dsp:spPr>
        <a:xfrm>
          <a:off x="460128" y="3126353"/>
          <a:ext cx="6794806" cy="625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0640" rIns="40640" bIns="40640" numCol="1" spcCol="1270" anchor="ctr" anchorCtr="0">
          <a:noAutofit/>
        </a:bodyPr>
        <a:lstStyle/>
        <a:p>
          <a:pPr marL="0" lvl="0" indent="0" algn="l" defTabSz="711200">
            <a:lnSpc>
              <a:spcPct val="90000"/>
            </a:lnSpc>
            <a:spcBef>
              <a:spcPct val="0"/>
            </a:spcBef>
            <a:spcAft>
              <a:spcPct val="35000"/>
            </a:spcAft>
            <a:buFont typeface="+mj-lt"/>
            <a:buNone/>
          </a:pPr>
          <a:r>
            <a:rPr lang="en-US" sz="1600" i="0" kern="1200" dirty="0" err="1"/>
            <a:t>Bidan</a:t>
          </a:r>
          <a:r>
            <a:rPr lang="en-US" sz="1600" i="0" kern="1200" dirty="0"/>
            <a:t> </a:t>
          </a:r>
          <a:r>
            <a:rPr lang="en-US" sz="1600" i="0" kern="1200" dirty="0" err="1"/>
            <a:t>mampu</a:t>
          </a:r>
          <a:r>
            <a:rPr lang="en-US" sz="1600" i="0" kern="1200" dirty="0"/>
            <a:t> </a:t>
          </a:r>
          <a:r>
            <a:rPr lang="en-US" sz="1600" i="0" kern="1200" dirty="0" err="1"/>
            <a:t>melaksanakan</a:t>
          </a:r>
          <a:r>
            <a:rPr lang="en-US" sz="1600" i="0" kern="1200" dirty="0"/>
            <a:t> </a:t>
          </a:r>
          <a:r>
            <a:rPr lang="en-US" sz="1600" i="0" kern="1200" dirty="0" err="1"/>
            <a:t>asuhan</a:t>
          </a:r>
          <a:r>
            <a:rPr lang="en-US" sz="1600" i="0" kern="1200" dirty="0"/>
            <a:t> </a:t>
          </a:r>
          <a:r>
            <a:rPr lang="en-US" sz="1600" i="0" kern="1200" dirty="0" err="1"/>
            <a:t>kebidanan</a:t>
          </a:r>
          <a:r>
            <a:rPr lang="en-US" sz="1600" i="0" kern="1200" dirty="0"/>
            <a:t> pada </a:t>
          </a:r>
          <a:r>
            <a:rPr lang="en-US" sz="1600" i="0" kern="1200" dirty="0" err="1"/>
            <a:t>wanita</a:t>
          </a:r>
          <a:r>
            <a:rPr lang="en-US" sz="1600" i="0" kern="1200" dirty="0"/>
            <a:t>/ </a:t>
          </a:r>
          <a:r>
            <a:rPr lang="en-US" sz="1600" i="0" kern="1200" dirty="0" err="1"/>
            <a:t>ibu</a:t>
          </a:r>
          <a:r>
            <a:rPr lang="en-US" sz="1600" i="0" kern="1200" dirty="0"/>
            <a:t> </a:t>
          </a:r>
          <a:r>
            <a:rPr lang="en-US" sz="1600" i="0" kern="1200" dirty="0" err="1"/>
            <a:t>dengan</a:t>
          </a:r>
          <a:r>
            <a:rPr lang="en-US" sz="1600" i="0" kern="1200" dirty="0"/>
            <a:t> </a:t>
          </a:r>
          <a:r>
            <a:rPr lang="en-US" sz="1600" i="0" kern="1200" dirty="0" err="1"/>
            <a:t>ganguan</a:t>
          </a:r>
          <a:r>
            <a:rPr lang="en-US" sz="1600" i="0" kern="1200" dirty="0"/>
            <a:t> </a:t>
          </a:r>
          <a:r>
            <a:rPr lang="en-US" sz="1600" i="0" kern="1200" dirty="0" err="1"/>
            <a:t>sistem</a:t>
          </a:r>
          <a:r>
            <a:rPr lang="en-US" sz="1600" i="0" kern="1200" dirty="0"/>
            <a:t> </a:t>
          </a:r>
          <a:r>
            <a:rPr lang="en-US" sz="1600" i="0" kern="1200" dirty="0" err="1"/>
            <a:t>reproduksi</a:t>
          </a:r>
          <a:r>
            <a:rPr lang="en-US" sz="1600" i="0" kern="1200" dirty="0"/>
            <a:t>.</a:t>
          </a:r>
          <a:endParaRPr lang="en-ID" sz="1600" i="1" kern="1200" dirty="0"/>
        </a:p>
      </dsp:txBody>
      <dsp:txXfrm>
        <a:off x="460128" y="3126353"/>
        <a:ext cx="6794806" cy="625205"/>
      </dsp:txXfrm>
    </dsp:sp>
    <dsp:sp modelId="{24EB97EC-BA96-4858-978D-F50A6D684600}">
      <dsp:nvSpPr>
        <dsp:cNvPr id="0" name=""/>
        <dsp:cNvSpPr/>
      </dsp:nvSpPr>
      <dsp:spPr>
        <a:xfrm>
          <a:off x="69375" y="3048203"/>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png"/><Relationship Id="rId18" Type="http://schemas.openxmlformats.org/officeDocument/2006/relationships/image" Target="../media/image35.png"/><Relationship Id="rId26" Type="http://schemas.openxmlformats.org/officeDocument/2006/relationships/image" Target="../media/image43.png"/><Relationship Id="rId3" Type="http://schemas.openxmlformats.org/officeDocument/2006/relationships/image" Target="../media/image20.png"/><Relationship Id="rId21" Type="http://schemas.openxmlformats.org/officeDocument/2006/relationships/image" Target="../media/image38.png"/><Relationship Id="rId7" Type="http://schemas.openxmlformats.org/officeDocument/2006/relationships/image" Target="../media/image24.png"/><Relationship Id="rId12" Type="http://schemas.openxmlformats.org/officeDocument/2006/relationships/image" Target="../media/image29.png"/><Relationship Id="rId17" Type="http://schemas.openxmlformats.org/officeDocument/2006/relationships/image" Target="../media/image34.png"/><Relationship Id="rId25" Type="http://schemas.openxmlformats.org/officeDocument/2006/relationships/image" Target="../media/image42.png"/><Relationship Id="rId2" Type="http://schemas.openxmlformats.org/officeDocument/2006/relationships/image" Target="../media/image19.png"/><Relationship Id="rId16" Type="http://schemas.openxmlformats.org/officeDocument/2006/relationships/image" Target="../media/image33.png"/><Relationship Id="rId20" Type="http://schemas.openxmlformats.org/officeDocument/2006/relationships/image" Target="../media/image37.png"/><Relationship Id="rId1" Type="http://schemas.openxmlformats.org/officeDocument/2006/relationships/slideMaster" Target="../slideMasters/slideMaster1.xml"/><Relationship Id="rId6" Type="http://schemas.openxmlformats.org/officeDocument/2006/relationships/image" Target="../media/image23.png"/><Relationship Id="rId11" Type="http://schemas.openxmlformats.org/officeDocument/2006/relationships/image" Target="../media/image28.png"/><Relationship Id="rId24" Type="http://schemas.openxmlformats.org/officeDocument/2006/relationships/image" Target="../media/image41.png"/><Relationship Id="rId5" Type="http://schemas.openxmlformats.org/officeDocument/2006/relationships/image" Target="../media/image22.png"/><Relationship Id="rId15" Type="http://schemas.openxmlformats.org/officeDocument/2006/relationships/image" Target="../media/image32.png"/><Relationship Id="rId23" Type="http://schemas.openxmlformats.org/officeDocument/2006/relationships/image" Target="../media/image40.png"/><Relationship Id="rId28" Type="http://schemas.openxmlformats.org/officeDocument/2006/relationships/image" Target="../media/image45.png"/><Relationship Id="rId10" Type="http://schemas.openxmlformats.org/officeDocument/2006/relationships/image" Target="../media/image27.png"/><Relationship Id="rId19" Type="http://schemas.openxmlformats.org/officeDocument/2006/relationships/image" Target="../media/image36.png"/><Relationship Id="rId4" Type="http://schemas.openxmlformats.org/officeDocument/2006/relationships/image" Target="../media/image21.png"/><Relationship Id="rId9" Type="http://schemas.openxmlformats.org/officeDocument/2006/relationships/image" Target="../media/image26.png"/><Relationship Id="rId14" Type="http://schemas.openxmlformats.org/officeDocument/2006/relationships/image" Target="../media/image31.png"/><Relationship Id="rId22" Type="http://schemas.openxmlformats.org/officeDocument/2006/relationships/image" Target="../media/image39.png"/><Relationship Id="rId27" Type="http://schemas.openxmlformats.org/officeDocument/2006/relationships/image" Target="../media/image44.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467600" y="3048"/>
            <a:ext cx="1676400" cy="1405255"/>
          </a:xfrm>
          <a:custGeom>
            <a:avLst/>
            <a:gdLst/>
            <a:ahLst/>
            <a:cxnLst/>
            <a:rect l="l" t="t" r="r" b="b"/>
            <a:pathLst>
              <a:path w="1676400" h="1405255">
                <a:moveTo>
                  <a:pt x="1676400" y="0"/>
                </a:moveTo>
                <a:lnTo>
                  <a:pt x="0" y="0"/>
                </a:lnTo>
                <a:lnTo>
                  <a:pt x="634" y="15748"/>
                </a:lnTo>
                <a:lnTo>
                  <a:pt x="6223" y="61213"/>
                </a:lnTo>
                <a:lnTo>
                  <a:pt x="16128" y="106425"/>
                </a:lnTo>
                <a:lnTo>
                  <a:pt x="30099" y="151257"/>
                </a:lnTo>
                <a:lnTo>
                  <a:pt x="48386" y="195325"/>
                </a:lnTo>
                <a:lnTo>
                  <a:pt x="71120" y="238633"/>
                </a:lnTo>
                <a:lnTo>
                  <a:pt x="98425" y="280797"/>
                </a:lnTo>
                <a:lnTo>
                  <a:pt x="130301" y="321691"/>
                </a:lnTo>
                <a:lnTo>
                  <a:pt x="166750" y="361188"/>
                </a:lnTo>
                <a:lnTo>
                  <a:pt x="208025" y="398907"/>
                </a:lnTo>
                <a:lnTo>
                  <a:pt x="254253" y="434594"/>
                </a:lnTo>
                <a:lnTo>
                  <a:pt x="293750" y="461518"/>
                </a:lnTo>
                <a:lnTo>
                  <a:pt x="335152" y="486918"/>
                </a:lnTo>
                <a:lnTo>
                  <a:pt x="378332" y="510667"/>
                </a:lnTo>
                <a:lnTo>
                  <a:pt x="422782" y="533273"/>
                </a:lnTo>
                <a:lnTo>
                  <a:pt x="468502" y="554736"/>
                </a:lnTo>
                <a:lnTo>
                  <a:pt x="515239" y="575183"/>
                </a:lnTo>
                <a:lnTo>
                  <a:pt x="562609" y="594995"/>
                </a:lnTo>
                <a:lnTo>
                  <a:pt x="610616" y="614045"/>
                </a:lnTo>
                <a:lnTo>
                  <a:pt x="851280" y="706627"/>
                </a:lnTo>
                <a:lnTo>
                  <a:pt x="898017" y="725805"/>
                </a:lnTo>
                <a:lnTo>
                  <a:pt x="943736" y="745489"/>
                </a:lnTo>
                <a:lnTo>
                  <a:pt x="988186" y="765937"/>
                </a:lnTo>
                <a:lnTo>
                  <a:pt x="1031240" y="787273"/>
                </a:lnTo>
                <a:lnTo>
                  <a:pt x="1072769" y="809751"/>
                </a:lnTo>
                <a:lnTo>
                  <a:pt x="1112393" y="833501"/>
                </a:lnTo>
                <a:lnTo>
                  <a:pt x="1149857" y="858647"/>
                </a:lnTo>
                <a:lnTo>
                  <a:pt x="1185164" y="885444"/>
                </a:lnTo>
                <a:lnTo>
                  <a:pt x="1217802" y="914019"/>
                </a:lnTo>
                <a:lnTo>
                  <a:pt x="1247775" y="944626"/>
                </a:lnTo>
                <a:lnTo>
                  <a:pt x="1274826" y="977264"/>
                </a:lnTo>
                <a:lnTo>
                  <a:pt x="1300733" y="1019429"/>
                </a:lnTo>
                <a:lnTo>
                  <a:pt x="1323213" y="1062227"/>
                </a:lnTo>
                <a:lnTo>
                  <a:pt x="1343786" y="1105408"/>
                </a:lnTo>
                <a:lnTo>
                  <a:pt x="1364615" y="1148334"/>
                </a:lnTo>
                <a:lnTo>
                  <a:pt x="1387348" y="1190752"/>
                </a:lnTo>
                <a:lnTo>
                  <a:pt x="1413891" y="1231900"/>
                </a:lnTo>
                <a:lnTo>
                  <a:pt x="1446276" y="1271524"/>
                </a:lnTo>
                <a:lnTo>
                  <a:pt x="1479550" y="1303655"/>
                </a:lnTo>
                <a:lnTo>
                  <a:pt x="1516888" y="1332102"/>
                </a:lnTo>
                <a:lnTo>
                  <a:pt x="1557654" y="1356995"/>
                </a:lnTo>
                <a:lnTo>
                  <a:pt x="1601470" y="1378331"/>
                </a:lnTo>
                <a:lnTo>
                  <a:pt x="1647698" y="1396238"/>
                </a:lnTo>
                <a:lnTo>
                  <a:pt x="1676400" y="1404747"/>
                </a:lnTo>
                <a:lnTo>
                  <a:pt x="1676400" y="0"/>
                </a:lnTo>
                <a:close/>
              </a:path>
            </a:pathLst>
          </a:custGeom>
          <a:solidFill>
            <a:srgbClr val="F9F0E8"/>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2968751"/>
            <a:ext cx="2231136" cy="2176272"/>
          </a:xfrm>
          <a:prstGeom prst="rect">
            <a:avLst/>
          </a:prstGeom>
        </p:spPr>
      </p:pic>
      <p:pic>
        <p:nvPicPr>
          <p:cNvPr id="18" name="bg object 18"/>
          <p:cNvPicPr/>
          <p:nvPr/>
        </p:nvPicPr>
        <p:blipFill>
          <a:blip r:embed="rId3" cstate="print"/>
          <a:stretch>
            <a:fillRect/>
          </a:stretch>
        </p:blipFill>
        <p:spPr>
          <a:xfrm>
            <a:off x="0" y="3048"/>
            <a:ext cx="2523744" cy="2426208"/>
          </a:xfrm>
          <a:prstGeom prst="rect">
            <a:avLst/>
          </a:prstGeom>
        </p:spPr>
      </p:pic>
      <p:pic>
        <p:nvPicPr>
          <p:cNvPr id="19" name="bg object 19"/>
          <p:cNvPicPr/>
          <p:nvPr/>
        </p:nvPicPr>
        <p:blipFill>
          <a:blip r:embed="rId4" cstate="print"/>
          <a:stretch>
            <a:fillRect/>
          </a:stretch>
        </p:blipFill>
        <p:spPr>
          <a:xfrm>
            <a:off x="173736" y="2703576"/>
            <a:ext cx="198120" cy="240792"/>
          </a:xfrm>
          <a:prstGeom prst="rect">
            <a:avLst/>
          </a:prstGeom>
        </p:spPr>
      </p:pic>
      <p:sp>
        <p:nvSpPr>
          <p:cNvPr id="20" name="bg object 20"/>
          <p:cNvSpPr/>
          <p:nvPr/>
        </p:nvSpPr>
        <p:spPr>
          <a:xfrm>
            <a:off x="2328672" y="4404360"/>
            <a:ext cx="295910" cy="402590"/>
          </a:xfrm>
          <a:custGeom>
            <a:avLst/>
            <a:gdLst/>
            <a:ahLst/>
            <a:cxnLst/>
            <a:rect l="l" t="t" r="r" b="b"/>
            <a:pathLst>
              <a:path w="295910" h="402589">
                <a:moveTo>
                  <a:pt x="120014" y="0"/>
                </a:moveTo>
                <a:lnTo>
                  <a:pt x="83184" y="8331"/>
                </a:lnTo>
                <a:lnTo>
                  <a:pt x="49910" y="30454"/>
                </a:lnTo>
                <a:lnTo>
                  <a:pt x="23621" y="62077"/>
                </a:lnTo>
                <a:lnTo>
                  <a:pt x="8381" y="98945"/>
                </a:lnTo>
                <a:lnTo>
                  <a:pt x="8381" y="112966"/>
                </a:lnTo>
                <a:lnTo>
                  <a:pt x="3809" y="118706"/>
                </a:lnTo>
                <a:lnTo>
                  <a:pt x="888" y="125437"/>
                </a:lnTo>
                <a:lnTo>
                  <a:pt x="0" y="132753"/>
                </a:lnTo>
                <a:lnTo>
                  <a:pt x="1269" y="140322"/>
                </a:lnTo>
                <a:lnTo>
                  <a:pt x="20192" y="191655"/>
                </a:lnTo>
                <a:lnTo>
                  <a:pt x="39623" y="242011"/>
                </a:lnTo>
                <a:lnTo>
                  <a:pt x="59562" y="291388"/>
                </a:lnTo>
                <a:lnTo>
                  <a:pt x="79882" y="339763"/>
                </a:lnTo>
                <a:lnTo>
                  <a:pt x="100329" y="387121"/>
                </a:lnTo>
                <a:lnTo>
                  <a:pt x="121792" y="402234"/>
                </a:lnTo>
                <a:lnTo>
                  <a:pt x="127761" y="401459"/>
                </a:lnTo>
                <a:lnTo>
                  <a:pt x="133603" y="399262"/>
                </a:lnTo>
                <a:lnTo>
                  <a:pt x="139319" y="395859"/>
                </a:lnTo>
                <a:lnTo>
                  <a:pt x="144652" y="391439"/>
                </a:lnTo>
                <a:lnTo>
                  <a:pt x="183260" y="378155"/>
                </a:lnTo>
                <a:lnTo>
                  <a:pt x="220725" y="359638"/>
                </a:lnTo>
                <a:lnTo>
                  <a:pt x="253745" y="336384"/>
                </a:lnTo>
                <a:lnTo>
                  <a:pt x="137921" y="336384"/>
                </a:lnTo>
                <a:lnTo>
                  <a:pt x="97154" y="233133"/>
                </a:lnTo>
                <a:lnTo>
                  <a:pt x="111125" y="233133"/>
                </a:lnTo>
                <a:lnTo>
                  <a:pt x="117475" y="229908"/>
                </a:lnTo>
                <a:lnTo>
                  <a:pt x="135000" y="219532"/>
                </a:lnTo>
                <a:lnTo>
                  <a:pt x="157987" y="207949"/>
                </a:lnTo>
                <a:lnTo>
                  <a:pt x="183514" y="198539"/>
                </a:lnTo>
                <a:lnTo>
                  <a:pt x="208406" y="194640"/>
                </a:lnTo>
                <a:lnTo>
                  <a:pt x="295909" y="194640"/>
                </a:lnTo>
                <a:lnTo>
                  <a:pt x="295275" y="192112"/>
                </a:lnTo>
                <a:lnTo>
                  <a:pt x="288544" y="181330"/>
                </a:lnTo>
                <a:lnTo>
                  <a:pt x="76326" y="181330"/>
                </a:lnTo>
                <a:lnTo>
                  <a:pt x="60959" y="143192"/>
                </a:lnTo>
                <a:lnTo>
                  <a:pt x="56006" y="130251"/>
                </a:lnTo>
                <a:lnTo>
                  <a:pt x="59562" y="127012"/>
                </a:lnTo>
                <a:lnTo>
                  <a:pt x="62483" y="119811"/>
                </a:lnTo>
                <a:lnTo>
                  <a:pt x="84962" y="73113"/>
                </a:lnTo>
                <a:lnTo>
                  <a:pt x="108203" y="56489"/>
                </a:lnTo>
                <a:lnTo>
                  <a:pt x="195325" y="56489"/>
                </a:lnTo>
                <a:lnTo>
                  <a:pt x="185546" y="37058"/>
                </a:lnTo>
                <a:lnTo>
                  <a:pt x="170687" y="20193"/>
                </a:lnTo>
                <a:lnTo>
                  <a:pt x="154685" y="8686"/>
                </a:lnTo>
                <a:lnTo>
                  <a:pt x="137540" y="2095"/>
                </a:lnTo>
                <a:lnTo>
                  <a:pt x="120014" y="0"/>
                </a:lnTo>
                <a:close/>
              </a:path>
            </a:pathLst>
          </a:custGeom>
          <a:solidFill>
            <a:srgbClr val="FFCF5D"/>
          </a:solidFill>
        </p:spPr>
        <p:txBody>
          <a:bodyPr wrap="square" lIns="0" tIns="0" rIns="0" bIns="0" rtlCol="0"/>
          <a:lstStyle/>
          <a:p>
            <a:endParaRPr/>
          </a:p>
        </p:txBody>
      </p:sp>
      <p:pic>
        <p:nvPicPr>
          <p:cNvPr id="21" name="bg object 21"/>
          <p:cNvPicPr/>
          <p:nvPr/>
        </p:nvPicPr>
        <p:blipFill>
          <a:blip r:embed="rId5" cstate="print"/>
          <a:stretch>
            <a:fillRect/>
          </a:stretch>
        </p:blipFill>
        <p:spPr>
          <a:xfrm>
            <a:off x="2404999" y="4460849"/>
            <a:ext cx="228345" cy="279895"/>
          </a:xfrm>
          <a:prstGeom prst="rect">
            <a:avLst/>
          </a:prstGeom>
        </p:spPr>
      </p:pic>
      <p:sp>
        <p:nvSpPr>
          <p:cNvPr id="22" name="bg object 22"/>
          <p:cNvSpPr/>
          <p:nvPr/>
        </p:nvSpPr>
        <p:spPr>
          <a:xfrm>
            <a:off x="8119871" y="3861816"/>
            <a:ext cx="1024255" cy="1283335"/>
          </a:xfrm>
          <a:custGeom>
            <a:avLst/>
            <a:gdLst/>
            <a:ahLst/>
            <a:cxnLst/>
            <a:rect l="l" t="t" r="r" b="b"/>
            <a:pathLst>
              <a:path w="1024254" h="1283335">
                <a:moveTo>
                  <a:pt x="834008" y="0"/>
                </a:moveTo>
                <a:lnTo>
                  <a:pt x="785368" y="2031"/>
                </a:lnTo>
                <a:lnTo>
                  <a:pt x="737361" y="8000"/>
                </a:lnTo>
                <a:lnTo>
                  <a:pt x="690626" y="18160"/>
                </a:lnTo>
                <a:lnTo>
                  <a:pt x="645668" y="32346"/>
                </a:lnTo>
                <a:lnTo>
                  <a:pt x="602742" y="50749"/>
                </a:lnTo>
                <a:lnTo>
                  <a:pt x="562482" y="73405"/>
                </a:lnTo>
                <a:lnTo>
                  <a:pt x="525272" y="100329"/>
                </a:lnTo>
                <a:lnTo>
                  <a:pt x="491744" y="131597"/>
                </a:lnTo>
                <a:lnTo>
                  <a:pt x="462152" y="167246"/>
                </a:lnTo>
                <a:lnTo>
                  <a:pt x="437006" y="207340"/>
                </a:lnTo>
                <a:lnTo>
                  <a:pt x="417195" y="249681"/>
                </a:lnTo>
                <a:lnTo>
                  <a:pt x="401700" y="294017"/>
                </a:lnTo>
                <a:lnTo>
                  <a:pt x="389508" y="339877"/>
                </a:lnTo>
                <a:lnTo>
                  <a:pt x="379983" y="386829"/>
                </a:lnTo>
                <a:lnTo>
                  <a:pt x="372109" y="434416"/>
                </a:lnTo>
                <a:lnTo>
                  <a:pt x="358139" y="529653"/>
                </a:lnTo>
                <a:lnTo>
                  <a:pt x="350266" y="576389"/>
                </a:lnTo>
                <a:lnTo>
                  <a:pt x="340741" y="621957"/>
                </a:lnTo>
                <a:lnTo>
                  <a:pt x="328549" y="665873"/>
                </a:lnTo>
                <a:lnTo>
                  <a:pt x="313054" y="707694"/>
                </a:lnTo>
                <a:lnTo>
                  <a:pt x="293116" y="746963"/>
                </a:lnTo>
                <a:lnTo>
                  <a:pt x="268224" y="783234"/>
                </a:lnTo>
                <a:lnTo>
                  <a:pt x="237108" y="816051"/>
                </a:lnTo>
                <a:lnTo>
                  <a:pt x="200405" y="842594"/>
                </a:lnTo>
                <a:lnTo>
                  <a:pt x="122935" y="890092"/>
                </a:lnTo>
                <a:lnTo>
                  <a:pt x="86105" y="916012"/>
                </a:lnTo>
                <a:lnTo>
                  <a:pt x="53085" y="946721"/>
                </a:lnTo>
                <a:lnTo>
                  <a:pt x="27304" y="982459"/>
                </a:lnTo>
                <a:lnTo>
                  <a:pt x="10286" y="1021816"/>
                </a:lnTo>
                <a:lnTo>
                  <a:pt x="1270" y="1063764"/>
                </a:lnTo>
                <a:lnTo>
                  <a:pt x="0" y="1107236"/>
                </a:lnTo>
                <a:lnTo>
                  <a:pt x="5714" y="1151216"/>
                </a:lnTo>
                <a:lnTo>
                  <a:pt x="18160" y="1194636"/>
                </a:lnTo>
                <a:lnTo>
                  <a:pt x="36449" y="1236464"/>
                </a:lnTo>
                <a:lnTo>
                  <a:pt x="60198" y="1275654"/>
                </a:lnTo>
                <a:lnTo>
                  <a:pt x="66167" y="1282914"/>
                </a:lnTo>
                <a:lnTo>
                  <a:pt x="1024127" y="1282914"/>
                </a:lnTo>
                <a:lnTo>
                  <a:pt x="1024127" y="30797"/>
                </a:lnTo>
                <a:lnTo>
                  <a:pt x="984757" y="18922"/>
                </a:lnTo>
                <a:lnTo>
                  <a:pt x="935101" y="8381"/>
                </a:lnTo>
                <a:lnTo>
                  <a:pt x="884681" y="2158"/>
                </a:lnTo>
                <a:lnTo>
                  <a:pt x="834008" y="0"/>
                </a:lnTo>
                <a:close/>
              </a:path>
            </a:pathLst>
          </a:custGeom>
          <a:solidFill>
            <a:srgbClr val="AEBDC1"/>
          </a:solidFill>
        </p:spPr>
        <p:txBody>
          <a:bodyPr wrap="square" lIns="0" tIns="0" rIns="0" bIns="0" rtlCol="0"/>
          <a:lstStyle/>
          <a:p>
            <a:endParaRPr/>
          </a:p>
        </p:txBody>
      </p:sp>
      <p:pic>
        <p:nvPicPr>
          <p:cNvPr id="23" name="bg object 23"/>
          <p:cNvPicPr/>
          <p:nvPr/>
        </p:nvPicPr>
        <p:blipFill>
          <a:blip r:embed="rId6" cstate="print"/>
          <a:stretch>
            <a:fillRect/>
          </a:stretch>
        </p:blipFill>
        <p:spPr>
          <a:xfrm>
            <a:off x="8180831" y="3541776"/>
            <a:ext cx="152400" cy="121919"/>
          </a:xfrm>
          <a:prstGeom prst="rect">
            <a:avLst/>
          </a:prstGeom>
        </p:spPr>
      </p:pic>
      <p:pic>
        <p:nvPicPr>
          <p:cNvPr id="24" name="bg object 24"/>
          <p:cNvPicPr/>
          <p:nvPr/>
        </p:nvPicPr>
        <p:blipFill>
          <a:blip r:embed="rId7" cstate="print"/>
          <a:stretch>
            <a:fillRect/>
          </a:stretch>
        </p:blipFill>
        <p:spPr>
          <a:xfrm>
            <a:off x="8342376" y="3788664"/>
            <a:ext cx="170688" cy="143256"/>
          </a:xfrm>
          <a:prstGeom prst="rect">
            <a:avLst/>
          </a:prstGeom>
        </p:spPr>
      </p:pic>
      <p:pic>
        <p:nvPicPr>
          <p:cNvPr id="25" name="bg object 25"/>
          <p:cNvPicPr/>
          <p:nvPr/>
        </p:nvPicPr>
        <p:blipFill>
          <a:blip r:embed="rId8" cstate="print"/>
          <a:stretch>
            <a:fillRect/>
          </a:stretch>
        </p:blipFill>
        <p:spPr>
          <a:xfrm>
            <a:off x="8555736" y="3962400"/>
            <a:ext cx="188975" cy="170687"/>
          </a:xfrm>
          <a:prstGeom prst="rect">
            <a:avLst/>
          </a:prstGeom>
        </p:spPr>
      </p:pic>
      <p:pic>
        <p:nvPicPr>
          <p:cNvPr id="26" name="bg object 26"/>
          <p:cNvPicPr/>
          <p:nvPr/>
        </p:nvPicPr>
        <p:blipFill>
          <a:blip r:embed="rId9" cstate="print"/>
          <a:stretch>
            <a:fillRect/>
          </a:stretch>
        </p:blipFill>
        <p:spPr>
          <a:xfrm>
            <a:off x="8823959" y="3590544"/>
            <a:ext cx="195072" cy="164591"/>
          </a:xfrm>
          <a:prstGeom prst="rect">
            <a:avLst/>
          </a:prstGeom>
        </p:spPr>
      </p:pic>
      <p:pic>
        <p:nvPicPr>
          <p:cNvPr id="27" name="bg object 27"/>
          <p:cNvPicPr/>
          <p:nvPr/>
        </p:nvPicPr>
        <p:blipFill>
          <a:blip r:embed="rId10" cstate="print"/>
          <a:stretch>
            <a:fillRect/>
          </a:stretch>
        </p:blipFill>
        <p:spPr>
          <a:xfrm>
            <a:off x="8549640" y="3486911"/>
            <a:ext cx="198120" cy="182879"/>
          </a:xfrm>
          <a:prstGeom prst="rect">
            <a:avLst/>
          </a:prstGeom>
        </p:spPr>
      </p:pic>
      <p:pic>
        <p:nvPicPr>
          <p:cNvPr id="28" name="bg object 28"/>
          <p:cNvPicPr/>
          <p:nvPr/>
        </p:nvPicPr>
        <p:blipFill>
          <a:blip r:embed="rId11" cstate="print"/>
          <a:stretch>
            <a:fillRect/>
          </a:stretch>
        </p:blipFill>
        <p:spPr>
          <a:xfrm>
            <a:off x="8964168" y="3880104"/>
            <a:ext cx="179830" cy="188975"/>
          </a:xfrm>
          <a:prstGeom prst="rect">
            <a:avLst/>
          </a:prstGeom>
        </p:spPr>
      </p:pic>
      <p:pic>
        <p:nvPicPr>
          <p:cNvPr id="29" name="bg object 29"/>
          <p:cNvPicPr/>
          <p:nvPr/>
        </p:nvPicPr>
        <p:blipFill>
          <a:blip r:embed="rId12" cstate="print"/>
          <a:stretch>
            <a:fillRect/>
          </a:stretch>
        </p:blipFill>
        <p:spPr>
          <a:xfrm>
            <a:off x="8388095" y="3267455"/>
            <a:ext cx="112774" cy="100583"/>
          </a:xfrm>
          <a:prstGeom prst="rect">
            <a:avLst/>
          </a:prstGeom>
        </p:spPr>
      </p:pic>
      <p:pic>
        <p:nvPicPr>
          <p:cNvPr id="30" name="bg object 30"/>
          <p:cNvPicPr/>
          <p:nvPr/>
        </p:nvPicPr>
        <p:blipFill>
          <a:blip r:embed="rId13" cstate="print"/>
          <a:stretch>
            <a:fillRect/>
          </a:stretch>
        </p:blipFill>
        <p:spPr>
          <a:xfrm>
            <a:off x="8601456" y="3072384"/>
            <a:ext cx="198120" cy="176783"/>
          </a:xfrm>
          <a:prstGeom prst="rect">
            <a:avLst/>
          </a:prstGeom>
        </p:spPr>
      </p:pic>
      <p:pic>
        <p:nvPicPr>
          <p:cNvPr id="31" name="bg object 31"/>
          <p:cNvPicPr/>
          <p:nvPr/>
        </p:nvPicPr>
        <p:blipFill>
          <a:blip r:embed="rId14" cstate="print"/>
          <a:stretch>
            <a:fillRect/>
          </a:stretch>
        </p:blipFill>
        <p:spPr>
          <a:xfrm>
            <a:off x="8784335" y="3892296"/>
            <a:ext cx="79248" cy="73152"/>
          </a:xfrm>
          <a:prstGeom prst="rect">
            <a:avLst/>
          </a:prstGeom>
        </p:spPr>
      </p:pic>
      <p:pic>
        <p:nvPicPr>
          <p:cNvPr id="32" name="bg object 32"/>
          <p:cNvPicPr/>
          <p:nvPr/>
        </p:nvPicPr>
        <p:blipFill>
          <a:blip r:embed="rId15" cstate="print"/>
          <a:stretch>
            <a:fillRect/>
          </a:stretch>
        </p:blipFill>
        <p:spPr>
          <a:xfrm>
            <a:off x="8897111" y="3276600"/>
            <a:ext cx="115824" cy="97536"/>
          </a:xfrm>
          <a:prstGeom prst="rect">
            <a:avLst/>
          </a:prstGeom>
        </p:spPr>
      </p:pic>
      <p:sp>
        <p:nvSpPr>
          <p:cNvPr id="33" name="bg object 33"/>
          <p:cNvSpPr/>
          <p:nvPr/>
        </p:nvSpPr>
        <p:spPr>
          <a:xfrm>
            <a:off x="8107680" y="4023360"/>
            <a:ext cx="1036319" cy="1121410"/>
          </a:xfrm>
          <a:custGeom>
            <a:avLst/>
            <a:gdLst/>
            <a:ahLst/>
            <a:cxnLst/>
            <a:rect l="l" t="t" r="r" b="b"/>
            <a:pathLst>
              <a:path w="1036320" h="1121410">
                <a:moveTo>
                  <a:pt x="0" y="0"/>
                </a:moveTo>
                <a:lnTo>
                  <a:pt x="12319" y="48488"/>
                </a:lnTo>
                <a:lnTo>
                  <a:pt x="25780" y="97396"/>
                </a:lnTo>
                <a:lnTo>
                  <a:pt x="40513" y="146646"/>
                </a:lnTo>
                <a:lnTo>
                  <a:pt x="56006" y="196215"/>
                </a:lnTo>
                <a:lnTo>
                  <a:pt x="72136" y="245656"/>
                </a:lnTo>
                <a:lnTo>
                  <a:pt x="138175" y="442836"/>
                </a:lnTo>
                <a:lnTo>
                  <a:pt x="153924" y="491324"/>
                </a:lnTo>
                <a:lnTo>
                  <a:pt x="170815" y="541413"/>
                </a:lnTo>
                <a:lnTo>
                  <a:pt x="190753" y="588162"/>
                </a:lnTo>
                <a:lnTo>
                  <a:pt x="213360" y="631863"/>
                </a:lnTo>
                <a:lnTo>
                  <a:pt x="238633" y="672782"/>
                </a:lnTo>
                <a:lnTo>
                  <a:pt x="266192" y="711200"/>
                </a:lnTo>
                <a:lnTo>
                  <a:pt x="295783" y="747407"/>
                </a:lnTo>
                <a:lnTo>
                  <a:pt x="327405" y="781672"/>
                </a:lnTo>
                <a:lnTo>
                  <a:pt x="360679" y="814285"/>
                </a:lnTo>
                <a:lnTo>
                  <a:pt x="395350" y="845502"/>
                </a:lnTo>
                <a:lnTo>
                  <a:pt x="431419" y="875639"/>
                </a:lnTo>
                <a:lnTo>
                  <a:pt x="468502" y="904951"/>
                </a:lnTo>
                <a:lnTo>
                  <a:pt x="506475" y="933716"/>
                </a:lnTo>
                <a:lnTo>
                  <a:pt x="623443" y="1019590"/>
                </a:lnTo>
                <a:lnTo>
                  <a:pt x="662813" y="1048999"/>
                </a:lnTo>
                <a:lnTo>
                  <a:pt x="701928" y="1079267"/>
                </a:lnTo>
                <a:lnTo>
                  <a:pt x="740664" y="1110675"/>
                </a:lnTo>
                <a:lnTo>
                  <a:pt x="753999" y="1121106"/>
                </a:lnTo>
                <a:lnTo>
                  <a:pt x="1036193" y="1121106"/>
                </a:lnTo>
                <a:lnTo>
                  <a:pt x="1036193" y="965111"/>
                </a:lnTo>
                <a:lnTo>
                  <a:pt x="1024763" y="917270"/>
                </a:lnTo>
                <a:lnTo>
                  <a:pt x="1012063" y="868959"/>
                </a:lnTo>
                <a:lnTo>
                  <a:pt x="998220" y="820737"/>
                </a:lnTo>
                <a:lnTo>
                  <a:pt x="982852" y="772629"/>
                </a:lnTo>
                <a:lnTo>
                  <a:pt x="965580" y="724687"/>
                </a:lnTo>
                <a:lnTo>
                  <a:pt x="946403" y="676910"/>
                </a:lnTo>
                <a:lnTo>
                  <a:pt x="924051" y="629170"/>
                </a:lnTo>
                <a:lnTo>
                  <a:pt x="899795" y="584352"/>
                </a:lnTo>
                <a:lnTo>
                  <a:pt x="873378" y="542290"/>
                </a:lnTo>
                <a:lnTo>
                  <a:pt x="845058" y="502843"/>
                </a:lnTo>
                <a:lnTo>
                  <a:pt x="815086" y="465836"/>
                </a:lnTo>
                <a:lnTo>
                  <a:pt x="783209" y="431126"/>
                </a:lnTo>
                <a:lnTo>
                  <a:pt x="749935" y="398564"/>
                </a:lnTo>
                <a:lnTo>
                  <a:pt x="715137" y="367969"/>
                </a:lnTo>
                <a:lnTo>
                  <a:pt x="678815" y="339204"/>
                </a:lnTo>
                <a:lnTo>
                  <a:pt x="641350" y="312102"/>
                </a:lnTo>
                <a:lnTo>
                  <a:pt x="602742" y="286524"/>
                </a:lnTo>
                <a:lnTo>
                  <a:pt x="563118" y="262305"/>
                </a:lnTo>
                <a:lnTo>
                  <a:pt x="522477" y="239280"/>
                </a:lnTo>
                <a:lnTo>
                  <a:pt x="480949" y="217297"/>
                </a:lnTo>
                <a:lnTo>
                  <a:pt x="438785" y="196215"/>
                </a:lnTo>
                <a:lnTo>
                  <a:pt x="395986" y="175869"/>
                </a:lnTo>
                <a:lnTo>
                  <a:pt x="352678" y="156095"/>
                </a:lnTo>
                <a:lnTo>
                  <a:pt x="87629" y="40855"/>
                </a:lnTo>
                <a:lnTo>
                  <a:pt x="43688" y="20764"/>
                </a:lnTo>
                <a:lnTo>
                  <a:pt x="0" y="0"/>
                </a:lnTo>
                <a:close/>
              </a:path>
            </a:pathLst>
          </a:custGeom>
          <a:solidFill>
            <a:srgbClr val="FFBAB4"/>
          </a:solidFill>
        </p:spPr>
        <p:txBody>
          <a:bodyPr wrap="square" lIns="0" tIns="0" rIns="0" bIns="0" rtlCol="0"/>
          <a:lstStyle/>
          <a:p>
            <a:endParaRPr/>
          </a:p>
        </p:txBody>
      </p:sp>
      <p:sp>
        <p:nvSpPr>
          <p:cNvPr id="34" name="bg object 34"/>
          <p:cNvSpPr/>
          <p:nvPr/>
        </p:nvSpPr>
        <p:spPr>
          <a:xfrm>
            <a:off x="8253984" y="4218432"/>
            <a:ext cx="871855" cy="927100"/>
          </a:xfrm>
          <a:custGeom>
            <a:avLst/>
            <a:gdLst/>
            <a:ahLst/>
            <a:cxnLst/>
            <a:rect l="l" t="t" r="r" b="b"/>
            <a:pathLst>
              <a:path w="871854" h="927100">
                <a:moveTo>
                  <a:pt x="31242" y="163893"/>
                </a:moveTo>
                <a:lnTo>
                  <a:pt x="27686" y="151650"/>
                </a:lnTo>
                <a:lnTo>
                  <a:pt x="16764" y="146088"/>
                </a:lnTo>
                <a:lnTo>
                  <a:pt x="4191" y="151650"/>
                </a:lnTo>
                <a:lnTo>
                  <a:pt x="0" y="163893"/>
                </a:lnTo>
                <a:lnTo>
                  <a:pt x="4191" y="176136"/>
                </a:lnTo>
                <a:lnTo>
                  <a:pt x="16764" y="181698"/>
                </a:lnTo>
                <a:lnTo>
                  <a:pt x="27686" y="176136"/>
                </a:lnTo>
                <a:lnTo>
                  <a:pt x="31242" y="163893"/>
                </a:lnTo>
                <a:close/>
              </a:path>
              <a:path w="871854" h="927100">
                <a:moveTo>
                  <a:pt x="216789" y="402094"/>
                </a:moveTo>
                <a:lnTo>
                  <a:pt x="212598" y="391083"/>
                </a:lnTo>
                <a:lnTo>
                  <a:pt x="200025" y="386067"/>
                </a:lnTo>
                <a:lnTo>
                  <a:pt x="187071" y="391083"/>
                </a:lnTo>
                <a:lnTo>
                  <a:pt x="182753" y="402094"/>
                </a:lnTo>
                <a:lnTo>
                  <a:pt x="187071" y="413092"/>
                </a:lnTo>
                <a:lnTo>
                  <a:pt x="200025" y="418096"/>
                </a:lnTo>
                <a:lnTo>
                  <a:pt x="212598" y="413092"/>
                </a:lnTo>
                <a:lnTo>
                  <a:pt x="216789" y="402094"/>
                </a:lnTo>
                <a:close/>
              </a:path>
              <a:path w="871854" h="927100">
                <a:moveTo>
                  <a:pt x="290576" y="430326"/>
                </a:moveTo>
                <a:lnTo>
                  <a:pt x="286258" y="418211"/>
                </a:lnTo>
                <a:lnTo>
                  <a:pt x="273304" y="412686"/>
                </a:lnTo>
                <a:lnTo>
                  <a:pt x="260858" y="418211"/>
                </a:lnTo>
                <a:lnTo>
                  <a:pt x="256667" y="430326"/>
                </a:lnTo>
                <a:lnTo>
                  <a:pt x="260858" y="442442"/>
                </a:lnTo>
                <a:lnTo>
                  <a:pt x="273304" y="447954"/>
                </a:lnTo>
                <a:lnTo>
                  <a:pt x="286258" y="442442"/>
                </a:lnTo>
                <a:lnTo>
                  <a:pt x="290576" y="430326"/>
                </a:lnTo>
                <a:close/>
              </a:path>
              <a:path w="871854" h="927100">
                <a:moveTo>
                  <a:pt x="508889" y="321119"/>
                </a:moveTo>
                <a:lnTo>
                  <a:pt x="504571" y="308889"/>
                </a:lnTo>
                <a:lnTo>
                  <a:pt x="491871" y="303314"/>
                </a:lnTo>
                <a:lnTo>
                  <a:pt x="479298" y="308889"/>
                </a:lnTo>
                <a:lnTo>
                  <a:pt x="475107" y="321119"/>
                </a:lnTo>
                <a:lnTo>
                  <a:pt x="479298" y="333375"/>
                </a:lnTo>
                <a:lnTo>
                  <a:pt x="491871" y="338924"/>
                </a:lnTo>
                <a:lnTo>
                  <a:pt x="504571" y="333375"/>
                </a:lnTo>
                <a:lnTo>
                  <a:pt x="508889" y="321119"/>
                </a:lnTo>
                <a:close/>
              </a:path>
              <a:path w="871854" h="927100">
                <a:moveTo>
                  <a:pt x="528066" y="225425"/>
                </a:moveTo>
                <a:lnTo>
                  <a:pt x="524510" y="214426"/>
                </a:lnTo>
                <a:lnTo>
                  <a:pt x="513842" y="209410"/>
                </a:lnTo>
                <a:lnTo>
                  <a:pt x="501269" y="214426"/>
                </a:lnTo>
                <a:lnTo>
                  <a:pt x="497078" y="225425"/>
                </a:lnTo>
                <a:lnTo>
                  <a:pt x="501269" y="236435"/>
                </a:lnTo>
                <a:lnTo>
                  <a:pt x="513842" y="241427"/>
                </a:lnTo>
                <a:lnTo>
                  <a:pt x="524510" y="236435"/>
                </a:lnTo>
                <a:lnTo>
                  <a:pt x="528066" y="225425"/>
                </a:lnTo>
                <a:close/>
              </a:path>
              <a:path w="871854" h="927100">
                <a:moveTo>
                  <a:pt x="720598" y="893584"/>
                </a:moveTo>
                <a:lnTo>
                  <a:pt x="716280" y="882573"/>
                </a:lnTo>
                <a:lnTo>
                  <a:pt x="703580" y="877557"/>
                </a:lnTo>
                <a:lnTo>
                  <a:pt x="691007" y="882573"/>
                </a:lnTo>
                <a:lnTo>
                  <a:pt x="686816" y="893584"/>
                </a:lnTo>
                <a:lnTo>
                  <a:pt x="691007" y="904582"/>
                </a:lnTo>
                <a:lnTo>
                  <a:pt x="703580" y="909586"/>
                </a:lnTo>
                <a:lnTo>
                  <a:pt x="716280" y="904582"/>
                </a:lnTo>
                <a:lnTo>
                  <a:pt x="720598" y="893584"/>
                </a:lnTo>
                <a:close/>
              </a:path>
              <a:path w="871854" h="927100">
                <a:moveTo>
                  <a:pt x="835660" y="926490"/>
                </a:moveTo>
                <a:lnTo>
                  <a:pt x="813689" y="888149"/>
                </a:lnTo>
                <a:lnTo>
                  <a:pt x="786892" y="843394"/>
                </a:lnTo>
                <a:lnTo>
                  <a:pt x="779653" y="831913"/>
                </a:lnTo>
                <a:lnTo>
                  <a:pt x="780161" y="831519"/>
                </a:lnTo>
                <a:lnTo>
                  <a:pt x="780161" y="823239"/>
                </a:lnTo>
                <a:lnTo>
                  <a:pt x="778383" y="775423"/>
                </a:lnTo>
                <a:lnTo>
                  <a:pt x="777494" y="726452"/>
                </a:lnTo>
                <a:lnTo>
                  <a:pt x="778383" y="680897"/>
                </a:lnTo>
                <a:lnTo>
                  <a:pt x="782066" y="633577"/>
                </a:lnTo>
                <a:lnTo>
                  <a:pt x="789432" y="585762"/>
                </a:lnTo>
                <a:lnTo>
                  <a:pt x="789178" y="578967"/>
                </a:lnTo>
                <a:lnTo>
                  <a:pt x="785876" y="573481"/>
                </a:lnTo>
                <a:lnTo>
                  <a:pt x="780669" y="569823"/>
                </a:lnTo>
                <a:lnTo>
                  <a:pt x="774700" y="568477"/>
                </a:lnTo>
                <a:lnTo>
                  <a:pt x="770128" y="568477"/>
                </a:lnTo>
                <a:lnTo>
                  <a:pt x="756920" y="624230"/>
                </a:lnTo>
                <a:lnTo>
                  <a:pt x="752983" y="669772"/>
                </a:lnTo>
                <a:lnTo>
                  <a:pt x="751205" y="715378"/>
                </a:lnTo>
                <a:lnTo>
                  <a:pt x="750951" y="786853"/>
                </a:lnTo>
                <a:lnTo>
                  <a:pt x="730631" y="756234"/>
                </a:lnTo>
                <a:lnTo>
                  <a:pt x="701040" y="714082"/>
                </a:lnTo>
                <a:lnTo>
                  <a:pt x="670433" y="673049"/>
                </a:lnTo>
                <a:lnTo>
                  <a:pt x="638556" y="633260"/>
                </a:lnTo>
                <a:lnTo>
                  <a:pt x="604901" y="594042"/>
                </a:lnTo>
                <a:lnTo>
                  <a:pt x="598170" y="586460"/>
                </a:lnTo>
                <a:lnTo>
                  <a:pt x="600329" y="544334"/>
                </a:lnTo>
                <a:lnTo>
                  <a:pt x="608838" y="436524"/>
                </a:lnTo>
                <a:lnTo>
                  <a:pt x="612267" y="382498"/>
                </a:lnTo>
                <a:lnTo>
                  <a:pt x="613664" y="328498"/>
                </a:lnTo>
                <a:lnTo>
                  <a:pt x="613664" y="320586"/>
                </a:lnTo>
                <a:lnTo>
                  <a:pt x="607314" y="316979"/>
                </a:lnTo>
                <a:lnTo>
                  <a:pt x="594360" y="316979"/>
                </a:lnTo>
                <a:lnTo>
                  <a:pt x="588137" y="320586"/>
                </a:lnTo>
                <a:lnTo>
                  <a:pt x="588137" y="328498"/>
                </a:lnTo>
                <a:lnTo>
                  <a:pt x="585597" y="377939"/>
                </a:lnTo>
                <a:lnTo>
                  <a:pt x="581787" y="427329"/>
                </a:lnTo>
                <a:lnTo>
                  <a:pt x="573151" y="525894"/>
                </a:lnTo>
                <a:lnTo>
                  <a:pt x="571119" y="556044"/>
                </a:lnTo>
                <a:lnTo>
                  <a:pt x="535813" y="517461"/>
                </a:lnTo>
                <a:lnTo>
                  <a:pt x="500634" y="479933"/>
                </a:lnTo>
                <a:lnTo>
                  <a:pt x="464947" y="442849"/>
                </a:lnTo>
                <a:lnTo>
                  <a:pt x="429006" y="406095"/>
                </a:lnTo>
                <a:lnTo>
                  <a:pt x="392684" y="369620"/>
                </a:lnTo>
                <a:lnTo>
                  <a:pt x="357124" y="334302"/>
                </a:lnTo>
                <a:lnTo>
                  <a:pt x="357124" y="94627"/>
                </a:lnTo>
                <a:lnTo>
                  <a:pt x="349885" y="89954"/>
                </a:lnTo>
                <a:lnTo>
                  <a:pt x="335153" y="89954"/>
                </a:lnTo>
                <a:lnTo>
                  <a:pt x="327914" y="94627"/>
                </a:lnTo>
                <a:lnTo>
                  <a:pt x="327914" y="305460"/>
                </a:lnTo>
                <a:lnTo>
                  <a:pt x="210312" y="188912"/>
                </a:lnTo>
                <a:lnTo>
                  <a:pt x="174117" y="152590"/>
                </a:lnTo>
                <a:lnTo>
                  <a:pt x="138176" y="116052"/>
                </a:lnTo>
                <a:lnTo>
                  <a:pt x="102489" y="79209"/>
                </a:lnTo>
                <a:lnTo>
                  <a:pt x="67310" y="41986"/>
                </a:lnTo>
                <a:lnTo>
                  <a:pt x="32512" y="4318"/>
                </a:lnTo>
                <a:lnTo>
                  <a:pt x="29718" y="1079"/>
                </a:lnTo>
                <a:lnTo>
                  <a:pt x="26035" y="0"/>
                </a:lnTo>
                <a:lnTo>
                  <a:pt x="22860" y="0"/>
                </a:lnTo>
                <a:lnTo>
                  <a:pt x="15494" y="2298"/>
                </a:lnTo>
                <a:lnTo>
                  <a:pt x="10414" y="8102"/>
                </a:lnTo>
                <a:lnTo>
                  <a:pt x="9017" y="15786"/>
                </a:lnTo>
                <a:lnTo>
                  <a:pt x="13081" y="23749"/>
                </a:lnTo>
                <a:lnTo>
                  <a:pt x="48260" y="61963"/>
                </a:lnTo>
                <a:lnTo>
                  <a:pt x="83820" y="99885"/>
                </a:lnTo>
                <a:lnTo>
                  <a:pt x="119761" y="137528"/>
                </a:lnTo>
                <a:lnTo>
                  <a:pt x="192278" y="212217"/>
                </a:lnTo>
                <a:lnTo>
                  <a:pt x="273939" y="294576"/>
                </a:lnTo>
                <a:lnTo>
                  <a:pt x="239649" y="280695"/>
                </a:lnTo>
                <a:lnTo>
                  <a:pt x="194691" y="264820"/>
                </a:lnTo>
                <a:lnTo>
                  <a:pt x="148971" y="250990"/>
                </a:lnTo>
                <a:lnTo>
                  <a:pt x="102489" y="239141"/>
                </a:lnTo>
                <a:lnTo>
                  <a:pt x="55245" y="229196"/>
                </a:lnTo>
                <a:lnTo>
                  <a:pt x="53340" y="228473"/>
                </a:lnTo>
                <a:lnTo>
                  <a:pt x="51562" y="228117"/>
                </a:lnTo>
                <a:lnTo>
                  <a:pt x="50165" y="228117"/>
                </a:lnTo>
                <a:lnTo>
                  <a:pt x="41021" y="231889"/>
                </a:lnTo>
                <a:lnTo>
                  <a:pt x="36957" y="240449"/>
                </a:lnTo>
                <a:lnTo>
                  <a:pt x="38354" y="249682"/>
                </a:lnTo>
                <a:lnTo>
                  <a:pt x="45847" y="255460"/>
                </a:lnTo>
                <a:lnTo>
                  <a:pt x="96393" y="267182"/>
                </a:lnTo>
                <a:lnTo>
                  <a:pt x="145542" y="280212"/>
                </a:lnTo>
                <a:lnTo>
                  <a:pt x="193802" y="294868"/>
                </a:lnTo>
                <a:lnTo>
                  <a:pt x="241300" y="311429"/>
                </a:lnTo>
                <a:lnTo>
                  <a:pt x="288163" y="330238"/>
                </a:lnTo>
                <a:lnTo>
                  <a:pt x="326771" y="347865"/>
                </a:lnTo>
                <a:lnTo>
                  <a:pt x="412877" y="434746"/>
                </a:lnTo>
                <a:lnTo>
                  <a:pt x="486029" y="509638"/>
                </a:lnTo>
                <a:lnTo>
                  <a:pt x="531876" y="557593"/>
                </a:lnTo>
                <a:lnTo>
                  <a:pt x="525526" y="554710"/>
                </a:lnTo>
                <a:lnTo>
                  <a:pt x="480060" y="537006"/>
                </a:lnTo>
                <a:lnTo>
                  <a:pt x="433705" y="521716"/>
                </a:lnTo>
                <a:lnTo>
                  <a:pt x="386461" y="508673"/>
                </a:lnTo>
                <a:lnTo>
                  <a:pt x="338582" y="497776"/>
                </a:lnTo>
                <a:lnTo>
                  <a:pt x="290195" y="488861"/>
                </a:lnTo>
                <a:lnTo>
                  <a:pt x="241554" y="481774"/>
                </a:lnTo>
                <a:lnTo>
                  <a:pt x="192151" y="476377"/>
                </a:lnTo>
                <a:lnTo>
                  <a:pt x="191389" y="476008"/>
                </a:lnTo>
                <a:lnTo>
                  <a:pt x="190627" y="476008"/>
                </a:lnTo>
                <a:lnTo>
                  <a:pt x="183134" y="480060"/>
                </a:lnTo>
                <a:lnTo>
                  <a:pt x="180975" y="488975"/>
                </a:lnTo>
                <a:lnTo>
                  <a:pt x="184150" y="497878"/>
                </a:lnTo>
                <a:lnTo>
                  <a:pt x="192786" y="501916"/>
                </a:lnTo>
                <a:lnTo>
                  <a:pt x="242443" y="507720"/>
                </a:lnTo>
                <a:lnTo>
                  <a:pt x="291973" y="515480"/>
                </a:lnTo>
                <a:lnTo>
                  <a:pt x="341376" y="525335"/>
                </a:lnTo>
                <a:lnTo>
                  <a:pt x="390398" y="537464"/>
                </a:lnTo>
                <a:lnTo>
                  <a:pt x="438912" y="551967"/>
                </a:lnTo>
                <a:lnTo>
                  <a:pt x="486410" y="569023"/>
                </a:lnTo>
                <a:lnTo>
                  <a:pt x="532892" y="588746"/>
                </a:lnTo>
                <a:lnTo>
                  <a:pt x="578104" y="611314"/>
                </a:lnTo>
                <a:lnTo>
                  <a:pt x="580644" y="612013"/>
                </a:lnTo>
                <a:lnTo>
                  <a:pt x="582930" y="612013"/>
                </a:lnTo>
                <a:lnTo>
                  <a:pt x="593979" y="623900"/>
                </a:lnTo>
                <a:lnTo>
                  <a:pt x="626618" y="661466"/>
                </a:lnTo>
                <a:lnTo>
                  <a:pt x="657860" y="700443"/>
                </a:lnTo>
                <a:lnTo>
                  <a:pt x="687959" y="740664"/>
                </a:lnTo>
                <a:lnTo>
                  <a:pt x="716788" y="782040"/>
                </a:lnTo>
                <a:lnTo>
                  <a:pt x="728472" y="799896"/>
                </a:lnTo>
                <a:lnTo>
                  <a:pt x="699008" y="791972"/>
                </a:lnTo>
                <a:lnTo>
                  <a:pt x="647446" y="776592"/>
                </a:lnTo>
                <a:lnTo>
                  <a:pt x="596392" y="760323"/>
                </a:lnTo>
                <a:lnTo>
                  <a:pt x="494792" y="726821"/>
                </a:lnTo>
                <a:lnTo>
                  <a:pt x="493649" y="726821"/>
                </a:lnTo>
                <a:lnTo>
                  <a:pt x="492633" y="726452"/>
                </a:lnTo>
                <a:lnTo>
                  <a:pt x="491490" y="726452"/>
                </a:lnTo>
                <a:lnTo>
                  <a:pt x="481457" y="730148"/>
                </a:lnTo>
                <a:lnTo>
                  <a:pt x="476504" y="738771"/>
                </a:lnTo>
                <a:lnTo>
                  <a:pt x="477393" y="748614"/>
                </a:lnTo>
                <a:lnTo>
                  <a:pt x="484632" y="755942"/>
                </a:lnTo>
                <a:lnTo>
                  <a:pt x="530987" y="769226"/>
                </a:lnTo>
                <a:lnTo>
                  <a:pt x="668782" y="811149"/>
                </a:lnTo>
                <a:lnTo>
                  <a:pt x="714756" y="824280"/>
                </a:lnTo>
                <a:lnTo>
                  <a:pt x="750062" y="833348"/>
                </a:lnTo>
                <a:lnTo>
                  <a:pt x="771271" y="867702"/>
                </a:lnTo>
                <a:lnTo>
                  <a:pt x="797179" y="911720"/>
                </a:lnTo>
                <a:lnTo>
                  <a:pt x="805434" y="926490"/>
                </a:lnTo>
                <a:lnTo>
                  <a:pt x="835660" y="926490"/>
                </a:lnTo>
                <a:close/>
              </a:path>
              <a:path w="871854" h="927100">
                <a:moveTo>
                  <a:pt x="871474" y="805789"/>
                </a:moveTo>
                <a:lnTo>
                  <a:pt x="867283" y="793546"/>
                </a:lnTo>
                <a:lnTo>
                  <a:pt x="854583" y="787971"/>
                </a:lnTo>
                <a:lnTo>
                  <a:pt x="841629" y="793546"/>
                </a:lnTo>
                <a:lnTo>
                  <a:pt x="837311" y="805789"/>
                </a:lnTo>
                <a:lnTo>
                  <a:pt x="841629" y="818032"/>
                </a:lnTo>
                <a:lnTo>
                  <a:pt x="854583" y="823607"/>
                </a:lnTo>
                <a:lnTo>
                  <a:pt x="867283" y="818032"/>
                </a:lnTo>
                <a:lnTo>
                  <a:pt x="871474" y="805789"/>
                </a:lnTo>
                <a:close/>
              </a:path>
            </a:pathLst>
          </a:custGeom>
          <a:solidFill>
            <a:srgbClr val="0D5266"/>
          </a:solidFill>
        </p:spPr>
        <p:txBody>
          <a:bodyPr wrap="square" lIns="0" tIns="0" rIns="0" bIns="0" rtlCol="0"/>
          <a:lstStyle/>
          <a:p>
            <a:endParaRPr/>
          </a:p>
        </p:txBody>
      </p:sp>
      <p:sp>
        <p:nvSpPr>
          <p:cNvPr id="35" name="bg object 35"/>
          <p:cNvSpPr/>
          <p:nvPr/>
        </p:nvSpPr>
        <p:spPr>
          <a:xfrm>
            <a:off x="7921752" y="3047"/>
            <a:ext cx="1207135" cy="855980"/>
          </a:xfrm>
          <a:custGeom>
            <a:avLst/>
            <a:gdLst/>
            <a:ahLst/>
            <a:cxnLst/>
            <a:rect l="l" t="t" r="r" b="b"/>
            <a:pathLst>
              <a:path w="1207134" h="855980">
                <a:moveTo>
                  <a:pt x="1206627" y="1016"/>
                </a:moveTo>
                <a:lnTo>
                  <a:pt x="1205992" y="0"/>
                </a:lnTo>
                <a:lnTo>
                  <a:pt x="1097153" y="0"/>
                </a:lnTo>
                <a:lnTo>
                  <a:pt x="956564" y="23241"/>
                </a:lnTo>
                <a:lnTo>
                  <a:pt x="909066" y="30226"/>
                </a:lnTo>
                <a:lnTo>
                  <a:pt x="861441" y="36576"/>
                </a:lnTo>
                <a:lnTo>
                  <a:pt x="813562" y="42037"/>
                </a:lnTo>
                <a:lnTo>
                  <a:pt x="765302" y="46609"/>
                </a:lnTo>
                <a:lnTo>
                  <a:pt x="716534" y="50038"/>
                </a:lnTo>
                <a:lnTo>
                  <a:pt x="667004" y="52324"/>
                </a:lnTo>
                <a:lnTo>
                  <a:pt x="616839" y="53213"/>
                </a:lnTo>
                <a:lnTo>
                  <a:pt x="582168" y="51943"/>
                </a:lnTo>
                <a:lnTo>
                  <a:pt x="483616" y="44704"/>
                </a:lnTo>
                <a:lnTo>
                  <a:pt x="428371" y="43053"/>
                </a:lnTo>
                <a:lnTo>
                  <a:pt x="374904" y="45593"/>
                </a:lnTo>
                <a:lnTo>
                  <a:pt x="327279" y="54229"/>
                </a:lnTo>
                <a:lnTo>
                  <a:pt x="289814" y="71120"/>
                </a:lnTo>
                <a:lnTo>
                  <a:pt x="263017" y="138303"/>
                </a:lnTo>
                <a:lnTo>
                  <a:pt x="281940" y="169164"/>
                </a:lnTo>
                <a:lnTo>
                  <a:pt x="317881" y="192913"/>
                </a:lnTo>
                <a:lnTo>
                  <a:pt x="364744" y="211074"/>
                </a:lnTo>
                <a:lnTo>
                  <a:pt x="416687" y="225679"/>
                </a:lnTo>
                <a:lnTo>
                  <a:pt x="467233" y="238252"/>
                </a:lnTo>
                <a:lnTo>
                  <a:pt x="492252" y="245110"/>
                </a:lnTo>
                <a:lnTo>
                  <a:pt x="514350" y="252095"/>
                </a:lnTo>
                <a:lnTo>
                  <a:pt x="532384" y="259715"/>
                </a:lnTo>
                <a:lnTo>
                  <a:pt x="545465" y="268097"/>
                </a:lnTo>
                <a:lnTo>
                  <a:pt x="520065" y="295402"/>
                </a:lnTo>
                <a:lnTo>
                  <a:pt x="486410" y="313817"/>
                </a:lnTo>
                <a:lnTo>
                  <a:pt x="446151" y="325120"/>
                </a:lnTo>
                <a:lnTo>
                  <a:pt x="401066" y="330835"/>
                </a:lnTo>
                <a:lnTo>
                  <a:pt x="353060" y="332613"/>
                </a:lnTo>
                <a:lnTo>
                  <a:pt x="303784" y="332105"/>
                </a:lnTo>
                <a:lnTo>
                  <a:pt x="255270" y="330835"/>
                </a:lnTo>
                <a:lnTo>
                  <a:pt x="209169" y="330581"/>
                </a:lnTo>
                <a:lnTo>
                  <a:pt x="167259" y="332740"/>
                </a:lnTo>
                <a:lnTo>
                  <a:pt x="131318" y="339090"/>
                </a:lnTo>
                <a:lnTo>
                  <a:pt x="84074" y="363982"/>
                </a:lnTo>
                <a:lnTo>
                  <a:pt x="63754" y="392938"/>
                </a:lnTo>
                <a:lnTo>
                  <a:pt x="68072" y="422656"/>
                </a:lnTo>
                <a:lnTo>
                  <a:pt x="94361" y="449707"/>
                </a:lnTo>
                <a:lnTo>
                  <a:pt x="139954" y="470789"/>
                </a:lnTo>
                <a:lnTo>
                  <a:pt x="144018" y="471932"/>
                </a:lnTo>
                <a:lnTo>
                  <a:pt x="147193" y="473329"/>
                </a:lnTo>
                <a:lnTo>
                  <a:pt x="151257" y="474091"/>
                </a:lnTo>
                <a:lnTo>
                  <a:pt x="191643" y="480060"/>
                </a:lnTo>
                <a:lnTo>
                  <a:pt x="273939" y="481711"/>
                </a:lnTo>
                <a:lnTo>
                  <a:pt x="312801" y="487426"/>
                </a:lnTo>
                <a:lnTo>
                  <a:pt x="319278" y="488823"/>
                </a:lnTo>
                <a:lnTo>
                  <a:pt x="325374" y="491363"/>
                </a:lnTo>
                <a:lnTo>
                  <a:pt x="331597" y="493522"/>
                </a:lnTo>
                <a:lnTo>
                  <a:pt x="312928" y="509016"/>
                </a:lnTo>
                <a:lnTo>
                  <a:pt x="283591" y="530098"/>
                </a:lnTo>
                <a:lnTo>
                  <a:pt x="203962" y="584708"/>
                </a:lnTo>
                <a:lnTo>
                  <a:pt x="159258" y="616331"/>
                </a:lnTo>
                <a:lnTo>
                  <a:pt x="115189" y="649351"/>
                </a:lnTo>
                <a:lnTo>
                  <a:pt x="74295" y="682879"/>
                </a:lnTo>
                <a:lnTo>
                  <a:pt x="39624" y="716026"/>
                </a:lnTo>
                <a:lnTo>
                  <a:pt x="13970" y="747649"/>
                </a:lnTo>
                <a:lnTo>
                  <a:pt x="0" y="776732"/>
                </a:lnTo>
                <a:lnTo>
                  <a:pt x="635" y="802386"/>
                </a:lnTo>
                <a:lnTo>
                  <a:pt x="31496" y="830453"/>
                </a:lnTo>
                <a:lnTo>
                  <a:pt x="80772" y="837692"/>
                </a:lnTo>
                <a:lnTo>
                  <a:pt x="119634" y="829691"/>
                </a:lnTo>
                <a:lnTo>
                  <a:pt x="160782" y="813181"/>
                </a:lnTo>
                <a:lnTo>
                  <a:pt x="203454" y="790067"/>
                </a:lnTo>
                <a:lnTo>
                  <a:pt x="246761" y="762762"/>
                </a:lnTo>
                <a:lnTo>
                  <a:pt x="289941" y="733044"/>
                </a:lnTo>
                <a:lnTo>
                  <a:pt x="332232" y="703199"/>
                </a:lnTo>
                <a:lnTo>
                  <a:pt x="372745" y="675259"/>
                </a:lnTo>
                <a:lnTo>
                  <a:pt x="410591" y="651383"/>
                </a:lnTo>
                <a:lnTo>
                  <a:pt x="445135" y="633476"/>
                </a:lnTo>
                <a:lnTo>
                  <a:pt x="475488" y="623824"/>
                </a:lnTo>
                <a:lnTo>
                  <a:pt x="465074" y="662940"/>
                </a:lnTo>
                <a:lnTo>
                  <a:pt x="450342" y="709930"/>
                </a:lnTo>
                <a:lnTo>
                  <a:pt x="436372" y="758571"/>
                </a:lnTo>
                <a:lnTo>
                  <a:pt x="428371" y="803021"/>
                </a:lnTo>
                <a:lnTo>
                  <a:pt x="431673" y="837184"/>
                </a:lnTo>
                <a:lnTo>
                  <a:pt x="451358" y="854837"/>
                </a:lnTo>
                <a:lnTo>
                  <a:pt x="465074" y="855980"/>
                </a:lnTo>
                <a:lnTo>
                  <a:pt x="482473" y="853313"/>
                </a:lnTo>
                <a:lnTo>
                  <a:pt x="529590" y="834390"/>
                </a:lnTo>
                <a:lnTo>
                  <a:pt x="570103" y="810514"/>
                </a:lnTo>
                <a:lnTo>
                  <a:pt x="605409" y="780288"/>
                </a:lnTo>
                <a:lnTo>
                  <a:pt x="636905" y="745363"/>
                </a:lnTo>
                <a:lnTo>
                  <a:pt x="665734" y="707390"/>
                </a:lnTo>
                <a:lnTo>
                  <a:pt x="720979" y="628650"/>
                </a:lnTo>
                <a:lnTo>
                  <a:pt x="724789" y="623824"/>
                </a:lnTo>
                <a:lnTo>
                  <a:pt x="749808" y="591312"/>
                </a:lnTo>
                <a:lnTo>
                  <a:pt x="781304" y="557657"/>
                </a:lnTo>
                <a:lnTo>
                  <a:pt x="816737" y="529082"/>
                </a:lnTo>
                <a:lnTo>
                  <a:pt x="816356" y="563499"/>
                </a:lnTo>
                <a:lnTo>
                  <a:pt x="804418" y="657987"/>
                </a:lnTo>
                <a:lnTo>
                  <a:pt x="801878" y="706247"/>
                </a:lnTo>
                <a:lnTo>
                  <a:pt x="807466" y="747395"/>
                </a:lnTo>
                <a:lnTo>
                  <a:pt x="832612" y="781431"/>
                </a:lnTo>
                <a:lnTo>
                  <a:pt x="847090" y="786511"/>
                </a:lnTo>
                <a:lnTo>
                  <a:pt x="882650" y="783082"/>
                </a:lnTo>
                <a:lnTo>
                  <a:pt x="918464" y="759714"/>
                </a:lnTo>
                <a:lnTo>
                  <a:pt x="952754" y="723773"/>
                </a:lnTo>
                <a:lnTo>
                  <a:pt x="983615" y="682752"/>
                </a:lnTo>
                <a:lnTo>
                  <a:pt x="1009396" y="643763"/>
                </a:lnTo>
                <a:lnTo>
                  <a:pt x="1054608" y="569976"/>
                </a:lnTo>
                <a:lnTo>
                  <a:pt x="1075690" y="529082"/>
                </a:lnTo>
                <a:lnTo>
                  <a:pt x="1097788" y="479679"/>
                </a:lnTo>
                <a:lnTo>
                  <a:pt x="1115060" y="433959"/>
                </a:lnTo>
                <a:lnTo>
                  <a:pt x="1130046" y="387731"/>
                </a:lnTo>
                <a:lnTo>
                  <a:pt x="1143000" y="340995"/>
                </a:lnTo>
                <a:lnTo>
                  <a:pt x="1144905" y="332613"/>
                </a:lnTo>
                <a:lnTo>
                  <a:pt x="1154176" y="293878"/>
                </a:lnTo>
                <a:lnTo>
                  <a:pt x="1164209" y="246253"/>
                </a:lnTo>
                <a:lnTo>
                  <a:pt x="1173099" y="198120"/>
                </a:lnTo>
                <a:lnTo>
                  <a:pt x="1189736" y="100584"/>
                </a:lnTo>
                <a:lnTo>
                  <a:pt x="1197610" y="53213"/>
                </a:lnTo>
                <a:lnTo>
                  <a:pt x="1206627" y="1016"/>
                </a:lnTo>
                <a:close/>
              </a:path>
            </a:pathLst>
          </a:custGeom>
          <a:solidFill>
            <a:srgbClr val="FCAB56"/>
          </a:solidFill>
        </p:spPr>
        <p:txBody>
          <a:bodyPr wrap="square" lIns="0" tIns="0" rIns="0" bIns="0" rtlCol="0"/>
          <a:lstStyle/>
          <a:p>
            <a:endParaRPr/>
          </a:p>
        </p:txBody>
      </p:sp>
      <p:sp>
        <p:nvSpPr>
          <p:cNvPr id="36" name="bg object 36"/>
          <p:cNvSpPr/>
          <p:nvPr/>
        </p:nvSpPr>
        <p:spPr>
          <a:xfrm>
            <a:off x="8049768" y="3048"/>
            <a:ext cx="1094105" cy="1615440"/>
          </a:xfrm>
          <a:custGeom>
            <a:avLst/>
            <a:gdLst/>
            <a:ahLst/>
            <a:cxnLst/>
            <a:rect l="l" t="t" r="r" b="b"/>
            <a:pathLst>
              <a:path w="1094104" h="1615440">
                <a:moveTo>
                  <a:pt x="1094104" y="0"/>
                </a:moveTo>
                <a:lnTo>
                  <a:pt x="957326" y="0"/>
                </a:lnTo>
                <a:lnTo>
                  <a:pt x="932560" y="24511"/>
                </a:lnTo>
                <a:lnTo>
                  <a:pt x="903604" y="55499"/>
                </a:lnTo>
                <a:lnTo>
                  <a:pt x="875664" y="88011"/>
                </a:lnTo>
                <a:lnTo>
                  <a:pt x="848740" y="121920"/>
                </a:lnTo>
                <a:lnTo>
                  <a:pt x="827024" y="151511"/>
                </a:lnTo>
                <a:lnTo>
                  <a:pt x="815593" y="151892"/>
                </a:lnTo>
                <a:lnTo>
                  <a:pt x="762888" y="152654"/>
                </a:lnTo>
                <a:lnTo>
                  <a:pt x="709929" y="152654"/>
                </a:lnTo>
                <a:lnTo>
                  <a:pt x="656843" y="152146"/>
                </a:lnTo>
                <a:lnTo>
                  <a:pt x="603757" y="151002"/>
                </a:lnTo>
                <a:lnTo>
                  <a:pt x="497585" y="147066"/>
                </a:lnTo>
                <a:lnTo>
                  <a:pt x="391540" y="141350"/>
                </a:lnTo>
                <a:lnTo>
                  <a:pt x="384555" y="143001"/>
                </a:lnTo>
                <a:lnTo>
                  <a:pt x="382904" y="149225"/>
                </a:lnTo>
                <a:lnTo>
                  <a:pt x="382777" y="150368"/>
                </a:lnTo>
                <a:lnTo>
                  <a:pt x="385572" y="158369"/>
                </a:lnTo>
                <a:lnTo>
                  <a:pt x="392683" y="163575"/>
                </a:lnTo>
                <a:lnTo>
                  <a:pt x="395604" y="164337"/>
                </a:lnTo>
                <a:lnTo>
                  <a:pt x="397001" y="163957"/>
                </a:lnTo>
                <a:lnTo>
                  <a:pt x="496697" y="169672"/>
                </a:lnTo>
                <a:lnTo>
                  <a:pt x="596646" y="173989"/>
                </a:lnTo>
                <a:lnTo>
                  <a:pt x="646937" y="175260"/>
                </a:lnTo>
                <a:lnTo>
                  <a:pt x="697483" y="175641"/>
                </a:lnTo>
                <a:lnTo>
                  <a:pt x="748410" y="175260"/>
                </a:lnTo>
                <a:lnTo>
                  <a:pt x="799718" y="173609"/>
                </a:lnTo>
                <a:lnTo>
                  <a:pt x="811276" y="174117"/>
                </a:lnTo>
                <a:lnTo>
                  <a:pt x="797940" y="193801"/>
                </a:lnTo>
                <a:lnTo>
                  <a:pt x="792606" y="202311"/>
                </a:lnTo>
                <a:lnTo>
                  <a:pt x="731901" y="243205"/>
                </a:lnTo>
                <a:lnTo>
                  <a:pt x="688975" y="271145"/>
                </a:lnTo>
                <a:lnTo>
                  <a:pt x="645795" y="298704"/>
                </a:lnTo>
                <a:lnTo>
                  <a:pt x="602360" y="326009"/>
                </a:lnTo>
                <a:lnTo>
                  <a:pt x="571373" y="345186"/>
                </a:lnTo>
                <a:lnTo>
                  <a:pt x="527176" y="345059"/>
                </a:lnTo>
                <a:lnTo>
                  <a:pt x="475233" y="346963"/>
                </a:lnTo>
                <a:lnTo>
                  <a:pt x="423036" y="350393"/>
                </a:lnTo>
                <a:lnTo>
                  <a:pt x="370585" y="355092"/>
                </a:lnTo>
                <a:lnTo>
                  <a:pt x="318007" y="360807"/>
                </a:lnTo>
                <a:lnTo>
                  <a:pt x="159384" y="379475"/>
                </a:lnTo>
                <a:lnTo>
                  <a:pt x="106299" y="385063"/>
                </a:lnTo>
                <a:lnTo>
                  <a:pt x="99186" y="388874"/>
                </a:lnTo>
                <a:lnTo>
                  <a:pt x="96520" y="395986"/>
                </a:lnTo>
                <a:lnTo>
                  <a:pt x="98171" y="403351"/>
                </a:lnTo>
                <a:lnTo>
                  <a:pt x="103758" y="407797"/>
                </a:lnTo>
                <a:lnTo>
                  <a:pt x="105917" y="408432"/>
                </a:lnTo>
                <a:lnTo>
                  <a:pt x="108076" y="408177"/>
                </a:lnTo>
                <a:lnTo>
                  <a:pt x="110998" y="407035"/>
                </a:lnTo>
                <a:lnTo>
                  <a:pt x="165226" y="402717"/>
                </a:lnTo>
                <a:lnTo>
                  <a:pt x="219201" y="397383"/>
                </a:lnTo>
                <a:lnTo>
                  <a:pt x="381000" y="379222"/>
                </a:lnTo>
                <a:lnTo>
                  <a:pt x="434975" y="373761"/>
                </a:lnTo>
                <a:lnTo>
                  <a:pt x="489203" y="369316"/>
                </a:lnTo>
                <a:lnTo>
                  <a:pt x="504698" y="368935"/>
                </a:lnTo>
                <a:lnTo>
                  <a:pt x="517778" y="369188"/>
                </a:lnTo>
                <a:lnTo>
                  <a:pt x="528701" y="370332"/>
                </a:lnTo>
                <a:lnTo>
                  <a:pt x="530225" y="370713"/>
                </a:lnTo>
                <a:lnTo>
                  <a:pt x="383921" y="461010"/>
                </a:lnTo>
                <a:lnTo>
                  <a:pt x="297052" y="515747"/>
                </a:lnTo>
                <a:lnTo>
                  <a:pt x="254000" y="543560"/>
                </a:lnTo>
                <a:lnTo>
                  <a:pt x="211327" y="571754"/>
                </a:lnTo>
                <a:lnTo>
                  <a:pt x="168909" y="600583"/>
                </a:lnTo>
                <a:lnTo>
                  <a:pt x="126873" y="629920"/>
                </a:lnTo>
                <a:lnTo>
                  <a:pt x="85471" y="660019"/>
                </a:lnTo>
                <a:lnTo>
                  <a:pt x="44576" y="690752"/>
                </a:lnTo>
                <a:lnTo>
                  <a:pt x="4317" y="722376"/>
                </a:lnTo>
                <a:lnTo>
                  <a:pt x="0" y="732027"/>
                </a:lnTo>
                <a:lnTo>
                  <a:pt x="3175" y="736981"/>
                </a:lnTo>
                <a:lnTo>
                  <a:pt x="8635" y="740029"/>
                </a:lnTo>
                <a:lnTo>
                  <a:pt x="12573" y="741045"/>
                </a:lnTo>
                <a:lnTo>
                  <a:pt x="16890" y="740410"/>
                </a:lnTo>
                <a:lnTo>
                  <a:pt x="20954" y="736473"/>
                </a:lnTo>
                <a:lnTo>
                  <a:pt x="61722" y="705485"/>
                </a:lnTo>
                <a:lnTo>
                  <a:pt x="102997" y="675259"/>
                </a:lnTo>
                <a:lnTo>
                  <a:pt x="144779" y="645668"/>
                </a:lnTo>
                <a:lnTo>
                  <a:pt x="187071" y="616712"/>
                </a:lnTo>
                <a:lnTo>
                  <a:pt x="229615" y="588263"/>
                </a:lnTo>
                <a:lnTo>
                  <a:pt x="272541" y="560197"/>
                </a:lnTo>
                <a:lnTo>
                  <a:pt x="359155" y="505079"/>
                </a:lnTo>
                <a:lnTo>
                  <a:pt x="554354" y="383539"/>
                </a:lnTo>
                <a:lnTo>
                  <a:pt x="557276" y="399796"/>
                </a:lnTo>
                <a:lnTo>
                  <a:pt x="550799" y="426720"/>
                </a:lnTo>
                <a:lnTo>
                  <a:pt x="538606" y="463804"/>
                </a:lnTo>
                <a:lnTo>
                  <a:pt x="525526" y="507619"/>
                </a:lnTo>
                <a:lnTo>
                  <a:pt x="509524" y="550418"/>
                </a:lnTo>
                <a:lnTo>
                  <a:pt x="491616" y="592582"/>
                </a:lnTo>
                <a:lnTo>
                  <a:pt x="472566" y="634492"/>
                </a:lnTo>
                <a:lnTo>
                  <a:pt x="452881" y="676401"/>
                </a:lnTo>
                <a:lnTo>
                  <a:pt x="450087" y="683895"/>
                </a:lnTo>
                <a:lnTo>
                  <a:pt x="450976" y="690118"/>
                </a:lnTo>
                <a:lnTo>
                  <a:pt x="454151" y="694689"/>
                </a:lnTo>
                <a:lnTo>
                  <a:pt x="458597" y="697230"/>
                </a:lnTo>
                <a:lnTo>
                  <a:pt x="463296" y="698246"/>
                </a:lnTo>
                <a:lnTo>
                  <a:pt x="467613" y="696468"/>
                </a:lnTo>
                <a:lnTo>
                  <a:pt x="469391" y="689991"/>
                </a:lnTo>
                <a:lnTo>
                  <a:pt x="491871" y="644525"/>
                </a:lnTo>
                <a:lnTo>
                  <a:pt x="513587" y="598170"/>
                </a:lnTo>
                <a:lnTo>
                  <a:pt x="534034" y="551307"/>
                </a:lnTo>
                <a:lnTo>
                  <a:pt x="552957" y="504063"/>
                </a:lnTo>
                <a:lnTo>
                  <a:pt x="569976" y="456438"/>
                </a:lnTo>
                <a:lnTo>
                  <a:pt x="584453" y="408559"/>
                </a:lnTo>
                <a:lnTo>
                  <a:pt x="596264" y="360680"/>
                </a:lnTo>
                <a:lnTo>
                  <a:pt x="595502" y="357886"/>
                </a:lnTo>
                <a:lnTo>
                  <a:pt x="620649" y="342264"/>
                </a:lnTo>
                <a:lnTo>
                  <a:pt x="663955" y="314706"/>
                </a:lnTo>
                <a:lnTo>
                  <a:pt x="707008" y="286893"/>
                </a:lnTo>
                <a:lnTo>
                  <a:pt x="763904" y="249174"/>
                </a:lnTo>
                <a:lnTo>
                  <a:pt x="751458" y="270510"/>
                </a:lnTo>
                <a:lnTo>
                  <a:pt x="729868" y="310514"/>
                </a:lnTo>
                <a:lnTo>
                  <a:pt x="709549" y="351536"/>
                </a:lnTo>
                <a:lnTo>
                  <a:pt x="690245" y="393573"/>
                </a:lnTo>
                <a:lnTo>
                  <a:pt x="672210" y="436372"/>
                </a:lnTo>
                <a:lnTo>
                  <a:pt x="655447" y="480187"/>
                </a:lnTo>
                <a:lnTo>
                  <a:pt x="639826" y="524637"/>
                </a:lnTo>
                <a:lnTo>
                  <a:pt x="625601" y="569849"/>
                </a:lnTo>
                <a:lnTo>
                  <a:pt x="612521" y="615696"/>
                </a:lnTo>
                <a:lnTo>
                  <a:pt x="600836" y="662177"/>
                </a:lnTo>
                <a:lnTo>
                  <a:pt x="590550" y="709168"/>
                </a:lnTo>
                <a:lnTo>
                  <a:pt x="581532" y="756538"/>
                </a:lnTo>
                <a:lnTo>
                  <a:pt x="574039" y="804291"/>
                </a:lnTo>
                <a:lnTo>
                  <a:pt x="567816" y="852424"/>
                </a:lnTo>
                <a:lnTo>
                  <a:pt x="563117" y="900811"/>
                </a:lnTo>
                <a:lnTo>
                  <a:pt x="559815" y="949451"/>
                </a:lnTo>
                <a:lnTo>
                  <a:pt x="558037" y="998220"/>
                </a:lnTo>
                <a:lnTo>
                  <a:pt x="557783" y="1046988"/>
                </a:lnTo>
                <a:lnTo>
                  <a:pt x="559053" y="1095756"/>
                </a:lnTo>
                <a:lnTo>
                  <a:pt x="561975" y="1144524"/>
                </a:lnTo>
                <a:lnTo>
                  <a:pt x="566292" y="1193164"/>
                </a:lnTo>
                <a:lnTo>
                  <a:pt x="572388" y="1241679"/>
                </a:lnTo>
                <a:lnTo>
                  <a:pt x="580008" y="1289939"/>
                </a:lnTo>
                <a:lnTo>
                  <a:pt x="589279" y="1337818"/>
                </a:lnTo>
                <a:lnTo>
                  <a:pt x="600328" y="1385316"/>
                </a:lnTo>
                <a:lnTo>
                  <a:pt x="613028" y="1432433"/>
                </a:lnTo>
                <a:lnTo>
                  <a:pt x="627379" y="1479042"/>
                </a:lnTo>
                <a:lnTo>
                  <a:pt x="643508" y="1525016"/>
                </a:lnTo>
                <a:lnTo>
                  <a:pt x="661542" y="1570482"/>
                </a:lnTo>
                <a:lnTo>
                  <a:pt x="681227" y="1615186"/>
                </a:lnTo>
                <a:lnTo>
                  <a:pt x="710691" y="1580134"/>
                </a:lnTo>
                <a:lnTo>
                  <a:pt x="739901" y="1544701"/>
                </a:lnTo>
                <a:lnTo>
                  <a:pt x="768984" y="1508760"/>
                </a:lnTo>
                <a:lnTo>
                  <a:pt x="797686" y="1472438"/>
                </a:lnTo>
                <a:lnTo>
                  <a:pt x="826134" y="1435735"/>
                </a:lnTo>
                <a:lnTo>
                  <a:pt x="854201" y="1398651"/>
                </a:lnTo>
                <a:lnTo>
                  <a:pt x="881633" y="1361186"/>
                </a:lnTo>
                <a:lnTo>
                  <a:pt x="908684" y="1323339"/>
                </a:lnTo>
                <a:lnTo>
                  <a:pt x="934974" y="1285113"/>
                </a:lnTo>
                <a:lnTo>
                  <a:pt x="960754" y="1246505"/>
                </a:lnTo>
                <a:lnTo>
                  <a:pt x="985647" y="1207643"/>
                </a:lnTo>
                <a:lnTo>
                  <a:pt x="1009776" y="1168400"/>
                </a:lnTo>
                <a:lnTo>
                  <a:pt x="1033017" y="1128776"/>
                </a:lnTo>
                <a:lnTo>
                  <a:pt x="1055242" y="1088898"/>
                </a:lnTo>
                <a:lnTo>
                  <a:pt x="1076578" y="1048639"/>
                </a:lnTo>
                <a:lnTo>
                  <a:pt x="1094104" y="1013460"/>
                </a:lnTo>
                <a:lnTo>
                  <a:pt x="1094104" y="0"/>
                </a:lnTo>
                <a:close/>
              </a:path>
            </a:pathLst>
          </a:custGeom>
          <a:solidFill>
            <a:srgbClr val="0D5266"/>
          </a:solidFill>
        </p:spPr>
        <p:txBody>
          <a:bodyPr wrap="square" lIns="0" tIns="0" rIns="0" bIns="0" rtlCol="0"/>
          <a:lstStyle/>
          <a:p>
            <a:endParaRPr/>
          </a:p>
        </p:txBody>
      </p:sp>
      <p:sp>
        <p:nvSpPr>
          <p:cNvPr id="37" name="bg object 37"/>
          <p:cNvSpPr/>
          <p:nvPr/>
        </p:nvSpPr>
        <p:spPr>
          <a:xfrm>
            <a:off x="8680704" y="3048"/>
            <a:ext cx="462915" cy="1371600"/>
          </a:xfrm>
          <a:custGeom>
            <a:avLst/>
            <a:gdLst/>
            <a:ahLst/>
            <a:cxnLst/>
            <a:rect l="l" t="t" r="r" b="b"/>
            <a:pathLst>
              <a:path w="462915" h="1371600">
                <a:moveTo>
                  <a:pt x="436625" y="0"/>
                </a:moveTo>
                <a:lnTo>
                  <a:pt x="414527" y="0"/>
                </a:lnTo>
                <a:lnTo>
                  <a:pt x="404368" y="46989"/>
                </a:lnTo>
                <a:lnTo>
                  <a:pt x="393319" y="96138"/>
                </a:lnTo>
                <a:lnTo>
                  <a:pt x="381889" y="145034"/>
                </a:lnTo>
                <a:lnTo>
                  <a:pt x="369950" y="193929"/>
                </a:lnTo>
                <a:lnTo>
                  <a:pt x="357759" y="242697"/>
                </a:lnTo>
                <a:lnTo>
                  <a:pt x="345313" y="291338"/>
                </a:lnTo>
                <a:lnTo>
                  <a:pt x="303529" y="326771"/>
                </a:lnTo>
                <a:lnTo>
                  <a:pt x="261366" y="354202"/>
                </a:lnTo>
                <a:lnTo>
                  <a:pt x="221361" y="383413"/>
                </a:lnTo>
                <a:lnTo>
                  <a:pt x="183261" y="413893"/>
                </a:lnTo>
                <a:lnTo>
                  <a:pt x="146685" y="445262"/>
                </a:lnTo>
                <a:lnTo>
                  <a:pt x="138556" y="457200"/>
                </a:lnTo>
                <a:lnTo>
                  <a:pt x="139319" y="462914"/>
                </a:lnTo>
                <a:lnTo>
                  <a:pt x="142367" y="467106"/>
                </a:lnTo>
                <a:lnTo>
                  <a:pt x="145542" y="469646"/>
                </a:lnTo>
                <a:lnTo>
                  <a:pt x="150241" y="470408"/>
                </a:lnTo>
                <a:lnTo>
                  <a:pt x="153797" y="466089"/>
                </a:lnTo>
                <a:lnTo>
                  <a:pt x="226441" y="406781"/>
                </a:lnTo>
                <a:lnTo>
                  <a:pt x="278002" y="368300"/>
                </a:lnTo>
                <a:lnTo>
                  <a:pt x="323850" y="341249"/>
                </a:lnTo>
                <a:lnTo>
                  <a:pt x="332359" y="340360"/>
                </a:lnTo>
                <a:lnTo>
                  <a:pt x="306197" y="436625"/>
                </a:lnTo>
                <a:lnTo>
                  <a:pt x="265556" y="581279"/>
                </a:lnTo>
                <a:lnTo>
                  <a:pt x="252729" y="625856"/>
                </a:lnTo>
                <a:lnTo>
                  <a:pt x="221234" y="652399"/>
                </a:lnTo>
                <a:lnTo>
                  <a:pt x="186054" y="683133"/>
                </a:lnTo>
                <a:lnTo>
                  <a:pt x="151129" y="714629"/>
                </a:lnTo>
                <a:lnTo>
                  <a:pt x="116713" y="746633"/>
                </a:lnTo>
                <a:lnTo>
                  <a:pt x="82930" y="778763"/>
                </a:lnTo>
                <a:lnTo>
                  <a:pt x="50038" y="810641"/>
                </a:lnTo>
                <a:lnTo>
                  <a:pt x="43561" y="814577"/>
                </a:lnTo>
                <a:lnTo>
                  <a:pt x="45085" y="820420"/>
                </a:lnTo>
                <a:lnTo>
                  <a:pt x="54355" y="828675"/>
                </a:lnTo>
                <a:lnTo>
                  <a:pt x="62356" y="831088"/>
                </a:lnTo>
                <a:lnTo>
                  <a:pt x="69215" y="827532"/>
                </a:lnTo>
                <a:lnTo>
                  <a:pt x="105791" y="790575"/>
                </a:lnTo>
                <a:lnTo>
                  <a:pt x="142875" y="754126"/>
                </a:lnTo>
                <a:lnTo>
                  <a:pt x="180213" y="718693"/>
                </a:lnTo>
                <a:lnTo>
                  <a:pt x="217931" y="684276"/>
                </a:lnTo>
                <a:lnTo>
                  <a:pt x="241935" y="663701"/>
                </a:lnTo>
                <a:lnTo>
                  <a:pt x="183006" y="869950"/>
                </a:lnTo>
                <a:lnTo>
                  <a:pt x="164973" y="934720"/>
                </a:lnTo>
                <a:lnTo>
                  <a:pt x="141350" y="954913"/>
                </a:lnTo>
                <a:lnTo>
                  <a:pt x="106934" y="988822"/>
                </a:lnTo>
                <a:lnTo>
                  <a:pt x="73914" y="1024001"/>
                </a:lnTo>
                <a:lnTo>
                  <a:pt x="41021" y="1059561"/>
                </a:lnTo>
                <a:lnTo>
                  <a:pt x="7620" y="1094486"/>
                </a:lnTo>
                <a:lnTo>
                  <a:pt x="0" y="1098169"/>
                </a:lnTo>
                <a:lnTo>
                  <a:pt x="1397" y="1103884"/>
                </a:lnTo>
                <a:lnTo>
                  <a:pt x="11175" y="1112139"/>
                </a:lnTo>
                <a:lnTo>
                  <a:pt x="18796" y="1114298"/>
                </a:lnTo>
                <a:lnTo>
                  <a:pt x="25526" y="1110361"/>
                </a:lnTo>
                <a:lnTo>
                  <a:pt x="63626" y="1071499"/>
                </a:lnTo>
                <a:lnTo>
                  <a:pt x="100965" y="1030859"/>
                </a:lnTo>
                <a:lnTo>
                  <a:pt x="138684" y="990473"/>
                </a:lnTo>
                <a:lnTo>
                  <a:pt x="153543" y="976122"/>
                </a:lnTo>
                <a:lnTo>
                  <a:pt x="143001" y="1014476"/>
                </a:lnTo>
                <a:lnTo>
                  <a:pt x="117475" y="1111123"/>
                </a:lnTo>
                <a:lnTo>
                  <a:pt x="93091" y="1207897"/>
                </a:lnTo>
                <a:lnTo>
                  <a:pt x="70230" y="1305179"/>
                </a:lnTo>
                <a:lnTo>
                  <a:pt x="59436" y="1353947"/>
                </a:lnTo>
                <a:lnTo>
                  <a:pt x="57276" y="1359027"/>
                </a:lnTo>
                <a:lnTo>
                  <a:pt x="59054" y="1363345"/>
                </a:lnTo>
                <a:lnTo>
                  <a:pt x="68452" y="1371600"/>
                </a:lnTo>
                <a:lnTo>
                  <a:pt x="79248" y="1371219"/>
                </a:lnTo>
                <a:lnTo>
                  <a:pt x="80391" y="1359408"/>
                </a:lnTo>
                <a:lnTo>
                  <a:pt x="91948" y="1310513"/>
                </a:lnTo>
                <a:lnTo>
                  <a:pt x="103886" y="1261745"/>
                </a:lnTo>
                <a:lnTo>
                  <a:pt x="116204" y="1213231"/>
                </a:lnTo>
                <a:lnTo>
                  <a:pt x="141731" y="1116076"/>
                </a:lnTo>
                <a:lnTo>
                  <a:pt x="168021" y="1019301"/>
                </a:lnTo>
                <a:lnTo>
                  <a:pt x="183006" y="965835"/>
                </a:lnTo>
                <a:lnTo>
                  <a:pt x="196215" y="1000887"/>
                </a:lnTo>
                <a:lnTo>
                  <a:pt x="215519" y="1048766"/>
                </a:lnTo>
                <a:lnTo>
                  <a:pt x="236600" y="1096010"/>
                </a:lnTo>
                <a:lnTo>
                  <a:pt x="260096" y="1141984"/>
                </a:lnTo>
                <a:lnTo>
                  <a:pt x="260857" y="1145159"/>
                </a:lnTo>
                <a:lnTo>
                  <a:pt x="261874" y="1147318"/>
                </a:lnTo>
                <a:lnTo>
                  <a:pt x="263778" y="1148842"/>
                </a:lnTo>
                <a:lnTo>
                  <a:pt x="270637" y="1151001"/>
                </a:lnTo>
                <a:lnTo>
                  <a:pt x="277495" y="1148461"/>
                </a:lnTo>
                <a:lnTo>
                  <a:pt x="281686" y="1142364"/>
                </a:lnTo>
                <a:lnTo>
                  <a:pt x="280289" y="1134110"/>
                </a:lnTo>
                <a:lnTo>
                  <a:pt x="255270" y="1084580"/>
                </a:lnTo>
                <a:lnTo>
                  <a:pt x="233045" y="1033780"/>
                </a:lnTo>
                <a:lnTo>
                  <a:pt x="212851" y="981963"/>
                </a:lnTo>
                <a:lnTo>
                  <a:pt x="193801" y="929639"/>
                </a:lnTo>
                <a:lnTo>
                  <a:pt x="193548" y="928116"/>
                </a:lnTo>
                <a:lnTo>
                  <a:pt x="266192" y="673354"/>
                </a:lnTo>
                <a:lnTo>
                  <a:pt x="298450" y="741426"/>
                </a:lnTo>
                <a:lnTo>
                  <a:pt x="320421" y="785368"/>
                </a:lnTo>
                <a:lnTo>
                  <a:pt x="342900" y="828801"/>
                </a:lnTo>
                <a:lnTo>
                  <a:pt x="365632" y="871855"/>
                </a:lnTo>
                <a:lnTo>
                  <a:pt x="388747" y="914526"/>
                </a:lnTo>
                <a:lnTo>
                  <a:pt x="390905" y="919226"/>
                </a:lnTo>
                <a:lnTo>
                  <a:pt x="392302" y="920623"/>
                </a:lnTo>
                <a:lnTo>
                  <a:pt x="399542" y="922909"/>
                </a:lnTo>
                <a:lnTo>
                  <a:pt x="406653" y="920114"/>
                </a:lnTo>
                <a:lnTo>
                  <a:pt x="410845" y="913764"/>
                </a:lnTo>
                <a:lnTo>
                  <a:pt x="409321" y="905129"/>
                </a:lnTo>
                <a:lnTo>
                  <a:pt x="385572" y="860425"/>
                </a:lnTo>
                <a:lnTo>
                  <a:pt x="362203" y="815213"/>
                </a:lnTo>
                <a:lnTo>
                  <a:pt x="339090" y="769366"/>
                </a:lnTo>
                <a:lnTo>
                  <a:pt x="316356" y="723264"/>
                </a:lnTo>
                <a:lnTo>
                  <a:pt x="275971" y="639063"/>
                </a:lnTo>
                <a:lnTo>
                  <a:pt x="304673" y="537083"/>
                </a:lnTo>
                <a:lnTo>
                  <a:pt x="331216" y="440436"/>
                </a:lnTo>
                <a:lnTo>
                  <a:pt x="344170" y="392175"/>
                </a:lnTo>
                <a:lnTo>
                  <a:pt x="356362" y="345186"/>
                </a:lnTo>
                <a:lnTo>
                  <a:pt x="376300" y="383032"/>
                </a:lnTo>
                <a:lnTo>
                  <a:pt x="421767" y="467106"/>
                </a:lnTo>
                <a:lnTo>
                  <a:pt x="443992" y="508762"/>
                </a:lnTo>
                <a:lnTo>
                  <a:pt x="462915" y="545464"/>
                </a:lnTo>
                <a:lnTo>
                  <a:pt x="462915" y="495300"/>
                </a:lnTo>
                <a:lnTo>
                  <a:pt x="435991" y="443992"/>
                </a:lnTo>
                <a:lnTo>
                  <a:pt x="364871" y="312293"/>
                </a:lnTo>
                <a:lnTo>
                  <a:pt x="381380" y="246761"/>
                </a:lnTo>
                <a:lnTo>
                  <a:pt x="404495" y="149479"/>
                </a:lnTo>
                <a:lnTo>
                  <a:pt x="415417" y="100711"/>
                </a:lnTo>
                <a:lnTo>
                  <a:pt x="425957" y="51816"/>
                </a:lnTo>
                <a:lnTo>
                  <a:pt x="436625" y="0"/>
                </a:lnTo>
                <a:close/>
              </a:path>
            </a:pathLst>
          </a:custGeom>
          <a:solidFill>
            <a:srgbClr val="FCAB56"/>
          </a:solidFill>
        </p:spPr>
        <p:txBody>
          <a:bodyPr wrap="square" lIns="0" tIns="0" rIns="0" bIns="0" rtlCol="0"/>
          <a:lstStyle/>
          <a:p>
            <a:endParaRPr/>
          </a:p>
        </p:txBody>
      </p:sp>
      <p:pic>
        <p:nvPicPr>
          <p:cNvPr id="38" name="bg object 38"/>
          <p:cNvPicPr/>
          <p:nvPr/>
        </p:nvPicPr>
        <p:blipFill>
          <a:blip r:embed="rId16" cstate="print"/>
          <a:stretch>
            <a:fillRect/>
          </a:stretch>
        </p:blipFill>
        <p:spPr>
          <a:xfrm>
            <a:off x="7674864" y="542544"/>
            <a:ext cx="170688" cy="198120"/>
          </a:xfrm>
          <a:prstGeom prst="rect">
            <a:avLst/>
          </a:prstGeom>
        </p:spPr>
      </p:pic>
      <p:pic>
        <p:nvPicPr>
          <p:cNvPr id="39" name="bg object 39"/>
          <p:cNvPicPr/>
          <p:nvPr/>
        </p:nvPicPr>
        <p:blipFill>
          <a:blip r:embed="rId17" cstate="print"/>
          <a:stretch>
            <a:fillRect/>
          </a:stretch>
        </p:blipFill>
        <p:spPr>
          <a:xfrm>
            <a:off x="8296656" y="1261872"/>
            <a:ext cx="73150" cy="76200"/>
          </a:xfrm>
          <a:prstGeom prst="rect">
            <a:avLst/>
          </a:prstGeom>
        </p:spPr>
      </p:pic>
      <p:pic>
        <p:nvPicPr>
          <p:cNvPr id="40" name="bg object 40"/>
          <p:cNvPicPr/>
          <p:nvPr/>
        </p:nvPicPr>
        <p:blipFill>
          <a:blip r:embed="rId18" cstate="print"/>
          <a:stretch>
            <a:fillRect/>
          </a:stretch>
        </p:blipFill>
        <p:spPr>
          <a:xfrm>
            <a:off x="8391143" y="1109472"/>
            <a:ext cx="73150" cy="76200"/>
          </a:xfrm>
          <a:prstGeom prst="rect">
            <a:avLst/>
          </a:prstGeom>
        </p:spPr>
      </p:pic>
      <p:pic>
        <p:nvPicPr>
          <p:cNvPr id="41" name="bg object 41"/>
          <p:cNvPicPr/>
          <p:nvPr/>
        </p:nvPicPr>
        <p:blipFill>
          <a:blip r:embed="rId19" cstate="print"/>
          <a:stretch>
            <a:fillRect/>
          </a:stretch>
        </p:blipFill>
        <p:spPr>
          <a:xfrm>
            <a:off x="8235695" y="1094232"/>
            <a:ext cx="73150" cy="76200"/>
          </a:xfrm>
          <a:prstGeom prst="rect">
            <a:avLst/>
          </a:prstGeom>
        </p:spPr>
      </p:pic>
      <p:sp>
        <p:nvSpPr>
          <p:cNvPr id="42" name="bg object 42"/>
          <p:cNvSpPr/>
          <p:nvPr/>
        </p:nvSpPr>
        <p:spPr>
          <a:xfrm>
            <a:off x="4020311" y="819912"/>
            <a:ext cx="1252855" cy="1572260"/>
          </a:xfrm>
          <a:custGeom>
            <a:avLst/>
            <a:gdLst/>
            <a:ahLst/>
            <a:cxnLst/>
            <a:rect l="l" t="t" r="r" b="b"/>
            <a:pathLst>
              <a:path w="1252854" h="1572260">
                <a:moveTo>
                  <a:pt x="876426" y="0"/>
                </a:moveTo>
                <a:lnTo>
                  <a:pt x="828039" y="1650"/>
                </a:lnTo>
                <a:lnTo>
                  <a:pt x="779907" y="7112"/>
                </a:lnTo>
                <a:lnTo>
                  <a:pt x="732282" y="16002"/>
                </a:lnTo>
                <a:lnTo>
                  <a:pt x="685546" y="28194"/>
                </a:lnTo>
                <a:lnTo>
                  <a:pt x="639699" y="43561"/>
                </a:lnTo>
                <a:lnTo>
                  <a:pt x="595249" y="62103"/>
                </a:lnTo>
                <a:lnTo>
                  <a:pt x="591565" y="63881"/>
                </a:lnTo>
                <a:lnTo>
                  <a:pt x="588010" y="65278"/>
                </a:lnTo>
                <a:lnTo>
                  <a:pt x="546735" y="85852"/>
                </a:lnTo>
                <a:lnTo>
                  <a:pt x="508762" y="107442"/>
                </a:lnTo>
                <a:lnTo>
                  <a:pt x="470662" y="131825"/>
                </a:lnTo>
                <a:lnTo>
                  <a:pt x="432815" y="158877"/>
                </a:lnTo>
                <a:lnTo>
                  <a:pt x="395350" y="188341"/>
                </a:lnTo>
                <a:lnTo>
                  <a:pt x="358393" y="220091"/>
                </a:lnTo>
                <a:lnTo>
                  <a:pt x="322072" y="254000"/>
                </a:lnTo>
                <a:lnTo>
                  <a:pt x="286765" y="289813"/>
                </a:lnTo>
                <a:lnTo>
                  <a:pt x="252602" y="327406"/>
                </a:lnTo>
                <a:lnTo>
                  <a:pt x="219710" y="366649"/>
                </a:lnTo>
                <a:lnTo>
                  <a:pt x="188340" y="407288"/>
                </a:lnTo>
                <a:lnTo>
                  <a:pt x="158750" y="449199"/>
                </a:lnTo>
                <a:lnTo>
                  <a:pt x="130937" y="492125"/>
                </a:lnTo>
                <a:lnTo>
                  <a:pt x="105410" y="536067"/>
                </a:lnTo>
                <a:lnTo>
                  <a:pt x="82041" y="580771"/>
                </a:lnTo>
                <a:lnTo>
                  <a:pt x="61213" y="625983"/>
                </a:lnTo>
                <a:lnTo>
                  <a:pt x="43179" y="671703"/>
                </a:lnTo>
                <a:lnTo>
                  <a:pt x="27939" y="717550"/>
                </a:lnTo>
                <a:lnTo>
                  <a:pt x="15875" y="763524"/>
                </a:lnTo>
                <a:lnTo>
                  <a:pt x="6985" y="809371"/>
                </a:lnTo>
                <a:lnTo>
                  <a:pt x="1650" y="854963"/>
                </a:lnTo>
                <a:lnTo>
                  <a:pt x="0" y="900176"/>
                </a:lnTo>
                <a:lnTo>
                  <a:pt x="2159" y="944753"/>
                </a:lnTo>
                <a:lnTo>
                  <a:pt x="8636" y="990473"/>
                </a:lnTo>
                <a:lnTo>
                  <a:pt x="18287" y="1035431"/>
                </a:lnTo>
                <a:lnTo>
                  <a:pt x="31241" y="1079500"/>
                </a:lnTo>
                <a:lnTo>
                  <a:pt x="47116" y="1122680"/>
                </a:lnTo>
                <a:lnTo>
                  <a:pt x="65912" y="1164463"/>
                </a:lnTo>
                <a:lnTo>
                  <a:pt x="87375" y="1204976"/>
                </a:lnTo>
                <a:lnTo>
                  <a:pt x="111505" y="1244219"/>
                </a:lnTo>
                <a:lnTo>
                  <a:pt x="138049" y="1281811"/>
                </a:lnTo>
                <a:lnTo>
                  <a:pt x="166877" y="1317752"/>
                </a:lnTo>
                <a:lnTo>
                  <a:pt x="197865" y="1351915"/>
                </a:lnTo>
                <a:lnTo>
                  <a:pt x="230886" y="1384173"/>
                </a:lnTo>
                <a:lnTo>
                  <a:pt x="265811" y="1414272"/>
                </a:lnTo>
                <a:lnTo>
                  <a:pt x="302387" y="1442212"/>
                </a:lnTo>
                <a:lnTo>
                  <a:pt x="340613" y="1467739"/>
                </a:lnTo>
                <a:lnTo>
                  <a:pt x="380364" y="1490853"/>
                </a:lnTo>
                <a:lnTo>
                  <a:pt x="421386" y="1511300"/>
                </a:lnTo>
                <a:lnTo>
                  <a:pt x="463550" y="1529080"/>
                </a:lnTo>
                <a:lnTo>
                  <a:pt x="506729" y="1543939"/>
                </a:lnTo>
                <a:lnTo>
                  <a:pt x="550799" y="1555877"/>
                </a:lnTo>
                <a:lnTo>
                  <a:pt x="595629" y="1564640"/>
                </a:lnTo>
                <a:lnTo>
                  <a:pt x="640968" y="1570101"/>
                </a:lnTo>
                <a:lnTo>
                  <a:pt x="686942" y="1572260"/>
                </a:lnTo>
                <a:lnTo>
                  <a:pt x="736346" y="1570101"/>
                </a:lnTo>
                <a:lnTo>
                  <a:pt x="785876" y="1563370"/>
                </a:lnTo>
                <a:lnTo>
                  <a:pt x="834771" y="1552448"/>
                </a:lnTo>
                <a:lnTo>
                  <a:pt x="882650" y="1537462"/>
                </a:lnTo>
                <a:lnTo>
                  <a:pt x="929259" y="1518539"/>
                </a:lnTo>
                <a:lnTo>
                  <a:pt x="972058" y="1496695"/>
                </a:lnTo>
                <a:lnTo>
                  <a:pt x="1012571" y="1471549"/>
                </a:lnTo>
                <a:lnTo>
                  <a:pt x="1050416" y="1443228"/>
                </a:lnTo>
                <a:lnTo>
                  <a:pt x="1085088" y="1411986"/>
                </a:lnTo>
                <a:lnTo>
                  <a:pt x="1116202" y="1377823"/>
                </a:lnTo>
                <a:lnTo>
                  <a:pt x="1143253" y="1340866"/>
                </a:lnTo>
                <a:lnTo>
                  <a:pt x="1165733" y="1301369"/>
                </a:lnTo>
                <a:lnTo>
                  <a:pt x="1183132" y="1259459"/>
                </a:lnTo>
                <a:lnTo>
                  <a:pt x="1195197" y="1215263"/>
                </a:lnTo>
                <a:lnTo>
                  <a:pt x="1201420" y="1168908"/>
                </a:lnTo>
                <a:lnTo>
                  <a:pt x="1201927" y="1122680"/>
                </a:lnTo>
                <a:lnTo>
                  <a:pt x="1197737" y="1076452"/>
                </a:lnTo>
                <a:lnTo>
                  <a:pt x="1189736" y="1030224"/>
                </a:lnTo>
                <a:lnTo>
                  <a:pt x="1179195" y="983996"/>
                </a:lnTo>
                <a:lnTo>
                  <a:pt x="1166749" y="938022"/>
                </a:lnTo>
                <a:lnTo>
                  <a:pt x="1140333" y="846582"/>
                </a:lnTo>
                <a:lnTo>
                  <a:pt x="1128267" y="801243"/>
                </a:lnTo>
                <a:lnTo>
                  <a:pt x="1118235" y="756285"/>
                </a:lnTo>
                <a:lnTo>
                  <a:pt x="1111123" y="711835"/>
                </a:lnTo>
                <a:lnTo>
                  <a:pt x="1107948" y="667766"/>
                </a:lnTo>
                <a:lnTo>
                  <a:pt x="1109726" y="624332"/>
                </a:lnTo>
                <a:lnTo>
                  <a:pt x="1117346" y="581533"/>
                </a:lnTo>
                <a:lnTo>
                  <a:pt x="1131697" y="539242"/>
                </a:lnTo>
                <a:lnTo>
                  <a:pt x="1160272" y="490600"/>
                </a:lnTo>
                <a:lnTo>
                  <a:pt x="1192022" y="443992"/>
                </a:lnTo>
                <a:lnTo>
                  <a:pt x="1221866" y="396748"/>
                </a:lnTo>
                <a:lnTo>
                  <a:pt x="1244218" y="346075"/>
                </a:lnTo>
                <a:lnTo>
                  <a:pt x="1252727" y="303275"/>
                </a:lnTo>
                <a:lnTo>
                  <a:pt x="1251839" y="260858"/>
                </a:lnTo>
                <a:lnTo>
                  <a:pt x="1242567" y="219329"/>
                </a:lnTo>
                <a:lnTo>
                  <a:pt x="1225930" y="179705"/>
                </a:lnTo>
                <a:lnTo>
                  <a:pt x="1202689" y="142367"/>
                </a:lnTo>
                <a:lnTo>
                  <a:pt x="1173734" y="108331"/>
                </a:lnTo>
                <a:lnTo>
                  <a:pt x="1140205" y="78232"/>
                </a:lnTo>
                <a:lnTo>
                  <a:pt x="1102740" y="52705"/>
                </a:lnTo>
                <a:lnTo>
                  <a:pt x="1062482" y="32512"/>
                </a:lnTo>
                <a:lnTo>
                  <a:pt x="1020190" y="18542"/>
                </a:lnTo>
                <a:lnTo>
                  <a:pt x="972820" y="8255"/>
                </a:lnTo>
                <a:lnTo>
                  <a:pt x="924687" y="2159"/>
                </a:lnTo>
                <a:lnTo>
                  <a:pt x="876426" y="0"/>
                </a:lnTo>
                <a:close/>
              </a:path>
            </a:pathLst>
          </a:custGeom>
          <a:solidFill>
            <a:srgbClr val="F9F0E8"/>
          </a:solidFill>
        </p:spPr>
        <p:txBody>
          <a:bodyPr wrap="square" lIns="0" tIns="0" rIns="0" bIns="0" rtlCol="0"/>
          <a:lstStyle/>
          <a:p>
            <a:endParaRPr/>
          </a:p>
        </p:txBody>
      </p:sp>
      <p:sp>
        <p:nvSpPr>
          <p:cNvPr id="43" name="bg object 43"/>
          <p:cNvSpPr/>
          <p:nvPr/>
        </p:nvSpPr>
        <p:spPr>
          <a:xfrm>
            <a:off x="3971544" y="917448"/>
            <a:ext cx="1256030" cy="1572260"/>
          </a:xfrm>
          <a:custGeom>
            <a:avLst/>
            <a:gdLst/>
            <a:ahLst/>
            <a:cxnLst/>
            <a:rect l="l" t="t" r="r" b="b"/>
            <a:pathLst>
              <a:path w="1256029" h="1572260">
                <a:moveTo>
                  <a:pt x="931544" y="1518539"/>
                </a:moveTo>
                <a:lnTo>
                  <a:pt x="974470" y="1496695"/>
                </a:lnTo>
                <a:lnTo>
                  <a:pt x="1015110" y="1471549"/>
                </a:lnTo>
                <a:lnTo>
                  <a:pt x="1053083" y="1443228"/>
                </a:lnTo>
                <a:lnTo>
                  <a:pt x="1087754" y="1411986"/>
                </a:lnTo>
                <a:lnTo>
                  <a:pt x="1118869" y="1377823"/>
                </a:lnTo>
                <a:lnTo>
                  <a:pt x="1146047" y="1340866"/>
                </a:lnTo>
                <a:lnTo>
                  <a:pt x="1168527" y="1301369"/>
                </a:lnTo>
                <a:lnTo>
                  <a:pt x="1186052" y="1259459"/>
                </a:lnTo>
                <a:lnTo>
                  <a:pt x="1198117" y="1215263"/>
                </a:lnTo>
                <a:lnTo>
                  <a:pt x="1204467" y="1168908"/>
                </a:lnTo>
                <a:lnTo>
                  <a:pt x="1204848" y="1122680"/>
                </a:lnTo>
                <a:lnTo>
                  <a:pt x="1200657" y="1076452"/>
                </a:lnTo>
                <a:lnTo>
                  <a:pt x="1192656" y="1030224"/>
                </a:lnTo>
                <a:lnTo>
                  <a:pt x="1181989" y="983996"/>
                </a:lnTo>
                <a:lnTo>
                  <a:pt x="1169542" y="938022"/>
                </a:lnTo>
                <a:lnTo>
                  <a:pt x="1156207" y="892175"/>
                </a:lnTo>
                <a:lnTo>
                  <a:pt x="1143127" y="846582"/>
                </a:lnTo>
                <a:lnTo>
                  <a:pt x="1130934" y="801243"/>
                </a:lnTo>
                <a:lnTo>
                  <a:pt x="1120902" y="756285"/>
                </a:lnTo>
                <a:lnTo>
                  <a:pt x="1113789" y="711835"/>
                </a:lnTo>
                <a:lnTo>
                  <a:pt x="1110614" y="667766"/>
                </a:lnTo>
                <a:lnTo>
                  <a:pt x="1112392" y="624332"/>
                </a:lnTo>
                <a:lnTo>
                  <a:pt x="1120013" y="581533"/>
                </a:lnTo>
                <a:lnTo>
                  <a:pt x="1134490" y="539242"/>
                </a:lnTo>
                <a:lnTo>
                  <a:pt x="1163065" y="490600"/>
                </a:lnTo>
                <a:lnTo>
                  <a:pt x="1194942" y="443992"/>
                </a:lnTo>
                <a:lnTo>
                  <a:pt x="1224788" y="396748"/>
                </a:lnTo>
                <a:lnTo>
                  <a:pt x="1247266" y="346075"/>
                </a:lnTo>
                <a:lnTo>
                  <a:pt x="1255776" y="303275"/>
                </a:lnTo>
                <a:lnTo>
                  <a:pt x="1254886" y="260858"/>
                </a:lnTo>
                <a:lnTo>
                  <a:pt x="1245615" y="219329"/>
                </a:lnTo>
                <a:lnTo>
                  <a:pt x="1228852" y="179705"/>
                </a:lnTo>
                <a:lnTo>
                  <a:pt x="1205610" y="142367"/>
                </a:lnTo>
                <a:lnTo>
                  <a:pt x="1176654" y="108331"/>
                </a:lnTo>
                <a:lnTo>
                  <a:pt x="1143000" y="78232"/>
                </a:lnTo>
                <a:lnTo>
                  <a:pt x="1105407" y="52705"/>
                </a:lnTo>
                <a:lnTo>
                  <a:pt x="1065021" y="32512"/>
                </a:lnTo>
                <a:lnTo>
                  <a:pt x="1022730" y="18542"/>
                </a:lnTo>
                <a:lnTo>
                  <a:pt x="975105" y="8255"/>
                </a:lnTo>
                <a:lnTo>
                  <a:pt x="926972" y="2159"/>
                </a:lnTo>
                <a:lnTo>
                  <a:pt x="878585" y="0"/>
                </a:lnTo>
                <a:lnTo>
                  <a:pt x="830071" y="1650"/>
                </a:lnTo>
                <a:lnTo>
                  <a:pt x="781811" y="7112"/>
                </a:lnTo>
                <a:lnTo>
                  <a:pt x="734059" y="16001"/>
                </a:lnTo>
                <a:lnTo>
                  <a:pt x="687196" y="28194"/>
                </a:lnTo>
                <a:lnTo>
                  <a:pt x="641222" y="43561"/>
                </a:lnTo>
                <a:lnTo>
                  <a:pt x="596645" y="62102"/>
                </a:lnTo>
                <a:lnTo>
                  <a:pt x="548004" y="85851"/>
                </a:lnTo>
                <a:lnTo>
                  <a:pt x="510031" y="107442"/>
                </a:lnTo>
                <a:lnTo>
                  <a:pt x="471804" y="131825"/>
                </a:lnTo>
                <a:lnTo>
                  <a:pt x="433958" y="158876"/>
                </a:lnTo>
                <a:lnTo>
                  <a:pt x="396239" y="188341"/>
                </a:lnTo>
                <a:lnTo>
                  <a:pt x="359155" y="220091"/>
                </a:lnTo>
                <a:lnTo>
                  <a:pt x="322833" y="254000"/>
                </a:lnTo>
                <a:lnTo>
                  <a:pt x="287400" y="289813"/>
                </a:lnTo>
                <a:lnTo>
                  <a:pt x="253237" y="327406"/>
                </a:lnTo>
                <a:lnTo>
                  <a:pt x="220217" y="366649"/>
                </a:lnTo>
                <a:lnTo>
                  <a:pt x="188848" y="407288"/>
                </a:lnTo>
                <a:lnTo>
                  <a:pt x="159130" y="449199"/>
                </a:lnTo>
                <a:lnTo>
                  <a:pt x="131317" y="492125"/>
                </a:lnTo>
                <a:lnTo>
                  <a:pt x="105663" y="536067"/>
                </a:lnTo>
                <a:lnTo>
                  <a:pt x="82295" y="580771"/>
                </a:lnTo>
                <a:lnTo>
                  <a:pt x="61467" y="625983"/>
                </a:lnTo>
                <a:lnTo>
                  <a:pt x="43306" y="671702"/>
                </a:lnTo>
                <a:lnTo>
                  <a:pt x="28066" y="717550"/>
                </a:lnTo>
                <a:lnTo>
                  <a:pt x="15875" y="763524"/>
                </a:lnTo>
                <a:lnTo>
                  <a:pt x="6984" y="809371"/>
                </a:lnTo>
                <a:lnTo>
                  <a:pt x="1650" y="854963"/>
                </a:lnTo>
                <a:lnTo>
                  <a:pt x="0" y="900176"/>
                </a:lnTo>
                <a:lnTo>
                  <a:pt x="2158" y="944752"/>
                </a:lnTo>
                <a:lnTo>
                  <a:pt x="8635" y="990473"/>
                </a:lnTo>
                <a:lnTo>
                  <a:pt x="18414" y="1035431"/>
                </a:lnTo>
                <a:lnTo>
                  <a:pt x="31241" y="1079500"/>
                </a:lnTo>
                <a:lnTo>
                  <a:pt x="47243" y="1122553"/>
                </a:lnTo>
                <a:lnTo>
                  <a:pt x="66039" y="1164463"/>
                </a:lnTo>
                <a:lnTo>
                  <a:pt x="87629" y="1204976"/>
                </a:lnTo>
                <a:lnTo>
                  <a:pt x="111759" y="1244219"/>
                </a:lnTo>
                <a:lnTo>
                  <a:pt x="138302" y="1281811"/>
                </a:lnTo>
                <a:lnTo>
                  <a:pt x="167258" y="1317752"/>
                </a:lnTo>
                <a:lnTo>
                  <a:pt x="198373" y="1351915"/>
                </a:lnTo>
                <a:lnTo>
                  <a:pt x="231393" y="1384173"/>
                </a:lnTo>
                <a:lnTo>
                  <a:pt x="266445" y="1414272"/>
                </a:lnTo>
                <a:lnTo>
                  <a:pt x="303148" y="1442212"/>
                </a:lnTo>
                <a:lnTo>
                  <a:pt x="341502" y="1467739"/>
                </a:lnTo>
                <a:lnTo>
                  <a:pt x="381253" y="1490853"/>
                </a:lnTo>
                <a:lnTo>
                  <a:pt x="422401" y="1511300"/>
                </a:lnTo>
                <a:lnTo>
                  <a:pt x="464692" y="1529080"/>
                </a:lnTo>
                <a:lnTo>
                  <a:pt x="508000" y="1543939"/>
                </a:lnTo>
                <a:lnTo>
                  <a:pt x="552195" y="1555877"/>
                </a:lnTo>
                <a:lnTo>
                  <a:pt x="597026" y="1564640"/>
                </a:lnTo>
                <a:lnTo>
                  <a:pt x="642619" y="1570101"/>
                </a:lnTo>
                <a:lnTo>
                  <a:pt x="688593" y="1572260"/>
                </a:lnTo>
                <a:lnTo>
                  <a:pt x="738251" y="1570101"/>
                </a:lnTo>
                <a:lnTo>
                  <a:pt x="787780" y="1563370"/>
                </a:lnTo>
                <a:lnTo>
                  <a:pt x="836802" y="1552448"/>
                </a:lnTo>
                <a:lnTo>
                  <a:pt x="884808" y="1537462"/>
                </a:lnTo>
                <a:lnTo>
                  <a:pt x="931544" y="1518539"/>
                </a:lnTo>
                <a:close/>
              </a:path>
            </a:pathLst>
          </a:custGeom>
          <a:ln w="18288">
            <a:solidFill>
              <a:srgbClr val="0D5266"/>
            </a:solidFill>
          </a:ln>
        </p:spPr>
        <p:txBody>
          <a:bodyPr wrap="square" lIns="0" tIns="0" rIns="0" bIns="0" rtlCol="0"/>
          <a:lstStyle/>
          <a:p>
            <a:endParaRPr/>
          </a:p>
        </p:txBody>
      </p:sp>
      <p:sp>
        <p:nvSpPr>
          <p:cNvPr id="2" name="Holder 2"/>
          <p:cNvSpPr>
            <a:spLocks noGrp="1"/>
          </p:cNvSpPr>
          <p:nvPr>
            <p:ph type="ctrTitle"/>
          </p:nvPr>
        </p:nvSpPr>
        <p:spPr>
          <a:xfrm>
            <a:off x="4100575" y="1332128"/>
            <a:ext cx="942848" cy="1123950"/>
          </a:xfrm>
          <a:prstGeom prst="rect">
            <a:avLst/>
          </a:prstGeom>
        </p:spPr>
        <p:txBody>
          <a:bodyPr wrap="square" lIns="0" tIns="0" rIns="0" bIns="0">
            <a:spAutoFit/>
          </a:bodyPr>
          <a:lstStyle>
            <a:lvl1pPr>
              <a:defRPr sz="2800" b="1" i="0">
                <a:solidFill>
                  <a:srgbClr val="0D5266"/>
                </a:solidFill>
                <a:latin typeface="Times New Roman"/>
                <a:cs typeface="Times New Roman"/>
              </a:defRPr>
            </a:lvl1pPr>
          </a:lstStyle>
          <a:p>
            <a:endParaRPr/>
          </a:p>
        </p:txBody>
      </p:sp>
      <p:sp>
        <p:nvSpPr>
          <p:cNvPr id="3" name="Holder 3"/>
          <p:cNvSpPr>
            <a:spLocks noGrp="1"/>
          </p:cNvSpPr>
          <p:nvPr>
            <p:ph type="subTitle" idx="4"/>
          </p:nvPr>
        </p:nvSpPr>
        <p:spPr>
          <a:xfrm>
            <a:off x="1371600" y="2887472"/>
            <a:ext cx="6400800" cy="1289050"/>
          </a:xfrm>
          <a:prstGeom prst="rect">
            <a:avLst/>
          </a:prstGeom>
        </p:spPr>
        <p:txBody>
          <a:bodyPr wrap="square" lIns="0" tIns="0" rIns="0" bIns="0">
            <a:spAutoFit/>
          </a:bodyPr>
          <a:lstStyle>
            <a:lvl1pPr>
              <a:defRPr sz="1400" b="0" i="0" u="sng">
                <a:solidFill>
                  <a:srgbClr val="0D5266"/>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D5266"/>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1400" b="0" i="0" u="sng">
                <a:solidFill>
                  <a:srgbClr val="0D5266"/>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471671"/>
            <a:ext cx="1444625" cy="1673225"/>
          </a:xfrm>
          <a:custGeom>
            <a:avLst/>
            <a:gdLst/>
            <a:ahLst/>
            <a:cxnLst/>
            <a:rect l="l" t="t" r="r" b="b"/>
            <a:pathLst>
              <a:path w="1444625" h="1673225">
                <a:moveTo>
                  <a:pt x="1254188" y="1274711"/>
                </a:moveTo>
                <a:lnTo>
                  <a:pt x="1229512" y="1264056"/>
                </a:lnTo>
                <a:lnTo>
                  <a:pt x="1184821" y="1252347"/>
                </a:lnTo>
                <a:lnTo>
                  <a:pt x="1138186" y="1246124"/>
                </a:lnTo>
                <a:lnTo>
                  <a:pt x="1090307" y="1244422"/>
                </a:lnTo>
                <a:lnTo>
                  <a:pt x="1041869" y="1246276"/>
                </a:lnTo>
                <a:lnTo>
                  <a:pt x="993546" y="1250683"/>
                </a:lnTo>
                <a:lnTo>
                  <a:pt x="898740" y="1263078"/>
                </a:lnTo>
                <a:lnTo>
                  <a:pt x="851319" y="1268907"/>
                </a:lnTo>
                <a:lnTo>
                  <a:pt x="804049" y="1273136"/>
                </a:lnTo>
                <a:lnTo>
                  <a:pt x="757148" y="1274711"/>
                </a:lnTo>
                <a:lnTo>
                  <a:pt x="1254188" y="1274711"/>
                </a:lnTo>
                <a:close/>
              </a:path>
              <a:path w="1444625" h="1673225">
                <a:moveTo>
                  <a:pt x="1444625" y="1600098"/>
                </a:moveTo>
                <a:lnTo>
                  <a:pt x="1443355" y="1551228"/>
                </a:lnTo>
                <a:lnTo>
                  <a:pt x="1435608" y="1502892"/>
                </a:lnTo>
                <a:lnTo>
                  <a:pt x="1421638" y="1456105"/>
                </a:lnTo>
                <a:lnTo>
                  <a:pt x="1401699" y="1411871"/>
                </a:lnTo>
                <a:lnTo>
                  <a:pt x="1376172" y="1371206"/>
                </a:lnTo>
                <a:lnTo>
                  <a:pt x="1345311" y="1335112"/>
                </a:lnTo>
                <a:lnTo>
                  <a:pt x="1310767" y="1305712"/>
                </a:lnTo>
                <a:lnTo>
                  <a:pt x="1271651" y="1282230"/>
                </a:lnTo>
                <a:lnTo>
                  <a:pt x="757148" y="1274711"/>
                </a:lnTo>
                <a:lnTo>
                  <a:pt x="710882" y="1272590"/>
                </a:lnTo>
                <a:lnTo>
                  <a:pt x="665492" y="1265732"/>
                </a:lnTo>
                <a:lnTo>
                  <a:pt x="621220" y="1253096"/>
                </a:lnTo>
                <a:lnTo>
                  <a:pt x="569963" y="1227277"/>
                </a:lnTo>
                <a:lnTo>
                  <a:pt x="525183" y="1191209"/>
                </a:lnTo>
                <a:lnTo>
                  <a:pt x="496506" y="1156817"/>
                </a:lnTo>
                <a:lnTo>
                  <a:pt x="475259" y="1118717"/>
                </a:lnTo>
                <a:lnTo>
                  <a:pt x="462851" y="1078026"/>
                </a:lnTo>
                <a:lnTo>
                  <a:pt x="460679" y="1035862"/>
                </a:lnTo>
                <a:lnTo>
                  <a:pt x="470154" y="993355"/>
                </a:lnTo>
                <a:lnTo>
                  <a:pt x="494461" y="950760"/>
                </a:lnTo>
                <a:lnTo>
                  <a:pt x="528713" y="916051"/>
                </a:lnTo>
                <a:lnTo>
                  <a:pt x="569874" y="886904"/>
                </a:lnTo>
                <a:lnTo>
                  <a:pt x="614934" y="861047"/>
                </a:lnTo>
                <a:lnTo>
                  <a:pt x="660882" y="836129"/>
                </a:lnTo>
                <a:lnTo>
                  <a:pt x="704684" y="809879"/>
                </a:lnTo>
                <a:lnTo>
                  <a:pt x="743280" y="780034"/>
                </a:lnTo>
                <a:lnTo>
                  <a:pt x="777913" y="745782"/>
                </a:lnTo>
                <a:lnTo>
                  <a:pt x="808342" y="707707"/>
                </a:lnTo>
                <a:lnTo>
                  <a:pt x="834275" y="666445"/>
                </a:lnTo>
                <a:lnTo>
                  <a:pt x="855446" y="622630"/>
                </a:lnTo>
                <a:lnTo>
                  <a:pt x="871588" y="576859"/>
                </a:lnTo>
                <a:lnTo>
                  <a:pt x="882396" y="529767"/>
                </a:lnTo>
                <a:lnTo>
                  <a:pt x="887628" y="481990"/>
                </a:lnTo>
                <a:lnTo>
                  <a:pt x="886993" y="434124"/>
                </a:lnTo>
                <a:lnTo>
                  <a:pt x="880224" y="386842"/>
                </a:lnTo>
                <a:lnTo>
                  <a:pt x="867575" y="339471"/>
                </a:lnTo>
                <a:lnTo>
                  <a:pt x="849350" y="294513"/>
                </a:lnTo>
                <a:lnTo>
                  <a:pt x="826058" y="252349"/>
                </a:lnTo>
                <a:lnTo>
                  <a:pt x="798182" y="213106"/>
                </a:lnTo>
                <a:lnTo>
                  <a:pt x="766191" y="177419"/>
                </a:lnTo>
                <a:lnTo>
                  <a:pt x="728421" y="144018"/>
                </a:lnTo>
                <a:lnTo>
                  <a:pt x="687133" y="115062"/>
                </a:lnTo>
                <a:lnTo>
                  <a:pt x="642861" y="91313"/>
                </a:lnTo>
                <a:lnTo>
                  <a:pt x="596125" y="73152"/>
                </a:lnTo>
                <a:lnTo>
                  <a:pt x="547484" y="60833"/>
                </a:lnTo>
                <a:lnTo>
                  <a:pt x="498614" y="55626"/>
                </a:lnTo>
                <a:lnTo>
                  <a:pt x="449478" y="54864"/>
                </a:lnTo>
                <a:lnTo>
                  <a:pt x="400202" y="57150"/>
                </a:lnTo>
                <a:lnTo>
                  <a:pt x="301599" y="65024"/>
                </a:lnTo>
                <a:lnTo>
                  <a:pt x="252476" y="67818"/>
                </a:lnTo>
                <a:lnTo>
                  <a:pt x="203581" y="68072"/>
                </a:lnTo>
                <a:lnTo>
                  <a:pt x="154940" y="63373"/>
                </a:lnTo>
                <a:lnTo>
                  <a:pt x="106146" y="52832"/>
                </a:lnTo>
                <a:lnTo>
                  <a:pt x="59232" y="36207"/>
                </a:lnTo>
                <a:lnTo>
                  <a:pt x="16217" y="13081"/>
                </a:lnTo>
                <a:lnTo>
                  <a:pt x="0" y="0"/>
                </a:lnTo>
                <a:lnTo>
                  <a:pt x="0" y="1672932"/>
                </a:lnTo>
                <a:lnTo>
                  <a:pt x="1434084" y="1672932"/>
                </a:lnTo>
                <a:lnTo>
                  <a:pt x="1439164" y="1648472"/>
                </a:lnTo>
                <a:lnTo>
                  <a:pt x="1444625" y="1600098"/>
                </a:lnTo>
                <a:close/>
              </a:path>
            </a:pathLst>
          </a:custGeom>
          <a:solidFill>
            <a:srgbClr val="FFBAB4"/>
          </a:solidFill>
        </p:spPr>
        <p:txBody>
          <a:bodyPr wrap="square" lIns="0" tIns="0" rIns="0" bIns="0" rtlCol="0"/>
          <a:lstStyle/>
          <a:p>
            <a:endParaRPr/>
          </a:p>
        </p:txBody>
      </p:sp>
      <p:sp>
        <p:nvSpPr>
          <p:cNvPr id="17" name="bg object 17"/>
          <p:cNvSpPr/>
          <p:nvPr/>
        </p:nvSpPr>
        <p:spPr>
          <a:xfrm>
            <a:off x="124968" y="2755391"/>
            <a:ext cx="622300" cy="582295"/>
          </a:xfrm>
          <a:custGeom>
            <a:avLst/>
            <a:gdLst/>
            <a:ahLst/>
            <a:cxnLst/>
            <a:rect l="l" t="t" r="r" b="b"/>
            <a:pathLst>
              <a:path w="622300" h="582295">
                <a:moveTo>
                  <a:pt x="621741" y="316357"/>
                </a:moveTo>
                <a:lnTo>
                  <a:pt x="615797" y="274574"/>
                </a:lnTo>
                <a:lnTo>
                  <a:pt x="602094" y="232918"/>
                </a:lnTo>
                <a:lnTo>
                  <a:pt x="580999" y="194945"/>
                </a:lnTo>
                <a:lnTo>
                  <a:pt x="553364" y="162052"/>
                </a:lnTo>
                <a:lnTo>
                  <a:pt x="520014" y="134112"/>
                </a:lnTo>
                <a:lnTo>
                  <a:pt x="480860" y="110109"/>
                </a:lnTo>
                <a:lnTo>
                  <a:pt x="439000" y="92329"/>
                </a:lnTo>
                <a:lnTo>
                  <a:pt x="389623" y="77216"/>
                </a:lnTo>
                <a:lnTo>
                  <a:pt x="339979" y="70866"/>
                </a:lnTo>
                <a:lnTo>
                  <a:pt x="334937" y="70866"/>
                </a:lnTo>
                <a:lnTo>
                  <a:pt x="230581" y="106299"/>
                </a:lnTo>
                <a:lnTo>
                  <a:pt x="175082" y="173355"/>
                </a:lnTo>
                <a:lnTo>
                  <a:pt x="156502" y="220218"/>
                </a:lnTo>
                <a:lnTo>
                  <a:pt x="147701" y="269621"/>
                </a:lnTo>
                <a:lnTo>
                  <a:pt x="149339" y="318897"/>
                </a:lnTo>
                <a:lnTo>
                  <a:pt x="162077" y="368300"/>
                </a:lnTo>
                <a:lnTo>
                  <a:pt x="186588" y="411353"/>
                </a:lnTo>
                <a:lnTo>
                  <a:pt x="213055" y="439166"/>
                </a:lnTo>
                <a:lnTo>
                  <a:pt x="245999" y="459359"/>
                </a:lnTo>
                <a:lnTo>
                  <a:pt x="279311" y="468249"/>
                </a:lnTo>
                <a:lnTo>
                  <a:pt x="300634" y="468249"/>
                </a:lnTo>
                <a:lnTo>
                  <a:pt x="310591" y="466979"/>
                </a:lnTo>
                <a:lnTo>
                  <a:pt x="320471" y="464439"/>
                </a:lnTo>
                <a:lnTo>
                  <a:pt x="330250" y="463169"/>
                </a:lnTo>
                <a:lnTo>
                  <a:pt x="369608" y="444246"/>
                </a:lnTo>
                <a:lnTo>
                  <a:pt x="382765" y="434086"/>
                </a:lnTo>
                <a:lnTo>
                  <a:pt x="287401" y="434086"/>
                </a:lnTo>
                <a:lnTo>
                  <a:pt x="258254" y="429006"/>
                </a:lnTo>
                <a:lnTo>
                  <a:pt x="213067" y="391033"/>
                </a:lnTo>
                <a:lnTo>
                  <a:pt x="182880" y="320167"/>
                </a:lnTo>
                <a:lnTo>
                  <a:pt x="180276" y="272161"/>
                </a:lnTo>
                <a:lnTo>
                  <a:pt x="189420" y="224028"/>
                </a:lnTo>
                <a:lnTo>
                  <a:pt x="209461" y="179705"/>
                </a:lnTo>
                <a:lnTo>
                  <a:pt x="239522" y="143002"/>
                </a:lnTo>
                <a:lnTo>
                  <a:pt x="286232" y="113919"/>
                </a:lnTo>
                <a:lnTo>
                  <a:pt x="339979" y="105029"/>
                </a:lnTo>
                <a:lnTo>
                  <a:pt x="359778" y="105029"/>
                </a:lnTo>
                <a:lnTo>
                  <a:pt x="380847" y="108839"/>
                </a:lnTo>
                <a:lnTo>
                  <a:pt x="401637" y="113919"/>
                </a:lnTo>
                <a:lnTo>
                  <a:pt x="421754" y="120269"/>
                </a:lnTo>
                <a:lnTo>
                  <a:pt x="440804" y="129032"/>
                </a:lnTo>
                <a:lnTo>
                  <a:pt x="459066" y="135382"/>
                </a:lnTo>
                <a:lnTo>
                  <a:pt x="493052" y="154432"/>
                </a:lnTo>
                <a:lnTo>
                  <a:pt x="542874" y="198755"/>
                </a:lnTo>
                <a:lnTo>
                  <a:pt x="567931" y="237871"/>
                </a:lnTo>
                <a:lnTo>
                  <a:pt x="583247" y="282194"/>
                </a:lnTo>
                <a:lnTo>
                  <a:pt x="588403" y="327787"/>
                </a:lnTo>
                <a:lnTo>
                  <a:pt x="582955" y="374650"/>
                </a:lnTo>
                <a:lnTo>
                  <a:pt x="566470" y="418846"/>
                </a:lnTo>
                <a:lnTo>
                  <a:pt x="523836" y="475869"/>
                </a:lnTo>
                <a:lnTo>
                  <a:pt x="464197" y="515112"/>
                </a:lnTo>
                <a:lnTo>
                  <a:pt x="427164" y="527685"/>
                </a:lnTo>
                <a:lnTo>
                  <a:pt x="388531" y="536575"/>
                </a:lnTo>
                <a:lnTo>
                  <a:pt x="349300" y="544195"/>
                </a:lnTo>
                <a:lnTo>
                  <a:pt x="310451" y="548005"/>
                </a:lnTo>
                <a:lnTo>
                  <a:pt x="302348" y="549275"/>
                </a:lnTo>
                <a:lnTo>
                  <a:pt x="278041" y="549275"/>
                </a:lnTo>
                <a:lnTo>
                  <a:pt x="249008" y="548005"/>
                </a:lnTo>
                <a:lnTo>
                  <a:pt x="191604" y="539115"/>
                </a:lnTo>
                <a:lnTo>
                  <a:pt x="133680" y="516382"/>
                </a:lnTo>
                <a:lnTo>
                  <a:pt x="83731" y="474599"/>
                </a:lnTo>
                <a:lnTo>
                  <a:pt x="43383" y="399923"/>
                </a:lnTo>
                <a:lnTo>
                  <a:pt x="33845" y="349250"/>
                </a:lnTo>
                <a:lnTo>
                  <a:pt x="35077" y="297434"/>
                </a:lnTo>
                <a:lnTo>
                  <a:pt x="46545" y="246761"/>
                </a:lnTo>
                <a:lnTo>
                  <a:pt x="67767" y="198755"/>
                </a:lnTo>
                <a:lnTo>
                  <a:pt x="108356" y="143002"/>
                </a:lnTo>
                <a:lnTo>
                  <a:pt x="160299" y="93599"/>
                </a:lnTo>
                <a:lnTo>
                  <a:pt x="174142" y="84836"/>
                </a:lnTo>
                <a:lnTo>
                  <a:pt x="188658" y="74676"/>
                </a:lnTo>
                <a:lnTo>
                  <a:pt x="249821" y="43053"/>
                </a:lnTo>
                <a:lnTo>
                  <a:pt x="282359" y="35433"/>
                </a:lnTo>
                <a:lnTo>
                  <a:pt x="286664" y="34163"/>
                </a:lnTo>
                <a:lnTo>
                  <a:pt x="361149" y="34163"/>
                </a:lnTo>
                <a:lnTo>
                  <a:pt x="328091" y="6350"/>
                </a:lnTo>
                <a:lnTo>
                  <a:pt x="295325" y="0"/>
                </a:lnTo>
                <a:lnTo>
                  <a:pt x="247929" y="8890"/>
                </a:lnTo>
                <a:lnTo>
                  <a:pt x="204584" y="26543"/>
                </a:lnTo>
                <a:lnTo>
                  <a:pt x="169545" y="46863"/>
                </a:lnTo>
                <a:lnTo>
                  <a:pt x="136220" y="70866"/>
                </a:lnTo>
                <a:lnTo>
                  <a:pt x="105384" y="97409"/>
                </a:lnTo>
                <a:lnTo>
                  <a:pt x="77838" y="126619"/>
                </a:lnTo>
                <a:lnTo>
                  <a:pt x="53098" y="160782"/>
                </a:lnTo>
                <a:lnTo>
                  <a:pt x="31978" y="196215"/>
                </a:lnTo>
                <a:lnTo>
                  <a:pt x="15506" y="234188"/>
                </a:lnTo>
                <a:lnTo>
                  <a:pt x="4749" y="273304"/>
                </a:lnTo>
                <a:lnTo>
                  <a:pt x="0" y="312547"/>
                </a:lnTo>
                <a:lnTo>
                  <a:pt x="508" y="350520"/>
                </a:lnTo>
                <a:lnTo>
                  <a:pt x="6565" y="388493"/>
                </a:lnTo>
                <a:lnTo>
                  <a:pt x="18427" y="426466"/>
                </a:lnTo>
                <a:lnTo>
                  <a:pt x="35725" y="461899"/>
                </a:lnTo>
                <a:lnTo>
                  <a:pt x="57950" y="493522"/>
                </a:lnTo>
                <a:lnTo>
                  <a:pt x="85166" y="522732"/>
                </a:lnTo>
                <a:lnTo>
                  <a:pt x="117449" y="544195"/>
                </a:lnTo>
                <a:lnTo>
                  <a:pt x="156400" y="563245"/>
                </a:lnTo>
                <a:lnTo>
                  <a:pt x="198196" y="574548"/>
                </a:lnTo>
                <a:lnTo>
                  <a:pt x="241211" y="580898"/>
                </a:lnTo>
                <a:lnTo>
                  <a:pt x="283794" y="582168"/>
                </a:lnTo>
                <a:lnTo>
                  <a:pt x="307225" y="580898"/>
                </a:lnTo>
                <a:lnTo>
                  <a:pt x="373100" y="573278"/>
                </a:lnTo>
                <a:lnTo>
                  <a:pt x="396608" y="568198"/>
                </a:lnTo>
                <a:lnTo>
                  <a:pt x="419862" y="564388"/>
                </a:lnTo>
                <a:lnTo>
                  <a:pt x="464197" y="549275"/>
                </a:lnTo>
                <a:lnTo>
                  <a:pt x="504164" y="530225"/>
                </a:lnTo>
                <a:lnTo>
                  <a:pt x="539775" y="506222"/>
                </a:lnTo>
                <a:lnTo>
                  <a:pt x="570179" y="474599"/>
                </a:lnTo>
                <a:lnTo>
                  <a:pt x="594550" y="437896"/>
                </a:lnTo>
                <a:lnTo>
                  <a:pt x="610679" y="398653"/>
                </a:lnTo>
                <a:lnTo>
                  <a:pt x="619887" y="358140"/>
                </a:lnTo>
                <a:lnTo>
                  <a:pt x="621741" y="316357"/>
                </a:lnTo>
                <a:close/>
              </a:path>
            </a:pathLst>
          </a:custGeom>
          <a:solidFill>
            <a:srgbClr val="FCAB56"/>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365925" y="2924937"/>
            <a:ext cx="217220" cy="264540"/>
          </a:xfrm>
          <a:prstGeom prst="rect">
            <a:avLst/>
          </a:prstGeom>
        </p:spPr>
      </p:pic>
      <p:sp>
        <p:nvSpPr>
          <p:cNvPr id="19" name="bg object 19"/>
          <p:cNvSpPr/>
          <p:nvPr/>
        </p:nvSpPr>
        <p:spPr>
          <a:xfrm>
            <a:off x="430390" y="2789555"/>
            <a:ext cx="55880" cy="19050"/>
          </a:xfrm>
          <a:custGeom>
            <a:avLst/>
            <a:gdLst/>
            <a:ahLst/>
            <a:cxnLst/>
            <a:rect l="l" t="t" r="r" b="b"/>
            <a:pathLst>
              <a:path w="55879" h="19050">
                <a:moveTo>
                  <a:pt x="55727" y="0"/>
                </a:moveTo>
                <a:lnTo>
                  <a:pt x="0" y="0"/>
                </a:lnTo>
                <a:lnTo>
                  <a:pt x="9575" y="2539"/>
                </a:lnTo>
                <a:lnTo>
                  <a:pt x="18414" y="7619"/>
                </a:lnTo>
                <a:lnTo>
                  <a:pt x="26276" y="13969"/>
                </a:lnTo>
                <a:lnTo>
                  <a:pt x="29870" y="17779"/>
                </a:lnTo>
                <a:lnTo>
                  <a:pt x="33832" y="19050"/>
                </a:lnTo>
                <a:lnTo>
                  <a:pt x="37795" y="19050"/>
                </a:lnTo>
                <a:lnTo>
                  <a:pt x="46964" y="16509"/>
                </a:lnTo>
                <a:lnTo>
                  <a:pt x="53644" y="8889"/>
                </a:lnTo>
                <a:lnTo>
                  <a:pt x="55727" y="0"/>
                </a:lnTo>
                <a:close/>
              </a:path>
            </a:pathLst>
          </a:custGeom>
          <a:solidFill>
            <a:srgbClr val="FCAB56"/>
          </a:solidFill>
        </p:spPr>
        <p:txBody>
          <a:bodyPr wrap="square" lIns="0" tIns="0" rIns="0" bIns="0" rtlCol="0"/>
          <a:lstStyle/>
          <a:p>
            <a:endParaRPr/>
          </a:p>
        </p:txBody>
      </p:sp>
      <p:sp>
        <p:nvSpPr>
          <p:cNvPr id="20" name="bg object 20"/>
          <p:cNvSpPr/>
          <p:nvPr/>
        </p:nvSpPr>
        <p:spPr>
          <a:xfrm>
            <a:off x="7757159" y="3048"/>
            <a:ext cx="1386840" cy="1847214"/>
          </a:xfrm>
          <a:custGeom>
            <a:avLst/>
            <a:gdLst/>
            <a:ahLst/>
            <a:cxnLst/>
            <a:rect l="l" t="t" r="r" b="b"/>
            <a:pathLst>
              <a:path w="1386840" h="1847214">
                <a:moveTo>
                  <a:pt x="1386713" y="0"/>
                </a:moveTo>
                <a:lnTo>
                  <a:pt x="0" y="0"/>
                </a:lnTo>
                <a:lnTo>
                  <a:pt x="3301" y="40386"/>
                </a:lnTo>
                <a:lnTo>
                  <a:pt x="10160" y="86741"/>
                </a:lnTo>
                <a:lnTo>
                  <a:pt x="20066" y="132461"/>
                </a:lnTo>
                <a:lnTo>
                  <a:pt x="33020" y="177546"/>
                </a:lnTo>
                <a:lnTo>
                  <a:pt x="49275" y="221614"/>
                </a:lnTo>
                <a:lnTo>
                  <a:pt x="68834" y="264668"/>
                </a:lnTo>
                <a:lnTo>
                  <a:pt x="91694" y="306705"/>
                </a:lnTo>
                <a:lnTo>
                  <a:pt x="117983" y="347345"/>
                </a:lnTo>
                <a:lnTo>
                  <a:pt x="145669" y="384301"/>
                </a:lnTo>
                <a:lnTo>
                  <a:pt x="175514" y="419608"/>
                </a:lnTo>
                <a:lnTo>
                  <a:pt x="207391" y="453389"/>
                </a:lnTo>
                <a:lnTo>
                  <a:pt x="240919" y="485775"/>
                </a:lnTo>
                <a:lnTo>
                  <a:pt x="275844" y="517017"/>
                </a:lnTo>
                <a:lnTo>
                  <a:pt x="312039" y="547116"/>
                </a:lnTo>
                <a:lnTo>
                  <a:pt x="349376" y="576326"/>
                </a:lnTo>
                <a:lnTo>
                  <a:pt x="387476" y="604774"/>
                </a:lnTo>
                <a:lnTo>
                  <a:pt x="426085" y="632713"/>
                </a:lnTo>
                <a:lnTo>
                  <a:pt x="581914" y="742061"/>
                </a:lnTo>
                <a:lnTo>
                  <a:pt x="620141" y="769493"/>
                </a:lnTo>
                <a:lnTo>
                  <a:pt x="657479" y="797433"/>
                </a:lnTo>
                <a:lnTo>
                  <a:pt x="693801" y="825881"/>
                </a:lnTo>
                <a:lnTo>
                  <a:pt x="728980" y="854963"/>
                </a:lnTo>
                <a:lnTo>
                  <a:pt x="762635" y="885063"/>
                </a:lnTo>
                <a:lnTo>
                  <a:pt x="794512" y="916177"/>
                </a:lnTo>
                <a:lnTo>
                  <a:pt x="824611" y="948436"/>
                </a:lnTo>
                <a:lnTo>
                  <a:pt x="852424" y="982091"/>
                </a:lnTo>
                <a:lnTo>
                  <a:pt x="877951" y="1017270"/>
                </a:lnTo>
                <a:lnTo>
                  <a:pt x="900938" y="1054100"/>
                </a:lnTo>
                <a:lnTo>
                  <a:pt x="921004" y="1092708"/>
                </a:lnTo>
                <a:lnTo>
                  <a:pt x="938022" y="1133475"/>
                </a:lnTo>
                <a:lnTo>
                  <a:pt x="951865" y="1176274"/>
                </a:lnTo>
                <a:lnTo>
                  <a:pt x="961009" y="1227709"/>
                </a:lnTo>
                <a:lnTo>
                  <a:pt x="966978" y="1279652"/>
                </a:lnTo>
                <a:lnTo>
                  <a:pt x="971169" y="1331722"/>
                </a:lnTo>
                <a:lnTo>
                  <a:pt x="974979" y="1383792"/>
                </a:lnTo>
                <a:lnTo>
                  <a:pt x="979678" y="1435608"/>
                </a:lnTo>
                <a:lnTo>
                  <a:pt x="986790" y="1486662"/>
                </a:lnTo>
                <a:lnTo>
                  <a:pt x="997585" y="1536954"/>
                </a:lnTo>
                <a:lnTo>
                  <a:pt x="1013460" y="1586230"/>
                </a:lnTo>
                <a:lnTo>
                  <a:pt x="1032510" y="1627505"/>
                </a:lnTo>
                <a:lnTo>
                  <a:pt x="1055878" y="1665351"/>
                </a:lnTo>
                <a:lnTo>
                  <a:pt x="1083310" y="1699641"/>
                </a:lnTo>
                <a:lnTo>
                  <a:pt x="1114298" y="1730375"/>
                </a:lnTo>
                <a:lnTo>
                  <a:pt x="1148461" y="1757807"/>
                </a:lnTo>
                <a:lnTo>
                  <a:pt x="1185545" y="1781683"/>
                </a:lnTo>
                <a:lnTo>
                  <a:pt x="1225169" y="1802002"/>
                </a:lnTo>
                <a:lnTo>
                  <a:pt x="1266952" y="1819021"/>
                </a:lnTo>
                <a:lnTo>
                  <a:pt x="1310386" y="1832483"/>
                </a:lnTo>
                <a:lnTo>
                  <a:pt x="1355217" y="1842516"/>
                </a:lnTo>
                <a:lnTo>
                  <a:pt x="1386713" y="1846961"/>
                </a:lnTo>
                <a:lnTo>
                  <a:pt x="1386713" y="0"/>
                </a:lnTo>
                <a:close/>
              </a:path>
            </a:pathLst>
          </a:custGeom>
          <a:solidFill>
            <a:srgbClr val="FC8386"/>
          </a:solidFill>
        </p:spPr>
        <p:txBody>
          <a:bodyPr wrap="square" lIns="0" tIns="0" rIns="0" bIns="0" rtlCol="0"/>
          <a:lstStyle/>
          <a:p>
            <a:endParaRPr/>
          </a:p>
        </p:txBody>
      </p:sp>
      <p:pic>
        <p:nvPicPr>
          <p:cNvPr id="21" name="bg object 21"/>
          <p:cNvPicPr/>
          <p:nvPr/>
        </p:nvPicPr>
        <p:blipFill>
          <a:blip r:embed="rId3" cstate="print"/>
          <a:stretch>
            <a:fillRect/>
          </a:stretch>
        </p:blipFill>
        <p:spPr>
          <a:xfrm>
            <a:off x="8403335" y="1911096"/>
            <a:ext cx="103631" cy="100583"/>
          </a:xfrm>
          <a:prstGeom prst="rect">
            <a:avLst/>
          </a:prstGeom>
        </p:spPr>
      </p:pic>
      <p:pic>
        <p:nvPicPr>
          <p:cNvPr id="22" name="bg object 22"/>
          <p:cNvPicPr/>
          <p:nvPr/>
        </p:nvPicPr>
        <p:blipFill>
          <a:blip r:embed="rId4" cstate="print"/>
          <a:stretch>
            <a:fillRect/>
          </a:stretch>
        </p:blipFill>
        <p:spPr>
          <a:xfrm>
            <a:off x="8525256" y="1673352"/>
            <a:ext cx="88392" cy="88391"/>
          </a:xfrm>
          <a:prstGeom prst="rect">
            <a:avLst/>
          </a:prstGeom>
        </p:spPr>
      </p:pic>
      <p:pic>
        <p:nvPicPr>
          <p:cNvPr id="23" name="bg object 23"/>
          <p:cNvPicPr/>
          <p:nvPr/>
        </p:nvPicPr>
        <p:blipFill>
          <a:blip r:embed="rId5" cstate="print"/>
          <a:stretch>
            <a:fillRect/>
          </a:stretch>
        </p:blipFill>
        <p:spPr>
          <a:xfrm>
            <a:off x="8857488" y="1773936"/>
            <a:ext cx="76198" cy="79248"/>
          </a:xfrm>
          <a:prstGeom prst="rect">
            <a:avLst/>
          </a:prstGeom>
        </p:spPr>
      </p:pic>
      <p:sp>
        <p:nvSpPr>
          <p:cNvPr id="24" name="bg object 24"/>
          <p:cNvSpPr/>
          <p:nvPr/>
        </p:nvSpPr>
        <p:spPr>
          <a:xfrm>
            <a:off x="8915400" y="1496567"/>
            <a:ext cx="58419" cy="60960"/>
          </a:xfrm>
          <a:custGeom>
            <a:avLst/>
            <a:gdLst/>
            <a:ahLst/>
            <a:cxnLst/>
            <a:rect l="l" t="t" r="r" b="b"/>
            <a:pathLst>
              <a:path w="58420" h="60959">
                <a:moveTo>
                  <a:pt x="57912" y="17272"/>
                </a:moveTo>
                <a:lnTo>
                  <a:pt x="55118" y="14478"/>
                </a:lnTo>
                <a:lnTo>
                  <a:pt x="49403" y="8509"/>
                </a:lnTo>
                <a:lnTo>
                  <a:pt x="46990" y="5588"/>
                </a:lnTo>
                <a:lnTo>
                  <a:pt x="43053" y="5588"/>
                </a:lnTo>
                <a:lnTo>
                  <a:pt x="40640" y="2794"/>
                </a:lnTo>
                <a:lnTo>
                  <a:pt x="34925" y="0"/>
                </a:lnTo>
                <a:lnTo>
                  <a:pt x="25781" y="0"/>
                </a:lnTo>
                <a:lnTo>
                  <a:pt x="20066" y="2794"/>
                </a:lnTo>
                <a:lnTo>
                  <a:pt x="17272" y="2794"/>
                </a:lnTo>
                <a:lnTo>
                  <a:pt x="14859" y="5588"/>
                </a:lnTo>
                <a:lnTo>
                  <a:pt x="12065" y="5588"/>
                </a:lnTo>
                <a:lnTo>
                  <a:pt x="5715" y="10922"/>
                </a:lnTo>
                <a:lnTo>
                  <a:pt x="2794" y="14478"/>
                </a:lnTo>
                <a:lnTo>
                  <a:pt x="2794" y="20066"/>
                </a:lnTo>
                <a:lnTo>
                  <a:pt x="0" y="22860"/>
                </a:lnTo>
                <a:lnTo>
                  <a:pt x="0" y="37719"/>
                </a:lnTo>
                <a:lnTo>
                  <a:pt x="2794" y="43307"/>
                </a:lnTo>
                <a:lnTo>
                  <a:pt x="2794" y="49784"/>
                </a:lnTo>
                <a:lnTo>
                  <a:pt x="8509" y="52197"/>
                </a:lnTo>
                <a:lnTo>
                  <a:pt x="12065" y="54991"/>
                </a:lnTo>
                <a:lnTo>
                  <a:pt x="14859" y="57785"/>
                </a:lnTo>
                <a:lnTo>
                  <a:pt x="17272" y="57785"/>
                </a:lnTo>
                <a:lnTo>
                  <a:pt x="22987" y="60706"/>
                </a:lnTo>
                <a:lnTo>
                  <a:pt x="37719" y="60706"/>
                </a:lnTo>
                <a:lnTo>
                  <a:pt x="40640" y="57785"/>
                </a:lnTo>
                <a:lnTo>
                  <a:pt x="43053" y="57785"/>
                </a:lnTo>
                <a:lnTo>
                  <a:pt x="46990" y="54991"/>
                </a:lnTo>
                <a:lnTo>
                  <a:pt x="49403" y="52197"/>
                </a:lnTo>
                <a:lnTo>
                  <a:pt x="52197" y="49784"/>
                </a:lnTo>
                <a:lnTo>
                  <a:pt x="55118" y="45847"/>
                </a:lnTo>
                <a:lnTo>
                  <a:pt x="55118" y="43307"/>
                </a:lnTo>
                <a:lnTo>
                  <a:pt x="57912" y="37719"/>
                </a:lnTo>
                <a:lnTo>
                  <a:pt x="57912" y="17272"/>
                </a:lnTo>
                <a:close/>
              </a:path>
            </a:pathLst>
          </a:custGeom>
          <a:solidFill>
            <a:srgbClr val="AEBDC1"/>
          </a:solidFill>
        </p:spPr>
        <p:txBody>
          <a:bodyPr wrap="square" lIns="0" tIns="0" rIns="0" bIns="0" rtlCol="0"/>
          <a:lstStyle/>
          <a:p>
            <a:endParaRPr/>
          </a:p>
        </p:txBody>
      </p:sp>
      <p:sp>
        <p:nvSpPr>
          <p:cNvPr id="25" name="bg object 25"/>
          <p:cNvSpPr/>
          <p:nvPr/>
        </p:nvSpPr>
        <p:spPr>
          <a:xfrm>
            <a:off x="8680704" y="2060448"/>
            <a:ext cx="45720" cy="42545"/>
          </a:xfrm>
          <a:custGeom>
            <a:avLst/>
            <a:gdLst/>
            <a:ahLst/>
            <a:cxnLst/>
            <a:rect l="l" t="t" r="r" b="b"/>
            <a:pathLst>
              <a:path w="45720" h="42544">
                <a:moveTo>
                  <a:pt x="25146" y="0"/>
                </a:moveTo>
                <a:lnTo>
                  <a:pt x="22225" y="0"/>
                </a:lnTo>
                <a:lnTo>
                  <a:pt x="19939" y="1016"/>
                </a:lnTo>
                <a:lnTo>
                  <a:pt x="11429" y="1016"/>
                </a:lnTo>
                <a:lnTo>
                  <a:pt x="5969" y="7239"/>
                </a:lnTo>
                <a:lnTo>
                  <a:pt x="2921" y="10033"/>
                </a:lnTo>
                <a:lnTo>
                  <a:pt x="2921" y="12827"/>
                </a:lnTo>
                <a:lnTo>
                  <a:pt x="0" y="15494"/>
                </a:lnTo>
                <a:lnTo>
                  <a:pt x="0" y="24511"/>
                </a:lnTo>
                <a:lnTo>
                  <a:pt x="2921" y="27305"/>
                </a:lnTo>
                <a:lnTo>
                  <a:pt x="2921" y="32512"/>
                </a:lnTo>
                <a:lnTo>
                  <a:pt x="5969" y="35306"/>
                </a:lnTo>
                <a:lnTo>
                  <a:pt x="11429" y="38735"/>
                </a:lnTo>
                <a:lnTo>
                  <a:pt x="16255" y="40386"/>
                </a:lnTo>
                <a:lnTo>
                  <a:pt x="20320" y="42545"/>
                </a:lnTo>
                <a:lnTo>
                  <a:pt x="26289" y="42545"/>
                </a:lnTo>
                <a:lnTo>
                  <a:pt x="28194" y="42164"/>
                </a:lnTo>
                <a:lnTo>
                  <a:pt x="29972" y="41529"/>
                </a:lnTo>
                <a:lnTo>
                  <a:pt x="33654" y="41529"/>
                </a:lnTo>
                <a:lnTo>
                  <a:pt x="39243" y="35306"/>
                </a:lnTo>
                <a:lnTo>
                  <a:pt x="45212" y="29718"/>
                </a:lnTo>
                <a:lnTo>
                  <a:pt x="45212" y="15494"/>
                </a:lnTo>
                <a:lnTo>
                  <a:pt x="42164" y="12827"/>
                </a:lnTo>
                <a:lnTo>
                  <a:pt x="42164" y="7239"/>
                </a:lnTo>
                <a:lnTo>
                  <a:pt x="39243" y="7239"/>
                </a:lnTo>
                <a:lnTo>
                  <a:pt x="33654" y="1016"/>
                </a:lnTo>
                <a:lnTo>
                  <a:pt x="27050" y="1016"/>
                </a:lnTo>
                <a:lnTo>
                  <a:pt x="25146" y="0"/>
                </a:lnTo>
                <a:close/>
              </a:path>
            </a:pathLst>
          </a:custGeom>
          <a:solidFill>
            <a:srgbClr val="AEBDC1"/>
          </a:solidFill>
        </p:spPr>
        <p:txBody>
          <a:bodyPr wrap="square" lIns="0" tIns="0" rIns="0" bIns="0" rtlCol="0"/>
          <a:lstStyle/>
          <a:p>
            <a:endParaRPr/>
          </a:p>
        </p:txBody>
      </p:sp>
      <p:sp>
        <p:nvSpPr>
          <p:cNvPr id="26" name="bg object 26"/>
          <p:cNvSpPr/>
          <p:nvPr/>
        </p:nvSpPr>
        <p:spPr>
          <a:xfrm>
            <a:off x="8738616" y="1712976"/>
            <a:ext cx="58419" cy="60960"/>
          </a:xfrm>
          <a:custGeom>
            <a:avLst/>
            <a:gdLst/>
            <a:ahLst/>
            <a:cxnLst/>
            <a:rect l="l" t="t" r="r" b="b"/>
            <a:pathLst>
              <a:path w="58420" h="60960">
                <a:moveTo>
                  <a:pt x="34925" y="0"/>
                </a:moveTo>
                <a:lnTo>
                  <a:pt x="25780" y="0"/>
                </a:lnTo>
                <a:lnTo>
                  <a:pt x="20065" y="2921"/>
                </a:lnTo>
                <a:lnTo>
                  <a:pt x="17272" y="2921"/>
                </a:lnTo>
                <a:lnTo>
                  <a:pt x="14858" y="5715"/>
                </a:lnTo>
                <a:lnTo>
                  <a:pt x="12064" y="5715"/>
                </a:lnTo>
                <a:lnTo>
                  <a:pt x="8508" y="8636"/>
                </a:lnTo>
                <a:lnTo>
                  <a:pt x="5587" y="12192"/>
                </a:lnTo>
                <a:lnTo>
                  <a:pt x="2793" y="15113"/>
                </a:lnTo>
                <a:lnTo>
                  <a:pt x="2793" y="20574"/>
                </a:lnTo>
                <a:lnTo>
                  <a:pt x="0" y="23368"/>
                </a:lnTo>
                <a:lnTo>
                  <a:pt x="0" y="38481"/>
                </a:lnTo>
                <a:lnTo>
                  <a:pt x="2793" y="44323"/>
                </a:lnTo>
                <a:lnTo>
                  <a:pt x="5587" y="47879"/>
                </a:lnTo>
                <a:lnTo>
                  <a:pt x="8508" y="53594"/>
                </a:lnTo>
                <a:lnTo>
                  <a:pt x="12064" y="53594"/>
                </a:lnTo>
                <a:lnTo>
                  <a:pt x="12064" y="56515"/>
                </a:lnTo>
                <a:lnTo>
                  <a:pt x="14858" y="56515"/>
                </a:lnTo>
                <a:lnTo>
                  <a:pt x="20065" y="59436"/>
                </a:lnTo>
                <a:lnTo>
                  <a:pt x="29336" y="59436"/>
                </a:lnTo>
                <a:lnTo>
                  <a:pt x="30352" y="60071"/>
                </a:lnTo>
                <a:lnTo>
                  <a:pt x="31368" y="60452"/>
                </a:lnTo>
                <a:lnTo>
                  <a:pt x="35686" y="60452"/>
                </a:lnTo>
                <a:lnTo>
                  <a:pt x="38480" y="59436"/>
                </a:lnTo>
                <a:lnTo>
                  <a:pt x="40639" y="59436"/>
                </a:lnTo>
                <a:lnTo>
                  <a:pt x="43052" y="56515"/>
                </a:lnTo>
                <a:lnTo>
                  <a:pt x="46989" y="56515"/>
                </a:lnTo>
                <a:lnTo>
                  <a:pt x="49402" y="53594"/>
                </a:lnTo>
                <a:lnTo>
                  <a:pt x="55117" y="47879"/>
                </a:lnTo>
                <a:lnTo>
                  <a:pt x="55117" y="41402"/>
                </a:lnTo>
                <a:lnTo>
                  <a:pt x="57911" y="38481"/>
                </a:lnTo>
                <a:lnTo>
                  <a:pt x="57911" y="23368"/>
                </a:lnTo>
                <a:lnTo>
                  <a:pt x="55117" y="18034"/>
                </a:lnTo>
                <a:lnTo>
                  <a:pt x="52197" y="15113"/>
                </a:lnTo>
                <a:lnTo>
                  <a:pt x="49402" y="8636"/>
                </a:lnTo>
                <a:lnTo>
                  <a:pt x="46989" y="8636"/>
                </a:lnTo>
                <a:lnTo>
                  <a:pt x="46989" y="5715"/>
                </a:lnTo>
                <a:lnTo>
                  <a:pt x="43052" y="5715"/>
                </a:lnTo>
                <a:lnTo>
                  <a:pt x="40639" y="2921"/>
                </a:lnTo>
                <a:lnTo>
                  <a:pt x="34925" y="0"/>
                </a:lnTo>
                <a:close/>
              </a:path>
            </a:pathLst>
          </a:custGeom>
          <a:solidFill>
            <a:srgbClr val="AEBDC1"/>
          </a:solidFill>
        </p:spPr>
        <p:txBody>
          <a:bodyPr wrap="square" lIns="0" tIns="0" rIns="0" bIns="0" rtlCol="0"/>
          <a:lstStyle/>
          <a:p>
            <a:endParaRPr/>
          </a:p>
        </p:txBody>
      </p:sp>
      <p:pic>
        <p:nvPicPr>
          <p:cNvPr id="27" name="bg object 27"/>
          <p:cNvPicPr/>
          <p:nvPr/>
        </p:nvPicPr>
        <p:blipFill>
          <a:blip r:embed="rId6" cstate="print"/>
          <a:stretch>
            <a:fillRect/>
          </a:stretch>
        </p:blipFill>
        <p:spPr>
          <a:xfrm>
            <a:off x="8339328" y="1603248"/>
            <a:ext cx="64007" cy="64008"/>
          </a:xfrm>
          <a:prstGeom prst="rect">
            <a:avLst/>
          </a:prstGeom>
        </p:spPr>
      </p:pic>
      <p:sp>
        <p:nvSpPr>
          <p:cNvPr id="28" name="bg object 28"/>
          <p:cNvSpPr/>
          <p:nvPr/>
        </p:nvSpPr>
        <p:spPr>
          <a:xfrm>
            <a:off x="8089392" y="1862340"/>
            <a:ext cx="48260" cy="45720"/>
          </a:xfrm>
          <a:custGeom>
            <a:avLst/>
            <a:gdLst/>
            <a:ahLst/>
            <a:cxnLst/>
            <a:rect l="l" t="t" r="r" b="b"/>
            <a:pathLst>
              <a:path w="48259" h="45719">
                <a:moveTo>
                  <a:pt x="48260" y="17894"/>
                </a:moveTo>
                <a:lnTo>
                  <a:pt x="45339" y="14986"/>
                </a:lnTo>
                <a:lnTo>
                  <a:pt x="45339" y="12433"/>
                </a:lnTo>
                <a:lnTo>
                  <a:pt x="42418" y="9131"/>
                </a:lnTo>
                <a:lnTo>
                  <a:pt x="39497" y="6210"/>
                </a:lnTo>
                <a:lnTo>
                  <a:pt x="36449" y="2908"/>
                </a:lnTo>
                <a:lnTo>
                  <a:pt x="32766" y="2908"/>
                </a:lnTo>
                <a:lnTo>
                  <a:pt x="29845" y="0"/>
                </a:lnTo>
                <a:lnTo>
                  <a:pt x="14351" y="0"/>
                </a:lnTo>
                <a:lnTo>
                  <a:pt x="14351" y="2908"/>
                </a:lnTo>
                <a:lnTo>
                  <a:pt x="11430" y="2908"/>
                </a:lnTo>
                <a:lnTo>
                  <a:pt x="8890" y="6210"/>
                </a:lnTo>
                <a:lnTo>
                  <a:pt x="5842" y="6210"/>
                </a:lnTo>
                <a:lnTo>
                  <a:pt x="5842" y="9131"/>
                </a:lnTo>
                <a:lnTo>
                  <a:pt x="2540" y="9131"/>
                </a:lnTo>
                <a:lnTo>
                  <a:pt x="2540" y="14986"/>
                </a:lnTo>
                <a:lnTo>
                  <a:pt x="0" y="17894"/>
                </a:lnTo>
                <a:lnTo>
                  <a:pt x="0" y="30340"/>
                </a:lnTo>
                <a:lnTo>
                  <a:pt x="2540" y="30340"/>
                </a:lnTo>
                <a:lnTo>
                  <a:pt x="2540" y="33274"/>
                </a:lnTo>
                <a:lnTo>
                  <a:pt x="5842" y="36182"/>
                </a:lnTo>
                <a:lnTo>
                  <a:pt x="5842" y="39103"/>
                </a:lnTo>
                <a:lnTo>
                  <a:pt x="8890" y="39103"/>
                </a:lnTo>
                <a:lnTo>
                  <a:pt x="8890" y="42659"/>
                </a:lnTo>
                <a:lnTo>
                  <a:pt x="11430" y="42659"/>
                </a:lnTo>
                <a:lnTo>
                  <a:pt x="14351" y="45580"/>
                </a:lnTo>
                <a:lnTo>
                  <a:pt x="32766" y="45580"/>
                </a:lnTo>
                <a:lnTo>
                  <a:pt x="45339" y="33274"/>
                </a:lnTo>
                <a:lnTo>
                  <a:pt x="45339" y="30340"/>
                </a:lnTo>
                <a:lnTo>
                  <a:pt x="48260" y="27419"/>
                </a:lnTo>
                <a:lnTo>
                  <a:pt x="48260" y="17894"/>
                </a:lnTo>
                <a:close/>
              </a:path>
            </a:pathLst>
          </a:custGeom>
          <a:solidFill>
            <a:srgbClr val="AEBDC1"/>
          </a:solidFill>
        </p:spPr>
        <p:txBody>
          <a:bodyPr wrap="square" lIns="0" tIns="0" rIns="0" bIns="0" rtlCol="0"/>
          <a:lstStyle/>
          <a:p>
            <a:endParaRPr/>
          </a:p>
        </p:txBody>
      </p:sp>
      <p:pic>
        <p:nvPicPr>
          <p:cNvPr id="29" name="bg object 29"/>
          <p:cNvPicPr/>
          <p:nvPr/>
        </p:nvPicPr>
        <p:blipFill>
          <a:blip r:embed="rId7" cstate="print"/>
          <a:stretch>
            <a:fillRect/>
          </a:stretch>
        </p:blipFill>
        <p:spPr>
          <a:xfrm>
            <a:off x="8449056" y="1444752"/>
            <a:ext cx="100583" cy="103632"/>
          </a:xfrm>
          <a:prstGeom prst="rect">
            <a:avLst/>
          </a:prstGeom>
        </p:spPr>
      </p:pic>
      <p:sp>
        <p:nvSpPr>
          <p:cNvPr id="30" name="bg object 30"/>
          <p:cNvSpPr/>
          <p:nvPr/>
        </p:nvSpPr>
        <p:spPr>
          <a:xfrm>
            <a:off x="9073895" y="1804416"/>
            <a:ext cx="60960" cy="57785"/>
          </a:xfrm>
          <a:custGeom>
            <a:avLst/>
            <a:gdLst/>
            <a:ahLst/>
            <a:cxnLst/>
            <a:rect l="l" t="t" r="r" b="b"/>
            <a:pathLst>
              <a:path w="60959" h="57785">
                <a:moveTo>
                  <a:pt x="35940" y="0"/>
                </a:moveTo>
                <a:lnTo>
                  <a:pt x="24637" y="0"/>
                </a:lnTo>
                <a:lnTo>
                  <a:pt x="16509" y="2666"/>
                </a:lnTo>
                <a:lnTo>
                  <a:pt x="10922" y="5968"/>
                </a:lnTo>
                <a:lnTo>
                  <a:pt x="8508" y="9651"/>
                </a:lnTo>
                <a:lnTo>
                  <a:pt x="0" y="18668"/>
                </a:lnTo>
                <a:lnTo>
                  <a:pt x="0" y="36956"/>
                </a:lnTo>
                <a:lnTo>
                  <a:pt x="2794" y="43306"/>
                </a:lnTo>
                <a:lnTo>
                  <a:pt x="5587" y="46608"/>
                </a:lnTo>
                <a:lnTo>
                  <a:pt x="8508" y="49656"/>
                </a:lnTo>
                <a:lnTo>
                  <a:pt x="10922" y="52577"/>
                </a:lnTo>
                <a:lnTo>
                  <a:pt x="16509" y="56387"/>
                </a:lnTo>
                <a:lnTo>
                  <a:pt x="23622" y="57403"/>
                </a:lnTo>
                <a:lnTo>
                  <a:pt x="35305" y="57403"/>
                </a:lnTo>
                <a:lnTo>
                  <a:pt x="39877" y="56641"/>
                </a:lnTo>
                <a:lnTo>
                  <a:pt x="43433" y="55625"/>
                </a:lnTo>
                <a:lnTo>
                  <a:pt x="43433" y="52577"/>
                </a:lnTo>
                <a:lnTo>
                  <a:pt x="45847" y="52577"/>
                </a:lnTo>
                <a:lnTo>
                  <a:pt x="49783" y="49656"/>
                </a:lnTo>
                <a:lnTo>
                  <a:pt x="54990" y="46608"/>
                </a:lnTo>
                <a:lnTo>
                  <a:pt x="60705" y="36956"/>
                </a:lnTo>
                <a:lnTo>
                  <a:pt x="60705" y="21589"/>
                </a:lnTo>
                <a:lnTo>
                  <a:pt x="54990" y="12700"/>
                </a:lnTo>
                <a:lnTo>
                  <a:pt x="49783" y="9651"/>
                </a:lnTo>
                <a:lnTo>
                  <a:pt x="45847" y="5968"/>
                </a:lnTo>
                <a:lnTo>
                  <a:pt x="43433" y="5968"/>
                </a:lnTo>
                <a:lnTo>
                  <a:pt x="43433" y="3048"/>
                </a:lnTo>
                <a:lnTo>
                  <a:pt x="39877" y="1142"/>
                </a:lnTo>
                <a:lnTo>
                  <a:pt x="35940" y="0"/>
                </a:lnTo>
                <a:close/>
              </a:path>
            </a:pathLst>
          </a:custGeom>
          <a:solidFill>
            <a:srgbClr val="AEBDC1"/>
          </a:solidFill>
        </p:spPr>
        <p:txBody>
          <a:bodyPr wrap="square" lIns="0" tIns="0" rIns="0" bIns="0" rtlCol="0"/>
          <a:lstStyle/>
          <a:p>
            <a:endParaRPr/>
          </a:p>
        </p:txBody>
      </p:sp>
      <p:pic>
        <p:nvPicPr>
          <p:cNvPr id="31" name="bg object 31"/>
          <p:cNvPicPr/>
          <p:nvPr/>
        </p:nvPicPr>
        <p:blipFill>
          <a:blip r:embed="rId8" cstate="print"/>
          <a:stretch>
            <a:fillRect/>
          </a:stretch>
        </p:blipFill>
        <p:spPr>
          <a:xfrm>
            <a:off x="8439911" y="2243327"/>
            <a:ext cx="76198" cy="76200"/>
          </a:xfrm>
          <a:prstGeom prst="rect">
            <a:avLst/>
          </a:prstGeom>
        </p:spPr>
      </p:pic>
      <p:pic>
        <p:nvPicPr>
          <p:cNvPr id="32" name="bg object 32"/>
          <p:cNvPicPr/>
          <p:nvPr/>
        </p:nvPicPr>
        <p:blipFill>
          <a:blip r:embed="rId9" cstate="print"/>
          <a:stretch>
            <a:fillRect/>
          </a:stretch>
        </p:blipFill>
        <p:spPr>
          <a:xfrm>
            <a:off x="8994647" y="2090927"/>
            <a:ext cx="115824" cy="115824"/>
          </a:xfrm>
          <a:prstGeom prst="rect">
            <a:avLst/>
          </a:prstGeom>
        </p:spPr>
      </p:pic>
      <p:sp>
        <p:nvSpPr>
          <p:cNvPr id="33" name="bg object 33"/>
          <p:cNvSpPr/>
          <p:nvPr/>
        </p:nvSpPr>
        <p:spPr>
          <a:xfrm>
            <a:off x="8772144" y="2313431"/>
            <a:ext cx="51435" cy="48895"/>
          </a:xfrm>
          <a:custGeom>
            <a:avLst/>
            <a:gdLst/>
            <a:ahLst/>
            <a:cxnLst/>
            <a:rect l="l" t="t" r="r" b="b"/>
            <a:pathLst>
              <a:path w="51434" h="48894">
                <a:moveTo>
                  <a:pt x="51435" y="14605"/>
                </a:moveTo>
                <a:lnTo>
                  <a:pt x="45212" y="5969"/>
                </a:lnTo>
                <a:lnTo>
                  <a:pt x="38989" y="3048"/>
                </a:lnTo>
                <a:lnTo>
                  <a:pt x="35941" y="0"/>
                </a:lnTo>
                <a:lnTo>
                  <a:pt x="18034" y="0"/>
                </a:lnTo>
                <a:lnTo>
                  <a:pt x="15113" y="3048"/>
                </a:lnTo>
                <a:lnTo>
                  <a:pt x="12065" y="3048"/>
                </a:lnTo>
                <a:lnTo>
                  <a:pt x="8382" y="5969"/>
                </a:lnTo>
                <a:lnTo>
                  <a:pt x="5461" y="5969"/>
                </a:lnTo>
                <a:lnTo>
                  <a:pt x="2540" y="9017"/>
                </a:lnTo>
                <a:lnTo>
                  <a:pt x="2540" y="11557"/>
                </a:lnTo>
                <a:lnTo>
                  <a:pt x="0" y="14605"/>
                </a:lnTo>
                <a:lnTo>
                  <a:pt x="0" y="30226"/>
                </a:lnTo>
                <a:lnTo>
                  <a:pt x="2540" y="33274"/>
                </a:lnTo>
                <a:lnTo>
                  <a:pt x="2540" y="36957"/>
                </a:lnTo>
                <a:lnTo>
                  <a:pt x="5461" y="39624"/>
                </a:lnTo>
                <a:lnTo>
                  <a:pt x="8382" y="42545"/>
                </a:lnTo>
                <a:lnTo>
                  <a:pt x="12065" y="42545"/>
                </a:lnTo>
                <a:lnTo>
                  <a:pt x="15113" y="45593"/>
                </a:lnTo>
                <a:lnTo>
                  <a:pt x="18034" y="45593"/>
                </a:lnTo>
                <a:lnTo>
                  <a:pt x="20955" y="48514"/>
                </a:lnTo>
                <a:lnTo>
                  <a:pt x="30480" y="48514"/>
                </a:lnTo>
                <a:lnTo>
                  <a:pt x="35941" y="45593"/>
                </a:lnTo>
                <a:lnTo>
                  <a:pt x="38989" y="45593"/>
                </a:lnTo>
                <a:lnTo>
                  <a:pt x="45212" y="39624"/>
                </a:lnTo>
                <a:lnTo>
                  <a:pt x="51435" y="30226"/>
                </a:lnTo>
                <a:lnTo>
                  <a:pt x="51435" y="14605"/>
                </a:lnTo>
                <a:close/>
              </a:path>
            </a:pathLst>
          </a:custGeom>
          <a:solidFill>
            <a:srgbClr val="AEBDC1"/>
          </a:solidFill>
        </p:spPr>
        <p:txBody>
          <a:bodyPr wrap="square" lIns="0" tIns="0" rIns="0" bIns="0" rtlCol="0"/>
          <a:lstStyle/>
          <a:p>
            <a:endParaRPr/>
          </a:p>
        </p:txBody>
      </p:sp>
      <p:pic>
        <p:nvPicPr>
          <p:cNvPr id="34" name="bg object 34"/>
          <p:cNvPicPr/>
          <p:nvPr/>
        </p:nvPicPr>
        <p:blipFill>
          <a:blip r:embed="rId10" cstate="print"/>
          <a:stretch>
            <a:fillRect/>
          </a:stretch>
        </p:blipFill>
        <p:spPr>
          <a:xfrm>
            <a:off x="8153400" y="2078736"/>
            <a:ext cx="82296" cy="82295"/>
          </a:xfrm>
          <a:prstGeom prst="rect">
            <a:avLst/>
          </a:prstGeom>
        </p:spPr>
      </p:pic>
      <p:pic>
        <p:nvPicPr>
          <p:cNvPr id="35" name="bg object 35"/>
          <p:cNvPicPr/>
          <p:nvPr/>
        </p:nvPicPr>
        <p:blipFill>
          <a:blip r:embed="rId11" cstate="print"/>
          <a:stretch>
            <a:fillRect/>
          </a:stretch>
        </p:blipFill>
        <p:spPr>
          <a:xfrm>
            <a:off x="8656319" y="1356360"/>
            <a:ext cx="82296" cy="76200"/>
          </a:xfrm>
          <a:prstGeom prst="rect">
            <a:avLst/>
          </a:prstGeom>
        </p:spPr>
      </p:pic>
      <p:sp>
        <p:nvSpPr>
          <p:cNvPr id="36" name="bg object 36"/>
          <p:cNvSpPr/>
          <p:nvPr/>
        </p:nvSpPr>
        <p:spPr>
          <a:xfrm>
            <a:off x="8613648" y="1889759"/>
            <a:ext cx="57785" cy="54610"/>
          </a:xfrm>
          <a:custGeom>
            <a:avLst/>
            <a:gdLst/>
            <a:ahLst/>
            <a:cxnLst/>
            <a:rect l="l" t="t" r="r" b="b"/>
            <a:pathLst>
              <a:path w="57784" h="54610">
                <a:moveTo>
                  <a:pt x="57658" y="19685"/>
                </a:moveTo>
                <a:lnTo>
                  <a:pt x="54864" y="16891"/>
                </a:lnTo>
                <a:lnTo>
                  <a:pt x="52070" y="11049"/>
                </a:lnTo>
                <a:lnTo>
                  <a:pt x="49276" y="8267"/>
                </a:lnTo>
                <a:lnTo>
                  <a:pt x="46101" y="5588"/>
                </a:lnTo>
                <a:lnTo>
                  <a:pt x="42926" y="5588"/>
                </a:lnTo>
                <a:lnTo>
                  <a:pt x="42926" y="2806"/>
                </a:lnTo>
                <a:lnTo>
                  <a:pt x="37338" y="2806"/>
                </a:lnTo>
                <a:lnTo>
                  <a:pt x="37338" y="0"/>
                </a:lnTo>
                <a:lnTo>
                  <a:pt x="19939" y="0"/>
                </a:lnTo>
                <a:lnTo>
                  <a:pt x="17145" y="2806"/>
                </a:lnTo>
                <a:lnTo>
                  <a:pt x="14351" y="2806"/>
                </a:lnTo>
                <a:lnTo>
                  <a:pt x="11557" y="5588"/>
                </a:lnTo>
                <a:lnTo>
                  <a:pt x="8382" y="8267"/>
                </a:lnTo>
                <a:lnTo>
                  <a:pt x="5588" y="11049"/>
                </a:lnTo>
                <a:lnTo>
                  <a:pt x="5588" y="14478"/>
                </a:lnTo>
                <a:lnTo>
                  <a:pt x="2413" y="16891"/>
                </a:lnTo>
                <a:lnTo>
                  <a:pt x="2413" y="19685"/>
                </a:lnTo>
                <a:lnTo>
                  <a:pt x="0" y="22479"/>
                </a:lnTo>
                <a:lnTo>
                  <a:pt x="2413" y="25273"/>
                </a:lnTo>
                <a:lnTo>
                  <a:pt x="2413" y="36957"/>
                </a:lnTo>
                <a:lnTo>
                  <a:pt x="5588" y="42545"/>
                </a:lnTo>
                <a:lnTo>
                  <a:pt x="8382" y="45339"/>
                </a:lnTo>
                <a:lnTo>
                  <a:pt x="11557" y="45339"/>
                </a:lnTo>
                <a:lnTo>
                  <a:pt x="14351" y="48768"/>
                </a:lnTo>
                <a:lnTo>
                  <a:pt x="19939" y="51435"/>
                </a:lnTo>
                <a:lnTo>
                  <a:pt x="22733" y="54229"/>
                </a:lnTo>
                <a:lnTo>
                  <a:pt x="31750" y="54229"/>
                </a:lnTo>
                <a:lnTo>
                  <a:pt x="31750" y="51435"/>
                </a:lnTo>
                <a:lnTo>
                  <a:pt x="40132" y="51435"/>
                </a:lnTo>
                <a:lnTo>
                  <a:pt x="42926" y="48768"/>
                </a:lnTo>
                <a:lnTo>
                  <a:pt x="46101" y="45339"/>
                </a:lnTo>
                <a:lnTo>
                  <a:pt x="49276" y="45339"/>
                </a:lnTo>
                <a:lnTo>
                  <a:pt x="49276" y="42545"/>
                </a:lnTo>
                <a:lnTo>
                  <a:pt x="52070" y="42545"/>
                </a:lnTo>
                <a:lnTo>
                  <a:pt x="54864" y="39751"/>
                </a:lnTo>
                <a:lnTo>
                  <a:pt x="54864" y="36957"/>
                </a:lnTo>
                <a:lnTo>
                  <a:pt x="57658" y="34163"/>
                </a:lnTo>
                <a:lnTo>
                  <a:pt x="57658" y="19685"/>
                </a:lnTo>
                <a:close/>
              </a:path>
            </a:pathLst>
          </a:custGeom>
          <a:solidFill>
            <a:srgbClr val="AEBDC1"/>
          </a:solidFill>
        </p:spPr>
        <p:txBody>
          <a:bodyPr wrap="square" lIns="0" tIns="0" rIns="0" bIns="0" rtlCol="0"/>
          <a:lstStyle/>
          <a:p>
            <a:endParaRPr/>
          </a:p>
        </p:txBody>
      </p:sp>
      <p:sp>
        <p:nvSpPr>
          <p:cNvPr id="37" name="bg object 37"/>
          <p:cNvSpPr/>
          <p:nvPr/>
        </p:nvSpPr>
        <p:spPr>
          <a:xfrm>
            <a:off x="323088" y="4075176"/>
            <a:ext cx="1109345" cy="520700"/>
          </a:xfrm>
          <a:custGeom>
            <a:avLst/>
            <a:gdLst/>
            <a:ahLst/>
            <a:cxnLst/>
            <a:rect l="l" t="t" r="r" b="b"/>
            <a:pathLst>
              <a:path w="1109345" h="520700">
                <a:moveTo>
                  <a:pt x="1108964" y="507415"/>
                </a:moveTo>
                <a:lnTo>
                  <a:pt x="1076960" y="465836"/>
                </a:lnTo>
                <a:lnTo>
                  <a:pt x="1046988" y="431800"/>
                </a:lnTo>
                <a:lnTo>
                  <a:pt x="1013587" y="401332"/>
                </a:lnTo>
                <a:lnTo>
                  <a:pt x="975741" y="376529"/>
                </a:lnTo>
                <a:lnTo>
                  <a:pt x="935126" y="360426"/>
                </a:lnTo>
                <a:lnTo>
                  <a:pt x="892429" y="354291"/>
                </a:lnTo>
                <a:lnTo>
                  <a:pt x="871562" y="355930"/>
                </a:lnTo>
                <a:lnTo>
                  <a:pt x="832700" y="368071"/>
                </a:lnTo>
                <a:lnTo>
                  <a:pt x="798995" y="388632"/>
                </a:lnTo>
                <a:lnTo>
                  <a:pt x="768591" y="410756"/>
                </a:lnTo>
                <a:lnTo>
                  <a:pt x="730478" y="433158"/>
                </a:lnTo>
                <a:lnTo>
                  <a:pt x="705129" y="438569"/>
                </a:lnTo>
                <a:lnTo>
                  <a:pt x="701890" y="438569"/>
                </a:lnTo>
                <a:lnTo>
                  <a:pt x="660666" y="420306"/>
                </a:lnTo>
                <a:lnTo>
                  <a:pt x="632371" y="387832"/>
                </a:lnTo>
                <a:lnTo>
                  <a:pt x="614197" y="364693"/>
                </a:lnTo>
                <a:lnTo>
                  <a:pt x="603923" y="353580"/>
                </a:lnTo>
                <a:lnTo>
                  <a:pt x="570890" y="324523"/>
                </a:lnTo>
                <a:lnTo>
                  <a:pt x="527951" y="313055"/>
                </a:lnTo>
                <a:lnTo>
                  <a:pt x="523265" y="313055"/>
                </a:lnTo>
                <a:lnTo>
                  <a:pt x="463169" y="340398"/>
                </a:lnTo>
                <a:lnTo>
                  <a:pt x="422935" y="381190"/>
                </a:lnTo>
                <a:lnTo>
                  <a:pt x="412838" y="391198"/>
                </a:lnTo>
                <a:lnTo>
                  <a:pt x="382155" y="416687"/>
                </a:lnTo>
                <a:lnTo>
                  <a:pt x="369176" y="422427"/>
                </a:lnTo>
                <a:lnTo>
                  <a:pt x="360146" y="425653"/>
                </a:lnTo>
                <a:lnTo>
                  <a:pt x="340296" y="425653"/>
                </a:lnTo>
                <a:lnTo>
                  <a:pt x="335978" y="424230"/>
                </a:lnTo>
                <a:lnTo>
                  <a:pt x="329704" y="422643"/>
                </a:lnTo>
                <a:lnTo>
                  <a:pt x="297472" y="399453"/>
                </a:lnTo>
                <a:lnTo>
                  <a:pt x="271818" y="369938"/>
                </a:lnTo>
                <a:lnTo>
                  <a:pt x="252615" y="345694"/>
                </a:lnTo>
                <a:lnTo>
                  <a:pt x="241757" y="333667"/>
                </a:lnTo>
                <a:lnTo>
                  <a:pt x="229692" y="322605"/>
                </a:lnTo>
                <a:lnTo>
                  <a:pt x="216268" y="312966"/>
                </a:lnTo>
                <a:lnTo>
                  <a:pt x="175120" y="298767"/>
                </a:lnTo>
                <a:lnTo>
                  <a:pt x="166001" y="298348"/>
                </a:lnTo>
                <a:lnTo>
                  <a:pt x="155181" y="298894"/>
                </a:lnTo>
                <a:lnTo>
                  <a:pt x="105194" y="314718"/>
                </a:lnTo>
                <a:lnTo>
                  <a:pt x="72224" y="338734"/>
                </a:lnTo>
                <a:lnTo>
                  <a:pt x="45364" y="372605"/>
                </a:lnTo>
                <a:lnTo>
                  <a:pt x="24345" y="411492"/>
                </a:lnTo>
                <a:lnTo>
                  <a:pt x="5829" y="463118"/>
                </a:lnTo>
                <a:lnTo>
                  <a:pt x="0" y="482320"/>
                </a:lnTo>
                <a:lnTo>
                  <a:pt x="7569" y="488416"/>
                </a:lnTo>
                <a:lnTo>
                  <a:pt x="19850" y="488416"/>
                </a:lnTo>
                <a:lnTo>
                  <a:pt x="24549" y="485902"/>
                </a:lnTo>
                <a:lnTo>
                  <a:pt x="26339" y="479094"/>
                </a:lnTo>
                <a:lnTo>
                  <a:pt x="39497" y="441185"/>
                </a:lnTo>
                <a:lnTo>
                  <a:pt x="55892" y="403339"/>
                </a:lnTo>
                <a:lnTo>
                  <a:pt x="78155" y="368858"/>
                </a:lnTo>
                <a:lnTo>
                  <a:pt x="108991" y="341020"/>
                </a:lnTo>
                <a:lnTo>
                  <a:pt x="148958" y="324840"/>
                </a:lnTo>
                <a:lnTo>
                  <a:pt x="163474" y="323456"/>
                </a:lnTo>
                <a:lnTo>
                  <a:pt x="167805" y="323456"/>
                </a:lnTo>
                <a:lnTo>
                  <a:pt x="204254" y="335114"/>
                </a:lnTo>
                <a:lnTo>
                  <a:pt x="246405" y="377202"/>
                </a:lnTo>
                <a:lnTo>
                  <a:pt x="265455" y="401459"/>
                </a:lnTo>
                <a:lnTo>
                  <a:pt x="286194" y="424091"/>
                </a:lnTo>
                <a:lnTo>
                  <a:pt x="319341" y="445985"/>
                </a:lnTo>
                <a:lnTo>
                  <a:pt x="347522" y="451129"/>
                </a:lnTo>
                <a:lnTo>
                  <a:pt x="354736" y="451129"/>
                </a:lnTo>
                <a:lnTo>
                  <a:pt x="394474" y="437413"/>
                </a:lnTo>
                <a:lnTo>
                  <a:pt x="427824" y="411213"/>
                </a:lnTo>
                <a:lnTo>
                  <a:pt x="456857" y="381190"/>
                </a:lnTo>
                <a:lnTo>
                  <a:pt x="466877" y="371335"/>
                </a:lnTo>
                <a:lnTo>
                  <a:pt x="497624" y="347116"/>
                </a:lnTo>
                <a:lnTo>
                  <a:pt x="529386" y="338518"/>
                </a:lnTo>
                <a:lnTo>
                  <a:pt x="533361" y="338518"/>
                </a:lnTo>
                <a:lnTo>
                  <a:pt x="536981" y="338874"/>
                </a:lnTo>
                <a:lnTo>
                  <a:pt x="549960" y="341020"/>
                </a:lnTo>
                <a:lnTo>
                  <a:pt x="582803" y="366141"/>
                </a:lnTo>
                <a:lnTo>
                  <a:pt x="618744" y="411327"/>
                </a:lnTo>
                <a:lnTo>
                  <a:pt x="637959" y="432904"/>
                </a:lnTo>
                <a:lnTo>
                  <a:pt x="671347" y="456158"/>
                </a:lnTo>
                <a:lnTo>
                  <a:pt x="706221" y="462953"/>
                </a:lnTo>
                <a:lnTo>
                  <a:pt x="711631" y="462953"/>
                </a:lnTo>
                <a:lnTo>
                  <a:pt x="756869" y="448386"/>
                </a:lnTo>
                <a:lnTo>
                  <a:pt x="772210" y="438569"/>
                </a:lnTo>
                <a:lnTo>
                  <a:pt x="785977" y="428523"/>
                </a:lnTo>
                <a:lnTo>
                  <a:pt x="831024" y="397217"/>
                </a:lnTo>
                <a:lnTo>
                  <a:pt x="869911" y="381825"/>
                </a:lnTo>
                <a:lnTo>
                  <a:pt x="892784" y="379755"/>
                </a:lnTo>
                <a:lnTo>
                  <a:pt x="900290" y="379958"/>
                </a:lnTo>
                <a:lnTo>
                  <a:pt x="962279" y="397497"/>
                </a:lnTo>
                <a:lnTo>
                  <a:pt x="997966" y="420598"/>
                </a:lnTo>
                <a:lnTo>
                  <a:pt x="1029716" y="449541"/>
                </a:lnTo>
                <a:lnTo>
                  <a:pt x="1058037" y="481952"/>
                </a:lnTo>
                <a:lnTo>
                  <a:pt x="1064006" y="489788"/>
                </a:lnTo>
                <a:lnTo>
                  <a:pt x="1076960" y="506120"/>
                </a:lnTo>
                <a:lnTo>
                  <a:pt x="1085850" y="517817"/>
                </a:lnTo>
                <a:lnTo>
                  <a:pt x="1090168" y="520687"/>
                </a:lnTo>
                <a:lnTo>
                  <a:pt x="1096645" y="520687"/>
                </a:lnTo>
                <a:lnTo>
                  <a:pt x="1099947" y="519252"/>
                </a:lnTo>
                <a:lnTo>
                  <a:pt x="1106043" y="514946"/>
                </a:lnTo>
                <a:lnTo>
                  <a:pt x="1108964" y="507415"/>
                </a:lnTo>
                <a:close/>
              </a:path>
              <a:path w="1109345" h="520700">
                <a:moveTo>
                  <a:pt x="1108964" y="360743"/>
                </a:moveTo>
                <a:lnTo>
                  <a:pt x="1076960" y="319341"/>
                </a:lnTo>
                <a:lnTo>
                  <a:pt x="1047115" y="285216"/>
                </a:lnTo>
                <a:lnTo>
                  <a:pt x="1013841" y="254825"/>
                </a:lnTo>
                <a:lnTo>
                  <a:pt x="976122" y="230212"/>
                </a:lnTo>
                <a:lnTo>
                  <a:pt x="935228" y="213817"/>
                </a:lnTo>
                <a:lnTo>
                  <a:pt x="892429" y="207619"/>
                </a:lnTo>
                <a:lnTo>
                  <a:pt x="871613" y="209270"/>
                </a:lnTo>
                <a:lnTo>
                  <a:pt x="832853" y="221551"/>
                </a:lnTo>
                <a:lnTo>
                  <a:pt x="799033" y="241922"/>
                </a:lnTo>
                <a:lnTo>
                  <a:pt x="768743" y="264033"/>
                </a:lnTo>
                <a:lnTo>
                  <a:pt x="753135" y="274688"/>
                </a:lnTo>
                <a:lnTo>
                  <a:pt x="742264" y="281076"/>
                </a:lnTo>
                <a:lnTo>
                  <a:pt x="730478" y="286702"/>
                </a:lnTo>
                <a:lnTo>
                  <a:pt x="718007" y="290728"/>
                </a:lnTo>
                <a:lnTo>
                  <a:pt x="705129" y="292252"/>
                </a:lnTo>
                <a:lnTo>
                  <a:pt x="701535" y="292252"/>
                </a:lnTo>
                <a:lnTo>
                  <a:pt x="660819" y="273431"/>
                </a:lnTo>
                <a:lnTo>
                  <a:pt x="632421" y="241160"/>
                </a:lnTo>
                <a:lnTo>
                  <a:pt x="614197" y="218020"/>
                </a:lnTo>
                <a:lnTo>
                  <a:pt x="604126" y="207010"/>
                </a:lnTo>
                <a:lnTo>
                  <a:pt x="570890" y="177863"/>
                </a:lnTo>
                <a:lnTo>
                  <a:pt x="528675" y="166395"/>
                </a:lnTo>
                <a:lnTo>
                  <a:pt x="523621" y="166395"/>
                </a:lnTo>
                <a:lnTo>
                  <a:pt x="486930" y="177495"/>
                </a:lnTo>
                <a:lnTo>
                  <a:pt x="442429" y="213817"/>
                </a:lnTo>
                <a:lnTo>
                  <a:pt x="423303" y="234518"/>
                </a:lnTo>
                <a:lnTo>
                  <a:pt x="413270" y="244208"/>
                </a:lnTo>
                <a:lnTo>
                  <a:pt x="382511" y="270027"/>
                </a:lnTo>
                <a:lnTo>
                  <a:pt x="360146" y="277558"/>
                </a:lnTo>
                <a:lnTo>
                  <a:pt x="358343" y="278980"/>
                </a:lnTo>
                <a:lnTo>
                  <a:pt x="340652" y="278980"/>
                </a:lnTo>
                <a:lnTo>
                  <a:pt x="336334" y="277558"/>
                </a:lnTo>
                <a:lnTo>
                  <a:pt x="329996" y="276186"/>
                </a:lnTo>
                <a:lnTo>
                  <a:pt x="297472" y="252590"/>
                </a:lnTo>
                <a:lnTo>
                  <a:pt x="292658" y="247789"/>
                </a:lnTo>
                <a:lnTo>
                  <a:pt x="282028" y="235432"/>
                </a:lnTo>
                <a:lnTo>
                  <a:pt x="262369" y="210362"/>
                </a:lnTo>
                <a:lnTo>
                  <a:pt x="252615" y="198666"/>
                </a:lnTo>
                <a:lnTo>
                  <a:pt x="216573" y="166547"/>
                </a:lnTo>
                <a:lnTo>
                  <a:pt x="174371" y="152095"/>
                </a:lnTo>
                <a:lnTo>
                  <a:pt x="164909" y="151676"/>
                </a:lnTo>
                <a:lnTo>
                  <a:pt x="154419" y="152146"/>
                </a:lnTo>
                <a:lnTo>
                  <a:pt x="105397" y="167741"/>
                </a:lnTo>
                <a:lnTo>
                  <a:pt x="72415" y="192100"/>
                </a:lnTo>
                <a:lnTo>
                  <a:pt x="45567" y="225488"/>
                </a:lnTo>
                <a:lnTo>
                  <a:pt x="24701" y="264833"/>
                </a:lnTo>
                <a:lnTo>
                  <a:pt x="6121" y="316649"/>
                </a:lnTo>
                <a:lnTo>
                  <a:pt x="368" y="335648"/>
                </a:lnTo>
                <a:lnTo>
                  <a:pt x="7569" y="341020"/>
                </a:lnTo>
                <a:lnTo>
                  <a:pt x="19850" y="341020"/>
                </a:lnTo>
                <a:lnTo>
                  <a:pt x="24904" y="338518"/>
                </a:lnTo>
                <a:lnTo>
                  <a:pt x="26708" y="332422"/>
                </a:lnTo>
                <a:lnTo>
                  <a:pt x="39801" y="294474"/>
                </a:lnTo>
                <a:lnTo>
                  <a:pt x="56070" y="256260"/>
                </a:lnTo>
                <a:lnTo>
                  <a:pt x="78219" y="221640"/>
                </a:lnTo>
                <a:lnTo>
                  <a:pt x="108991" y="194360"/>
                </a:lnTo>
                <a:lnTo>
                  <a:pt x="151104" y="177469"/>
                </a:lnTo>
                <a:lnTo>
                  <a:pt x="166357" y="176072"/>
                </a:lnTo>
                <a:lnTo>
                  <a:pt x="172859" y="176072"/>
                </a:lnTo>
                <a:lnTo>
                  <a:pt x="216484" y="196608"/>
                </a:lnTo>
                <a:lnTo>
                  <a:pt x="246608" y="229958"/>
                </a:lnTo>
                <a:lnTo>
                  <a:pt x="265633" y="254571"/>
                </a:lnTo>
                <a:lnTo>
                  <a:pt x="286359" y="276948"/>
                </a:lnTo>
                <a:lnTo>
                  <a:pt x="319811" y="298437"/>
                </a:lnTo>
                <a:lnTo>
                  <a:pt x="348957" y="303733"/>
                </a:lnTo>
                <a:lnTo>
                  <a:pt x="355447" y="303733"/>
                </a:lnTo>
                <a:lnTo>
                  <a:pt x="394792" y="290830"/>
                </a:lnTo>
                <a:lnTo>
                  <a:pt x="427990" y="264515"/>
                </a:lnTo>
                <a:lnTo>
                  <a:pt x="457212" y="233083"/>
                </a:lnTo>
                <a:lnTo>
                  <a:pt x="476872" y="215531"/>
                </a:lnTo>
                <a:lnTo>
                  <a:pt x="512737" y="193725"/>
                </a:lnTo>
                <a:lnTo>
                  <a:pt x="528675" y="191122"/>
                </a:lnTo>
                <a:lnTo>
                  <a:pt x="532650" y="191122"/>
                </a:lnTo>
                <a:lnTo>
                  <a:pt x="536981" y="191846"/>
                </a:lnTo>
                <a:lnTo>
                  <a:pt x="541299" y="192925"/>
                </a:lnTo>
                <a:lnTo>
                  <a:pt x="549960" y="194360"/>
                </a:lnTo>
                <a:lnTo>
                  <a:pt x="555739" y="197218"/>
                </a:lnTo>
                <a:lnTo>
                  <a:pt x="563321" y="203327"/>
                </a:lnTo>
                <a:lnTo>
                  <a:pt x="568121" y="206260"/>
                </a:lnTo>
                <a:lnTo>
                  <a:pt x="600964" y="241922"/>
                </a:lnTo>
                <a:lnTo>
                  <a:pt x="618744" y="264833"/>
                </a:lnTo>
                <a:lnTo>
                  <a:pt x="637959" y="286397"/>
                </a:lnTo>
                <a:lnTo>
                  <a:pt x="671347" y="309537"/>
                </a:lnTo>
                <a:lnTo>
                  <a:pt x="705866" y="316649"/>
                </a:lnTo>
                <a:lnTo>
                  <a:pt x="711631" y="316649"/>
                </a:lnTo>
                <a:lnTo>
                  <a:pt x="757097" y="301853"/>
                </a:lnTo>
                <a:lnTo>
                  <a:pt x="800785" y="270802"/>
                </a:lnTo>
                <a:lnTo>
                  <a:pt x="815594" y="259689"/>
                </a:lnTo>
                <a:lnTo>
                  <a:pt x="858799" y="237667"/>
                </a:lnTo>
                <a:lnTo>
                  <a:pt x="893864" y="232371"/>
                </a:lnTo>
                <a:lnTo>
                  <a:pt x="901115" y="232638"/>
                </a:lnTo>
                <a:lnTo>
                  <a:pt x="962279" y="250863"/>
                </a:lnTo>
                <a:lnTo>
                  <a:pt x="997966" y="273888"/>
                </a:lnTo>
                <a:lnTo>
                  <a:pt x="1029716" y="302425"/>
                </a:lnTo>
                <a:lnTo>
                  <a:pt x="1058037" y="333857"/>
                </a:lnTo>
                <a:lnTo>
                  <a:pt x="1064006" y="342696"/>
                </a:lnTo>
                <a:lnTo>
                  <a:pt x="1070356" y="351028"/>
                </a:lnTo>
                <a:lnTo>
                  <a:pt x="1083691" y="366839"/>
                </a:lnTo>
                <a:lnTo>
                  <a:pt x="1085850" y="370789"/>
                </a:lnTo>
                <a:lnTo>
                  <a:pt x="1089787" y="373291"/>
                </a:lnTo>
                <a:lnTo>
                  <a:pt x="1096010" y="373291"/>
                </a:lnTo>
                <a:lnTo>
                  <a:pt x="1098169" y="372948"/>
                </a:lnTo>
                <a:lnTo>
                  <a:pt x="1099947" y="371513"/>
                </a:lnTo>
                <a:lnTo>
                  <a:pt x="1106043" y="368287"/>
                </a:lnTo>
                <a:lnTo>
                  <a:pt x="1108964" y="360743"/>
                </a:lnTo>
                <a:close/>
              </a:path>
              <a:path w="1109345" h="520700">
                <a:moveTo>
                  <a:pt x="1108964" y="208699"/>
                </a:moveTo>
                <a:lnTo>
                  <a:pt x="1076960" y="167487"/>
                </a:lnTo>
                <a:lnTo>
                  <a:pt x="1046988" y="133362"/>
                </a:lnTo>
                <a:lnTo>
                  <a:pt x="1013587" y="102920"/>
                </a:lnTo>
                <a:lnTo>
                  <a:pt x="975741" y="78168"/>
                </a:lnTo>
                <a:lnTo>
                  <a:pt x="935189" y="62484"/>
                </a:lnTo>
                <a:lnTo>
                  <a:pt x="892429" y="55943"/>
                </a:lnTo>
                <a:lnTo>
                  <a:pt x="871562" y="57518"/>
                </a:lnTo>
                <a:lnTo>
                  <a:pt x="832700" y="69570"/>
                </a:lnTo>
                <a:lnTo>
                  <a:pt x="798995" y="90081"/>
                </a:lnTo>
                <a:lnTo>
                  <a:pt x="768591" y="112331"/>
                </a:lnTo>
                <a:lnTo>
                  <a:pt x="753135" y="122999"/>
                </a:lnTo>
                <a:lnTo>
                  <a:pt x="742264" y="129324"/>
                </a:lnTo>
                <a:lnTo>
                  <a:pt x="730440" y="134848"/>
                </a:lnTo>
                <a:lnTo>
                  <a:pt x="717854" y="138734"/>
                </a:lnTo>
                <a:lnTo>
                  <a:pt x="704773" y="140208"/>
                </a:lnTo>
                <a:lnTo>
                  <a:pt x="701535" y="140208"/>
                </a:lnTo>
                <a:lnTo>
                  <a:pt x="660666" y="121894"/>
                </a:lnTo>
                <a:lnTo>
                  <a:pt x="632371" y="89306"/>
                </a:lnTo>
                <a:lnTo>
                  <a:pt x="614197" y="65989"/>
                </a:lnTo>
                <a:lnTo>
                  <a:pt x="603923" y="55181"/>
                </a:lnTo>
                <a:lnTo>
                  <a:pt x="570890" y="26174"/>
                </a:lnTo>
                <a:lnTo>
                  <a:pt x="528307" y="14693"/>
                </a:lnTo>
                <a:lnTo>
                  <a:pt x="523621" y="14693"/>
                </a:lnTo>
                <a:lnTo>
                  <a:pt x="486867" y="25641"/>
                </a:lnTo>
                <a:lnTo>
                  <a:pt x="441972" y="62128"/>
                </a:lnTo>
                <a:lnTo>
                  <a:pt x="422935" y="82473"/>
                </a:lnTo>
                <a:lnTo>
                  <a:pt x="412826" y="92646"/>
                </a:lnTo>
                <a:lnTo>
                  <a:pt x="382155" y="118338"/>
                </a:lnTo>
                <a:lnTo>
                  <a:pt x="360146" y="127304"/>
                </a:lnTo>
                <a:lnTo>
                  <a:pt x="335978" y="127304"/>
                </a:lnTo>
                <a:lnTo>
                  <a:pt x="302539" y="106870"/>
                </a:lnTo>
                <a:lnTo>
                  <a:pt x="271818" y="71412"/>
                </a:lnTo>
                <a:lnTo>
                  <a:pt x="252615" y="46977"/>
                </a:lnTo>
                <a:lnTo>
                  <a:pt x="216268" y="14554"/>
                </a:lnTo>
                <a:lnTo>
                  <a:pt x="175120" y="419"/>
                </a:lnTo>
                <a:lnTo>
                  <a:pt x="166001" y="0"/>
                </a:lnTo>
                <a:lnTo>
                  <a:pt x="155181" y="546"/>
                </a:lnTo>
                <a:lnTo>
                  <a:pt x="105194" y="16357"/>
                </a:lnTo>
                <a:lnTo>
                  <a:pt x="72199" y="40398"/>
                </a:lnTo>
                <a:lnTo>
                  <a:pt x="45364" y="74256"/>
                </a:lnTo>
                <a:lnTo>
                  <a:pt x="24345" y="113284"/>
                </a:lnTo>
                <a:lnTo>
                  <a:pt x="2527" y="174993"/>
                </a:lnTo>
                <a:lnTo>
                  <a:pt x="0" y="183603"/>
                </a:lnTo>
                <a:lnTo>
                  <a:pt x="7569" y="190055"/>
                </a:lnTo>
                <a:lnTo>
                  <a:pt x="19850" y="190055"/>
                </a:lnTo>
                <a:lnTo>
                  <a:pt x="24549" y="187185"/>
                </a:lnTo>
                <a:lnTo>
                  <a:pt x="26339" y="180721"/>
                </a:lnTo>
                <a:lnTo>
                  <a:pt x="39497" y="142925"/>
                </a:lnTo>
                <a:lnTo>
                  <a:pt x="55892" y="104990"/>
                </a:lnTo>
                <a:lnTo>
                  <a:pt x="78155" y="70396"/>
                </a:lnTo>
                <a:lnTo>
                  <a:pt x="108991" y="42672"/>
                </a:lnTo>
                <a:lnTo>
                  <a:pt x="148361" y="26441"/>
                </a:lnTo>
                <a:lnTo>
                  <a:pt x="162750" y="25095"/>
                </a:lnTo>
                <a:lnTo>
                  <a:pt x="167093" y="25095"/>
                </a:lnTo>
                <a:lnTo>
                  <a:pt x="204254" y="36626"/>
                </a:lnTo>
                <a:lnTo>
                  <a:pt x="246405" y="78752"/>
                </a:lnTo>
                <a:lnTo>
                  <a:pt x="265455" y="103047"/>
                </a:lnTo>
                <a:lnTo>
                  <a:pt x="286194" y="125679"/>
                </a:lnTo>
                <a:lnTo>
                  <a:pt x="319557" y="147269"/>
                </a:lnTo>
                <a:lnTo>
                  <a:pt x="348234" y="152400"/>
                </a:lnTo>
                <a:lnTo>
                  <a:pt x="355092" y="152400"/>
                </a:lnTo>
                <a:lnTo>
                  <a:pt x="394474" y="138823"/>
                </a:lnTo>
                <a:lnTo>
                  <a:pt x="427824" y="112839"/>
                </a:lnTo>
                <a:lnTo>
                  <a:pt x="456857" y="82473"/>
                </a:lnTo>
                <a:lnTo>
                  <a:pt x="466877" y="72821"/>
                </a:lnTo>
                <a:lnTo>
                  <a:pt x="497624" y="48412"/>
                </a:lnTo>
                <a:lnTo>
                  <a:pt x="529031" y="39801"/>
                </a:lnTo>
                <a:lnTo>
                  <a:pt x="533006" y="39801"/>
                </a:lnTo>
                <a:lnTo>
                  <a:pt x="549960" y="42672"/>
                </a:lnTo>
                <a:lnTo>
                  <a:pt x="555739" y="45542"/>
                </a:lnTo>
                <a:lnTo>
                  <a:pt x="563321" y="51638"/>
                </a:lnTo>
                <a:lnTo>
                  <a:pt x="569455" y="55943"/>
                </a:lnTo>
                <a:lnTo>
                  <a:pt x="576757" y="62128"/>
                </a:lnTo>
                <a:lnTo>
                  <a:pt x="582803" y="67767"/>
                </a:lnTo>
                <a:lnTo>
                  <a:pt x="600964" y="90081"/>
                </a:lnTo>
                <a:lnTo>
                  <a:pt x="618744" y="113055"/>
                </a:lnTo>
                <a:lnTo>
                  <a:pt x="637959" y="134543"/>
                </a:lnTo>
                <a:lnTo>
                  <a:pt x="671347" y="157492"/>
                </a:lnTo>
                <a:lnTo>
                  <a:pt x="705866" y="164592"/>
                </a:lnTo>
                <a:lnTo>
                  <a:pt x="711631" y="164592"/>
                </a:lnTo>
                <a:lnTo>
                  <a:pt x="756869" y="149898"/>
                </a:lnTo>
                <a:lnTo>
                  <a:pt x="772223" y="140208"/>
                </a:lnTo>
                <a:lnTo>
                  <a:pt x="831024" y="98615"/>
                </a:lnTo>
                <a:lnTo>
                  <a:pt x="868337" y="83731"/>
                </a:lnTo>
                <a:lnTo>
                  <a:pt x="889901" y="81762"/>
                </a:lnTo>
                <a:lnTo>
                  <a:pt x="898207" y="82029"/>
                </a:lnTo>
                <a:lnTo>
                  <a:pt x="962279" y="99745"/>
                </a:lnTo>
                <a:lnTo>
                  <a:pt x="997966" y="122466"/>
                </a:lnTo>
                <a:lnTo>
                  <a:pt x="1029716" y="151358"/>
                </a:lnTo>
                <a:lnTo>
                  <a:pt x="1058037" y="183959"/>
                </a:lnTo>
                <a:lnTo>
                  <a:pt x="1083691" y="216242"/>
                </a:lnTo>
                <a:lnTo>
                  <a:pt x="1085850" y="219468"/>
                </a:lnTo>
                <a:lnTo>
                  <a:pt x="1090168" y="221970"/>
                </a:lnTo>
                <a:lnTo>
                  <a:pt x="1096645" y="221970"/>
                </a:lnTo>
                <a:lnTo>
                  <a:pt x="1098423" y="221615"/>
                </a:lnTo>
                <a:lnTo>
                  <a:pt x="1106043" y="217665"/>
                </a:lnTo>
                <a:lnTo>
                  <a:pt x="1108964" y="208699"/>
                </a:lnTo>
                <a:close/>
              </a:path>
            </a:pathLst>
          </a:custGeom>
          <a:solidFill>
            <a:srgbClr val="AEBDC1"/>
          </a:solidFill>
        </p:spPr>
        <p:txBody>
          <a:bodyPr wrap="square" lIns="0" tIns="0" rIns="0" bIns="0" rtlCol="0"/>
          <a:lstStyle/>
          <a:p>
            <a:endParaRPr/>
          </a:p>
        </p:txBody>
      </p:sp>
      <p:sp>
        <p:nvSpPr>
          <p:cNvPr id="38" name="bg object 38"/>
          <p:cNvSpPr/>
          <p:nvPr/>
        </p:nvSpPr>
        <p:spPr>
          <a:xfrm>
            <a:off x="0" y="3048"/>
            <a:ext cx="957580" cy="1188720"/>
          </a:xfrm>
          <a:custGeom>
            <a:avLst/>
            <a:gdLst/>
            <a:ahLst/>
            <a:cxnLst/>
            <a:rect l="l" t="t" r="r" b="b"/>
            <a:pathLst>
              <a:path w="957580" h="1188720">
                <a:moveTo>
                  <a:pt x="940930" y="0"/>
                </a:moveTo>
                <a:lnTo>
                  <a:pt x="0" y="0"/>
                </a:lnTo>
                <a:lnTo>
                  <a:pt x="0" y="1188212"/>
                </a:lnTo>
                <a:lnTo>
                  <a:pt x="48037" y="1182751"/>
                </a:lnTo>
                <a:lnTo>
                  <a:pt x="96053" y="1175004"/>
                </a:lnTo>
                <a:lnTo>
                  <a:pt x="143725" y="1165225"/>
                </a:lnTo>
                <a:lnTo>
                  <a:pt x="190969" y="1153287"/>
                </a:lnTo>
                <a:lnTo>
                  <a:pt x="237680" y="1139444"/>
                </a:lnTo>
                <a:lnTo>
                  <a:pt x="283756" y="1123442"/>
                </a:lnTo>
                <a:lnTo>
                  <a:pt x="329107" y="1105535"/>
                </a:lnTo>
                <a:lnTo>
                  <a:pt x="373634" y="1085723"/>
                </a:lnTo>
                <a:lnTo>
                  <a:pt x="417245" y="1064006"/>
                </a:lnTo>
                <a:lnTo>
                  <a:pt x="459841" y="1040384"/>
                </a:lnTo>
                <a:lnTo>
                  <a:pt x="501332" y="1014984"/>
                </a:lnTo>
                <a:lnTo>
                  <a:pt x="541616" y="987806"/>
                </a:lnTo>
                <a:lnTo>
                  <a:pt x="580593" y="958850"/>
                </a:lnTo>
                <a:lnTo>
                  <a:pt x="618172" y="928116"/>
                </a:lnTo>
                <a:lnTo>
                  <a:pt x="654253" y="895858"/>
                </a:lnTo>
                <a:lnTo>
                  <a:pt x="688746" y="861822"/>
                </a:lnTo>
                <a:lnTo>
                  <a:pt x="721550" y="826262"/>
                </a:lnTo>
                <a:lnTo>
                  <a:pt x="752563" y="789177"/>
                </a:lnTo>
                <a:lnTo>
                  <a:pt x="781697" y="750443"/>
                </a:lnTo>
                <a:lnTo>
                  <a:pt x="808863" y="710311"/>
                </a:lnTo>
                <a:lnTo>
                  <a:pt x="833945" y="668782"/>
                </a:lnTo>
                <a:lnTo>
                  <a:pt x="856856" y="625729"/>
                </a:lnTo>
                <a:lnTo>
                  <a:pt x="876338" y="584073"/>
                </a:lnTo>
                <a:lnTo>
                  <a:pt x="893648" y="541527"/>
                </a:lnTo>
                <a:lnTo>
                  <a:pt x="908812" y="498348"/>
                </a:lnTo>
                <a:lnTo>
                  <a:pt x="921867" y="454533"/>
                </a:lnTo>
                <a:lnTo>
                  <a:pt x="932827" y="410210"/>
                </a:lnTo>
                <a:lnTo>
                  <a:pt x="941717" y="365506"/>
                </a:lnTo>
                <a:lnTo>
                  <a:pt x="948563" y="320294"/>
                </a:lnTo>
                <a:lnTo>
                  <a:pt x="953376" y="274827"/>
                </a:lnTo>
                <a:lnTo>
                  <a:pt x="956183" y="229108"/>
                </a:lnTo>
                <a:lnTo>
                  <a:pt x="957021" y="183261"/>
                </a:lnTo>
                <a:lnTo>
                  <a:pt x="955903" y="137413"/>
                </a:lnTo>
                <a:lnTo>
                  <a:pt x="952842" y="91694"/>
                </a:lnTo>
                <a:lnTo>
                  <a:pt x="947877" y="45974"/>
                </a:lnTo>
                <a:lnTo>
                  <a:pt x="940930" y="0"/>
                </a:lnTo>
                <a:close/>
              </a:path>
            </a:pathLst>
          </a:custGeom>
          <a:solidFill>
            <a:srgbClr val="F9F0E8"/>
          </a:solidFill>
        </p:spPr>
        <p:txBody>
          <a:bodyPr wrap="square" lIns="0" tIns="0" rIns="0" bIns="0" rtlCol="0"/>
          <a:lstStyle/>
          <a:p>
            <a:endParaRPr/>
          </a:p>
        </p:txBody>
      </p:sp>
      <p:sp>
        <p:nvSpPr>
          <p:cNvPr id="39" name="bg object 39"/>
          <p:cNvSpPr/>
          <p:nvPr/>
        </p:nvSpPr>
        <p:spPr>
          <a:xfrm>
            <a:off x="8257031" y="3797808"/>
            <a:ext cx="887094" cy="1347470"/>
          </a:xfrm>
          <a:custGeom>
            <a:avLst/>
            <a:gdLst/>
            <a:ahLst/>
            <a:cxnLst/>
            <a:rect l="l" t="t" r="r" b="b"/>
            <a:pathLst>
              <a:path w="887095" h="1347470">
                <a:moveTo>
                  <a:pt x="886841" y="0"/>
                </a:moveTo>
                <a:lnTo>
                  <a:pt x="810387" y="7620"/>
                </a:lnTo>
                <a:lnTo>
                  <a:pt x="762253" y="15875"/>
                </a:lnTo>
                <a:lnTo>
                  <a:pt x="715518" y="26670"/>
                </a:lnTo>
                <a:lnTo>
                  <a:pt x="670433" y="40131"/>
                </a:lnTo>
                <a:lnTo>
                  <a:pt x="623316" y="57531"/>
                </a:lnTo>
                <a:lnTo>
                  <a:pt x="577596" y="77343"/>
                </a:lnTo>
                <a:lnTo>
                  <a:pt x="533019" y="99555"/>
                </a:lnTo>
                <a:lnTo>
                  <a:pt x="489839" y="124053"/>
                </a:lnTo>
                <a:lnTo>
                  <a:pt x="448056" y="150749"/>
                </a:lnTo>
                <a:lnTo>
                  <a:pt x="407670" y="179552"/>
                </a:lnTo>
                <a:lnTo>
                  <a:pt x="368808" y="210362"/>
                </a:lnTo>
                <a:lnTo>
                  <a:pt x="331597" y="243090"/>
                </a:lnTo>
                <a:lnTo>
                  <a:pt x="296037" y="277660"/>
                </a:lnTo>
                <a:lnTo>
                  <a:pt x="262254" y="313956"/>
                </a:lnTo>
                <a:lnTo>
                  <a:pt x="230124" y="351917"/>
                </a:lnTo>
                <a:lnTo>
                  <a:pt x="200025" y="391439"/>
                </a:lnTo>
                <a:lnTo>
                  <a:pt x="171703" y="432434"/>
                </a:lnTo>
                <a:lnTo>
                  <a:pt x="145415" y="474802"/>
                </a:lnTo>
                <a:lnTo>
                  <a:pt x="121158" y="518477"/>
                </a:lnTo>
                <a:lnTo>
                  <a:pt x="98933" y="563346"/>
                </a:lnTo>
                <a:lnTo>
                  <a:pt x="78994" y="609320"/>
                </a:lnTo>
                <a:lnTo>
                  <a:pt x="61214" y="656336"/>
                </a:lnTo>
                <a:lnTo>
                  <a:pt x="45847" y="704265"/>
                </a:lnTo>
                <a:lnTo>
                  <a:pt x="31496" y="759104"/>
                </a:lnTo>
                <a:lnTo>
                  <a:pt x="19939" y="813142"/>
                </a:lnTo>
                <a:lnTo>
                  <a:pt x="11175" y="866368"/>
                </a:lnTo>
                <a:lnTo>
                  <a:pt x="4952" y="918756"/>
                </a:lnTo>
                <a:lnTo>
                  <a:pt x="1270" y="970280"/>
                </a:lnTo>
                <a:lnTo>
                  <a:pt x="0" y="1020940"/>
                </a:lnTo>
                <a:lnTo>
                  <a:pt x="1143" y="1070711"/>
                </a:lnTo>
                <a:lnTo>
                  <a:pt x="4699" y="1119568"/>
                </a:lnTo>
                <a:lnTo>
                  <a:pt x="10414" y="1167498"/>
                </a:lnTo>
                <a:lnTo>
                  <a:pt x="18288" y="1214475"/>
                </a:lnTo>
                <a:lnTo>
                  <a:pt x="28321" y="1260495"/>
                </a:lnTo>
                <a:lnTo>
                  <a:pt x="40386" y="1305526"/>
                </a:lnTo>
                <a:lnTo>
                  <a:pt x="53594" y="1346862"/>
                </a:lnTo>
                <a:lnTo>
                  <a:pt x="886841" y="1346862"/>
                </a:lnTo>
                <a:lnTo>
                  <a:pt x="886841" y="0"/>
                </a:lnTo>
                <a:close/>
              </a:path>
            </a:pathLst>
          </a:custGeom>
          <a:solidFill>
            <a:srgbClr val="F8DA71"/>
          </a:solidFill>
        </p:spPr>
        <p:txBody>
          <a:bodyPr wrap="square" lIns="0" tIns="0" rIns="0" bIns="0" rtlCol="0"/>
          <a:lstStyle/>
          <a:p>
            <a:endParaRPr/>
          </a:p>
        </p:txBody>
      </p:sp>
      <p:pic>
        <p:nvPicPr>
          <p:cNvPr id="40" name="bg object 40"/>
          <p:cNvPicPr/>
          <p:nvPr/>
        </p:nvPicPr>
        <p:blipFill>
          <a:blip r:embed="rId12" cstate="print"/>
          <a:stretch>
            <a:fillRect/>
          </a:stretch>
        </p:blipFill>
        <p:spPr>
          <a:xfrm>
            <a:off x="7940040" y="4404360"/>
            <a:ext cx="152400" cy="121920"/>
          </a:xfrm>
          <a:prstGeom prst="rect">
            <a:avLst/>
          </a:prstGeom>
        </p:spPr>
      </p:pic>
      <p:pic>
        <p:nvPicPr>
          <p:cNvPr id="41" name="bg object 41"/>
          <p:cNvPicPr/>
          <p:nvPr/>
        </p:nvPicPr>
        <p:blipFill>
          <a:blip r:embed="rId13" cstate="print"/>
          <a:stretch>
            <a:fillRect/>
          </a:stretch>
        </p:blipFill>
        <p:spPr>
          <a:xfrm>
            <a:off x="8098535" y="4651248"/>
            <a:ext cx="170688" cy="140208"/>
          </a:xfrm>
          <a:prstGeom prst="rect">
            <a:avLst/>
          </a:prstGeom>
        </p:spPr>
      </p:pic>
      <p:pic>
        <p:nvPicPr>
          <p:cNvPr id="42" name="bg object 42"/>
          <p:cNvPicPr/>
          <p:nvPr/>
        </p:nvPicPr>
        <p:blipFill>
          <a:blip r:embed="rId14" cstate="print"/>
          <a:stretch>
            <a:fillRect/>
          </a:stretch>
        </p:blipFill>
        <p:spPr>
          <a:xfrm>
            <a:off x="8311895" y="4821936"/>
            <a:ext cx="185927" cy="167640"/>
          </a:xfrm>
          <a:prstGeom prst="rect">
            <a:avLst/>
          </a:prstGeom>
        </p:spPr>
      </p:pic>
      <p:pic>
        <p:nvPicPr>
          <p:cNvPr id="43" name="bg object 43"/>
          <p:cNvPicPr/>
          <p:nvPr/>
        </p:nvPicPr>
        <p:blipFill>
          <a:blip r:embed="rId15" cstate="print"/>
          <a:stretch>
            <a:fillRect/>
          </a:stretch>
        </p:blipFill>
        <p:spPr>
          <a:xfrm>
            <a:off x="8574023" y="4456176"/>
            <a:ext cx="195072" cy="158495"/>
          </a:xfrm>
          <a:prstGeom prst="rect">
            <a:avLst/>
          </a:prstGeom>
        </p:spPr>
      </p:pic>
      <p:pic>
        <p:nvPicPr>
          <p:cNvPr id="44" name="bg object 44"/>
          <p:cNvPicPr/>
          <p:nvPr/>
        </p:nvPicPr>
        <p:blipFill>
          <a:blip r:embed="rId16" cstate="print"/>
          <a:stretch>
            <a:fillRect/>
          </a:stretch>
        </p:blipFill>
        <p:spPr>
          <a:xfrm>
            <a:off x="8305800" y="4352544"/>
            <a:ext cx="195072" cy="179831"/>
          </a:xfrm>
          <a:prstGeom prst="rect">
            <a:avLst/>
          </a:prstGeom>
        </p:spPr>
      </p:pic>
      <p:pic>
        <p:nvPicPr>
          <p:cNvPr id="45" name="bg object 45"/>
          <p:cNvPicPr/>
          <p:nvPr/>
        </p:nvPicPr>
        <p:blipFill>
          <a:blip r:embed="rId17" cstate="print"/>
          <a:stretch>
            <a:fillRect/>
          </a:stretch>
        </p:blipFill>
        <p:spPr>
          <a:xfrm>
            <a:off x="8714231" y="4739640"/>
            <a:ext cx="185927" cy="188976"/>
          </a:xfrm>
          <a:prstGeom prst="rect">
            <a:avLst/>
          </a:prstGeom>
        </p:spPr>
      </p:pic>
      <p:pic>
        <p:nvPicPr>
          <p:cNvPr id="46" name="bg object 46"/>
          <p:cNvPicPr/>
          <p:nvPr/>
        </p:nvPicPr>
        <p:blipFill>
          <a:blip r:embed="rId18" cstate="print"/>
          <a:stretch>
            <a:fillRect/>
          </a:stretch>
        </p:blipFill>
        <p:spPr>
          <a:xfrm>
            <a:off x="8144256" y="4133088"/>
            <a:ext cx="112774" cy="100584"/>
          </a:xfrm>
          <a:prstGeom prst="rect">
            <a:avLst/>
          </a:prstGeom>
        </p:spPr>
      </p:pic>
      <p:pic>
        <p:nvPicPr>
          <p:cNvPr id="47" name="bg object 47"/>
          <p:cNvPicPr/>
          <p:nvPr/>
        </p:nvPicPr>
        <p:blipFill>
          <a:blip r:embed="rId19" cstate="print"/>
          <a:stretch>
            <a:fillRect/>
          </a:stretch>
        </p:blipFill>
        <p:spPr>
          <a:xfrm>
            <a:off x="8357616" y="3941064"/>
            <a:ext cx="192024" cy="173736"/>
          </a:xfrm>
          <a:prstGeom prst="rect">
            <a:avLst/>
          </a:prstGeom>
        </p:spPr>
      </p:pic>
      <p:pic>
        <p:nvPicPr>
          <p:cNvPr id="48" name="bg object 48"/>
          <p:cNvPicPr/>
          <p:nvPr/>
        </p:nvPicPr>
        <p:blipFill>
          <a:blip r:embed="rId20" cstate="print"/>
          <a:stretch>
            <a:fillRect/>
          </a:stretch>
        </p:blipFill>
        <p:spPr>
          <a:xfrm>
            <a:off x="8537447" y="4754879"/>
            <a:ext cx="79248" cy="70104"/>
          </a:xfrm>
          <a:prstGeom prst="rect">
            <a:avLst/>
          </a:prstGeom>
        </p:spPr>
      </p:pic>
      <p:pic>
        <p:nvPicPr>
          <p:cNvPr id="49" name="bg object 49"/>
          <p:cNvPicPr/>
          <p:nvPr/>
        </p:nvPicPr>
        <p:blipFill>
          <a:blip r:embed="rId21" cstate="print"/>
          <a:stretch>
            <a:fillRect/>
          </a:stretch>
        </p:blipFill>
        <p:spPr>
          <a:xfrm>
            <a:off x="8647176" y="4145279"/>
            <a:ext cx="115824" cy="94487"/>
          </a:xfrm>
          <a:prstGeom prst="rect">
            <a:avLst/>
          </a:prstGeom>
        </p:spPr>
      </p:pic>
      <p:pic>
        <p:nvPicPr>
          <p:cNvPr id="50" name="bg object 50"/>
          <p:cNvPicPr/>
          <p:nvPr/>
        </p:nvPicPr>
        <p:blipFill>
          <a:blip r:embed="rId22" cstate="print"/>
          <a:stretch>
            <a:fillRect/>
          </a:stretch>
        </p:blipFill>
        <p:spPr>
          <a:xfrm>
            <a:off x="460248" y="463296"/>
            <a:ext cx="134112" cy="79248"/>
          </a:xfrm>
          <a:prstGeom prst="rect">
            <a:avLst/>
          </a:prstGeom>
        </p:spPr>
      </p:pic>
      <p:sp>
        <p:nvSpPr>
          <p:cNvPr id="51" name="bg object 51"/>
          <p:cNvSpPr/>
          <p:nvPr/>
        </p:nvSpPr>
        <p:spPr>
          <a:xfrm>
            <a:off x="563880" y="454151"/>
            <a:ext cx="243840" cy="207010"/>
          </a:xfrm>
          <a:custGeom>
            <a:avLst/>
            <a:gdLst/>
            <a:ahLst/>
            <a:cxnLst/>
            <a:rect l="l" t="t" r="r" b="b"/>
            <a:pathLst>
              <a:path w="243840" h="207009">
                <a:moveTo>
                  <a:pt x="100799" y="189865"/>
                </a:moveTo>
                <a:lnTo>
                  <a:pt x="97193" y="181102"/>
                </a:lnTo>
                <a:lnTo>
                  <a:pt x="90360" y="177927"/>
                </a:lnTo>
                <a:lnTo>
                  <a:pt x="72491" y="172212"/>
                </a:lnTo>
                <a:lnTo>
                  <a:pt x="63474" y="169164"/>
                </a:lnTo>
                <a:lnTo>
                  <a:pt x="54356" y="165608"/>
                </a:lnTo>
                <a:lnTo>
                  <a:pt x="51117" y="163830"/>
                </a:lnTo>
                <a:lnTo>
                  <a:pt x="49314" y="162306"/>
                </a:lnTo>
                <a:lnTo>
                  <a:pt x="46075" y="162306"/>
                </a:lnTo>
                <a:lnTo>
                  <a:pt x="42481" y="158750"/>
                </a:lnTo>
                <a:lnTo>
                  <a:pt x="41033" y="158750"/>
                </a:lnTo>
                <a:lnTo>
                  <a:pt x="38874" y="157226"/>
                </a:lnTo>
                <a:lnTo>
                  <a:pt x="33832" y="155067"/>
                </a:lnTo>
                <a:lnTo>
                  <a:pt x="28803" y="151892"/>
                </a:lnTo>
                <a:lnTo>
                  <a:pt x="23761" y="147193"/>
                </a:lnTo>
                <a:lnTo>
                  <a:pt x="20878" y="145288"/>
                </a:lnTo>
                <a:lnTo>
                  <a:pt x="17640" y="144653"/>
                </a:lnTo>
                <a:lnTo>
                  <a:pt x="10083" y="144653"/>
                </a:lnTo>
                <a:lnTo>
                  <a:pt x="6121" y="146050"/>
                </a:lnTo>
                <a:lnTo>
                  <a:pt x="3238" y="150368"/>
                </a:lnTo>
                <a:lnTo>
                  <a:pt x="0" y="157226"/>
                </a:lnTo>
                <a:lnTo>
                  <a:pt x="0" y="165608"/>
                </a:lnTo>
                <a:lnTo>
                  <a:pt x="6477" y="169164"/>
                </a:lnTo>
                <a:lnTo>
                  <a:pt x="23571" y="179959"/>
                </a:lnTo>
                <a:lnTo>
                  <a:pt x="41440" y="189484"/>
                </a:lnTo>
                <a:lnTo>
                  <a:pt x="60185" y="197866"/>
                </a:lnTo>
                <a:lnTo>
                  <a:pt x="79921" y="204978"/>
                </a:lnTo>
                <a:lnTo>
                  <a:pt x="83159" y="205740"/>
                </a:lnTo>
                <a:lnTo>
                  <a:pt x="90360" y="205740"/>
                </a:lnTo>
                <a:lnTo>
                  <a:pt x="96113" y="203200"/>
                </a:lnTo>
                <a:lnTo>
                  <a:pt x="97193" y="196342"/>
                </a:lnTo>
                <a:lnTo>
                  <a:pt x="100799" y="189865"/>
                </a:lnTo>
                <a:close/>
              </a:path>
              <a:path w="243840" h="207009">
                <a:moveTo>
                  <a:pt x="158762" y="89662"/>
                </a:moveTo>
                <a:lnTo>
                  <a:pt x="155524" y="82804"/>
                </a:lnTo>
                <a:lnTo>
                  <a:pt x="146875" y="79502"/>
                </a:lnTo>
                <a:lnTo>
                  <a:pt x="108127" y="58801"/>
                </a:lnTo>
                <a:lnTo>
                  <a:pt x="88392" y="48514"/>
                </a:lnTo>
                <a:lnTo>
                  <a:pt x="68033" y="38354"/>
                </a:lnTo>
                <a:lnTo>
                  <a:pt x="67322" y="37592"/>
                </a:lnTo>
                <a:lnTo>
                  <a:pt x="65874" y="37211"/>
                </a:lnTo>
                <a:lnTo>
                  <a:pt x="59042" y="37211"/>
                </a:lnTo>
                <a:lnTo>
                  <a:pt x="52552" y="41275"/>
                </a:lnTo>
                <a:lnTo>
                  <a:pt x="51473" y="46609"/>
                </a:lnTo>
                <a:lnTo>
                  <a:pt x="47879" y="53848"/>
                </a:lnTo>
                <a:lnTo>
                  <a:pt x="51473" y="60325"/>
                </a:lnTo>
                <a:lnTo>
                  <a:pt x="57962" y="64008"/>
                </a:lnTo>
                <a:lnTo>
                  <a:pt x="97917" y="84582"/>
                </a:lnTo>
                <a:lnTo>
                  <a:pt x="138239" y="105918"/>
                </a:lnTo>
                <a:lnTo>
                  <a:pt x="139674" y="106299"/>
                </a:lnTo>
                <a:lnTo>
                  <a:pt x="147599" y="106299"/>
                </a:lnTo>
                <a:lnTo>
                  <a:pt x="154444" y="101981"/>
                </a:lnTo>
                <a:lnTo>
                  <a:pt x="155524" y="96901"/>
                </a:lnTo>
                <a:lnTo>
                  <a:pt x="158762" y="89662"/>
                </a:lnTo>
                <a:close/>
              </a:path>
              <a:path w="243840" h="207009">
                <a:moveTo>
                  <a:pt x="210604" y="189865"/>
                </a:moveTo>
                <a:lnTo>
                  <a:pt x="206997" y="182880"/>
                </a:lnTo>
                <a:lnTo>
                  <a:pt x="182549" y="171577"/>
                </a:lnTo>
                <a:lnTo>
                  <a:pt x="147751" y="155067"/>
                </a:lnTo>
                <a:lnTo>
                  <a:pt x="129959" y="147193"/>
                </a:lnTo>
                <a:lnTo>
                  <a:pt x="128524" y="146050"/>
                </a:lnTo>
                <a:lnTo>
                  <a:pt x="126720" y="145669"/>
                </a:lnTo>
                <a:lnTo>
                  <a:pt x="119875" y="145669"/>
                </a:lnTo>
                <a:lnTo>
                  <a:pt x="114122" y="148971"/>
                </a:lnTo>
                <a:lnTo>
                  <a:pt x="113042" y="153670"/>
                </a:lnTo>
                <a:lnTo>
                  <a:pt x="109435" y="160528"/>
                </a:lnTo>
                <a:lnTo>
                  <a:pt x="113042" y="169164"/>
                </a:lnTo>
                <a:lnTo>
                  <a:pt x="119519" y="172466"/>
                </a:lnTo>
                <a:lnTo>
                  <a:pt x="137464" y="180594"/>
                </a:lnTo>
                <a:lnTo>
                  <a:pt x="172161" y="197104"/>
                </a:lnTo>
                <a:lnTo>
                  <a:pt x="193675" y="206756"/>
                </a:lnTo>
                <a:lnTo>
                  <a:pt x="200875" y="206756"/>
                </a:lnTo>
                <a:lnTo>
                  <a:pt x="205917" y="203200"/>
                </a:lnTo>
                <a:lnTo>
                  <a:pt x="206997" y="198501"/>
                </a:lnTo>
                <a:lnTo>
                  <a:pt x="210604" y="189865"/>
                </a:lnTo>
                <a:close/>
              </a:path>
              <a:path w="243840" h="207009">
                <a:moveTo>
                  <a:pt x="243713" y="60325"/>
                </a:moveTo>
                <a:lnTo>
                  <a:pt x="170408" y="15240"/>
                </a:lnTo>
                <a:lnTo>
                  <a:pt x="142557" y="0"/>
                </a:lnTo>
                <a:lnTo>
                  <a:pt x="136080" y="0"/>
                </a:lnTo>
                <a:lnTo>
                  <a:pt x="132473" y="1397"/>
                </a:lnTo>
                <a:lnTo>
                  <a:pt x="129235" y="5842"/>
                </a:lnTo>
                <a:lnTo>
                  <a:pt x="124561" y="10541"/>
                </a:lnTo>
                <a:lnTo>
                  <a:pt x="124561" y="20955"/>
                </a:lnTo>
                <a:lnTo>
                  <a:pt x="153733" y="37592"/>
                </a:lnTo>
                <a:lnTo>
                  <a:pt x="219964" y="77724"/>
                </a:lnTo>
                <a:lnTo>
                  <a:pt x="223202" y="80264"/>
                </a:lnTo>
                <a:lnTo>
                  <a:pt x="226796" y="81407"/>
                </a:lnTo>
                <a:lnTo>
                  <a:pt x="233997" y="81407"/>
                </a:lnTo>
                <a:lnTo>
                  <a:pt x="237236" y="79883"/>
                </a:lnTo>
                <a:lnTo>
                  <a:pt x="239039" y="76327"/>
                </a:lnTo>
                <a:lnTo>
                  <a:pt x="243713" y="70866"/>
                </a:lnTo>
                <a:lnTo>
                  <a:pt x="243713" y="60325"/>
                </a:lnTo>
                <a:close/>
              </a:path>
            </a:pathLst>
          </a:custGeom>
          <a:solidFill>
            <a:srgbClr val="0D5266"/>
          </a:solidFill>
        </p:spPr>
        <p:txBody>
          <a:bodyPr wrap="square" lIns="0" tIns="0" rIns="0" bIns="0" rtlCol="0"/>
          <a:lstStyle/>
          <a:p>
            <a:endParaRPr/>
          </a:p>
        </p:txBody>
      </p:sp>
      <p:pic>
        <p:nvPicPr>
          <p:cNvPr id="52" name="bg object 52"/>
          <p:cNvPicPr/>
          <p:nvPr/>
        </p:nvPicPr>
        <p:blipFill>
          <a:blip r:embed="rId23" cstate="print"/>
          <a:stretch>
            <a:fillRect/>
          </a:stretch>
        </p:blipFill>
        <p:spPr>
          <a:xfrm>
            <a:off x="874775" y="609600"/>
            <a:ext cx="85343" cy="67055"/>
          </a:xfrm>
          <a:prstGeom prst="rect">
            <a:avLst/>
          </a:prstGeom>
        </p:spPr>
      </p:pic>
      <p:sp>
        <p:nvSpPr>
          <p:cNvPr id="53" name="bg object 53"/>
          <p:cNvSpPr/>
          <p:nvPr/>
        </p:nvSpPr>
        <p:spPr>
          <a:xfrm>
            <a:off x="740664" y="737615"/>
            <a:ext cx="85090" cy="54610"/>
          </a:xfrm>
          <a:custGeom>
            <a:avLst/>
            <a:gdLst/>
            <a:ahLst/>
            <a:cxnLst/>
            <a:rect l="l" t="t" r="r" b="b"/>
            <a:pathLst>
              <a:path w="85090" h="54609">
                <a:moveTo>
                  <a:pt x="44018" y="16256"/>
                </a:moveTo>
                <a:lnTo>
                  <a:pt x="43649" y="15875"/>
                </a:lnTo>
                <a:lnTo>
                  <a:pt x="42926" y="15494"/>
                </a:lnTo>
                <a:lnTo>
                  <a:pt x="42633" y="15494"/>
                </a:lnTo>
                <a:lnTo>
                  <a:pt x="42926" y="15875"/>
                </a:lnTo>
                <a:lnTo>
                  <a:pt x="43281" y="15875"/>
                </a:lnTo>
                <a:lnTo>
                  <a:pt x="43649" y="16256"/>
                </a:lnTo>
                <a:lnTo>
                  <a:pt x="44018" y="16256"/>
                </a:lnTo>
                <a:close/>
              </a:path>
              <a:path w="85090" h="54609">
                <a:moveTo>
                  <a:pt x="84734" y="39751"/>
                </a:moveTo>
                <a:lnTo>
                  <a:pt x="82943" y="31496"/>
                </a:lnTo>
                <a:lnTo>
                  <a:pt x="76022" y="27813"/>
                </a:lnTo>
                <a:lnTo>
                  <a:pt x="68402" y="26416"/>
                </a:lnTo>
                <a:lnTo>
                  <a:pt x="61112" y="24130"/>
                </a:lnTo>
                <a:lnTo>
                  <a:pt x="53822" y="21209"/>
                </a:lnTo>
                <a:lnTo>
                  <a:pt x="46202" y="17653"/>
                </a:lnTo>
                <a:lnTo>
                  <a:pt x="45110" y="16637"/>
                </a:lnTo>
                <a:lnTo>
                  <a:pt x="44018" y="16256"/>
                </a:lnTo>
                <a:lnTo>
                  <a:pt x="44373" y="16637"/>
                </a:lnTo>
                <a:lnTo>
                  <a:pt x="44018" y="16637"/>
                </a:lnTo>
                <a:lnTo>
                  <a:pt x="43649" y="16256"/>
                </a:lnTo>
                <a:lnTo>
                  <a:pt x="42926" y="15875"/>
                </a:lnTo>
                <a:lnTo>
                  <a:pt x="41465" y="14097"/>
                </a:lnTo>
                <a:lnTo>
                  <a:pt x="39636" y="12319"/>
                </a:lnTo>
                <a:lnTo>
                  <a:pt x="32740" y="9017"/>
                </a:lnTo>
                <a:lnTo>
                  <a:pt x="29464" y="5842"/>
                </a:lnTo>
                <a:lnTo>
                  <a:pt x="21818" y="762"/>
                </a:lnTo>
                <a:lnTo>
                  <a:pt x="18910" y="0"/>
                </a:lnTo>
                <a:lnTo>
                  <a:pt x="11633" y="0"/>
                </a:lnTo>
                <a:lnTo>
                  <a:pt x="6908" y="1778"/>
                </a:lnTo>
                <a:lnTo>
                  <a:pt x="4724" y="5842"/>
                </a:lnTo>
                <a:lnTo>
                  <a:pt x="0" y="12319"/>
                </a:lnTo>
                <a:lnTo>
                  <a:pt x="34556" y="42291"/>
                </a:lnTo>
                <a:lnTo>
                  <a:pt x="68389" y="54610"/>
                </a:lnTo>
                <a:lnTo>
                  <a:pt x="72377" y="54610"/>
                </a:lnTo>
                <a:lnTo>
                  <a:pt x="84734" y="39751"/>
                </a:lnTo>
                <a:close/>
              </a:path>
            </a:pathLst>
          </a:custGeom>
          <a:solidFill>
            <a:srgbClr val="0D5266"/>
          </a:solidFill>
        </p:spPr>
        <p:txBody>
          <a:bodyPr wrap="square" lIns="0" tIns="0" rIns="0" bIns="0" rtlCol="0"/>
          <a:lstStyle/>
          <a:p>
            <a:endParaRPr/>
          </a:p>
        </p:txBody>
      </p:sp>
      <p:sp>
        <p:nvSpPr>
          <p:cNvPr id="54" name="bg object 54"/>
          <p:cNvSpPr/>
          <p:nvPr/>
        </p:nvSpPr>
        <p:spPr>
          <a:xfrm>
            <a:off x="914400" y="719328"/>
            <a:ext cx="76200" cy="57785"/>
          </a:xfrm>
          <a:custGeom>
            <a:avLst/>
            <a:gdLst/>
            <a:ahLst/>
            <a:cxnLst/>
            <a:rect l="l" t="t" r="r" b="b"/>
            <a:pathLst>
              <a:path w="76200" h="57784">
                <a:moveTo>
                  <a:pt x="17056" y="0"/>
                </a:moveTo>
                <a:lnTo>
                  <a:pt x="10159" y="0"/>
                </a:lnTo>
                <a:lnTo>
                  <a:pt x="6172" y="1015"/>
                </a:lnTo>
                <a:lnTo>
                  <a:pt x="3263" y="4317"/>
                </a:lnTo>
                <a:lnTo>
                  <a:pt x="0" y="10667"/>
                </a:lnTo>
                <a:lnTo>
                  <a:pt x="0" y="19303"/>
                </a:lnTo>
                <a:lnTo>
                  <a:pt x="6527" y="24637"/>
                </a:lnTo>
                <a:lnTo>
                  <a:pt x="17957" y="32130"/>
                </a:lnTo>
                <a:lnTo>
                  <a:pt x="40119" y="47370"/>
                </a:lnTo>
                <a:lnTo>
                  <a:pt x="51549" y="54990"/>
                </a:lnTo>
                <a:lnTo>
                  <a:pt x="54457" y="56387"/>
                </a:lnTo>
                <a:lnTo>
                  <a:pt x="57353" y="57403"/>
                </a:lnTo>
                <a:lnTo>
                  <a:pt x="64604" y="57403"/>
                </a:lnTo>
                <a:lnTo>
                  <a:pt x="69329" y="55625"/>
                </a:lnTo>
                <a:lnTo>
                  <a:pt x="75869" y="46354"/>
                </a:lnTo>
                <a:lnTo>
                  <a:pt x="75869" y="36449"/>
                </a:lnTo>
                <a:lnTo>
                  <a:pt x="68605" y="32892"/>
                </a:lnTo>
                <a:lnTo>
                  <a:pt x="19964" y="762"/>
                </a:lnTo>
                <a:lnTo>
                  <a:pt x="17056" y="0"/>
                </a:lnTo>
                <a:close/>
              </a:path>
            </a:pathLst>
          </a:custGeom>
          <a:solidFill>
            <a:srgbClr val="0D5266"/>
          </a:solidFill>
        </p:spPr>
        <p:txBody>
          <a:bodyPr wrap="square" lIns="0" tIns="0" rIns="0" bIns="0" rtlCol="0"/>
          <a:lstStyle/>
          <a:p>
            <a:endParaRPr/>
          </a:p>
        </p:txBody>
      </p:sp>
      <p:pic>
        <p:nvPicPr>
          <p:cNvPr id="55" name="bg object 55"/>
          <p:cNvPicPr/>
          <p:nvPr/>
        </p:nvPicPr>
        <p:blipFill>
          <a:blip r:embed="rId24" cstate="print"/>
          <a:stretch>
            <a:fillRect/>
          </a:stretch>
        </p:blipFill>
        <p:spPr>
          <a:xfrm>
            <a:off x="463295" y="707136"/>
            <a:ext cx="91440" cy="64008"/>
          </a:xfrm>
          <a:prstGeom prst="rect">
            <a:avLst/>
          </a:prstGeom>
        </p:spPr>
      </p:pic>
      <p:pic>
        <p:nvPicPr>
          <p:cNvPr id="56" name="bg object 56"/>
          <p:cNvPicPr/>
          <p:nvPr/>
        </p:nvPicPr>
        <p:blipFill>
          <a:blip r:embed="rId25" cstate="print"/>
          <a:stretch>
            <a:fillRect/>
          </a:stretch>
        </p:blipFill>
        <p:spPr>
          <a:xfrm>
            <a:off x="332231" y="560832"/>
            <a:ext cx="97536" cy="70103"/>
          </a:xfrm>
          <a:prstGeom prst="rect">
            <a:avLst/>
          </a:prstGeom>
        </p:spPr>
      </p:pic>
      <p:pic>
        <p:nvPicPr>
          <p:cNvPr id="57" name="bg object 57"/>
          <p:cNvPicPr/>
          <p:nvPr/>
        </p:nvPicPr>
        <p:blipFill>
          <a:blip r:embed="rId26" cstate="print"/>
          <a:stretch>
            <a:fillRect/>
          </a:stretch>
        </p:blipFill>
        <p:spPr>
          <a:xfrm>
            <a:off x="603504" y="746760"/>
            <a:ext cx="94487" cy="73151"/>
          </a:xfrm>
          <a:prstGeom prst="rect">
            <a:avLst/>
          </a:prstGeom>
        </p:spPr>
      </p:pic>
      <p:sp>
        <p:nvSpPr>
          <p:cNvPr id="58" name="bg object 58"/>
          <p:cNvSpPr/>
          <p:nvPr/>
        </p:nvSpPr>
        <p:spPr>
          <a:xfrm>
            <a:off x="816863" y="847344"/>
            <a:ext cx="78740" cy="57785"/>
          </a:xfrm>
          <a:custGeom>
            <a:avLst/>
            <a:gdLst/>
            <a:ahLst/>
            <a:cxnLst/>
            <a:rect l="l" t="t" r="r" b="b"/>
            <a:pathLst>
              <a:path w="78740" h="57784">
                <a:moveTo>
                  <a:pt x="18694" y="0"/>
                </a:moveTo>
                <a:lnTo>
                  <a:pt x="8267" y="0"/>
                </a:lnTo>
                <a:lnTo>
                  <a:pt x="3594" y="4699"/>
                </a:lnTo>
                <a:lnTo>
                  <a:pt x="0" y="11937"/>
                </a:lnTo>
                <a:lnTo>
                  <a:pt x="0" y="20192"/>
                </a:lnTo>
                <a:lnTo>
                  <a:pt x="5029" y="25273"/>
                </a:lnTo>
                <a:lnTo>
                  <a:pt x="17741" y="32003"/>
                </a:lnTo>
                <a:lnTo>
                  <a:pt x="30378" y="39370"/>
                </a:lnTo>
                <a:lnTo>
                  <a:pt x="42735" y="46862"/>
                </a:lnTo>
                <a:lnTo>
                  <a:pt x="54635" y="54483"/>
                </a:lnTo>
                <a:lnTo>
                  <a:pt x="57873" y="56261"/>
                </a:lnTo>
                <a:lnTo>
                  <a:pt x="61468" y="57658"/>
                </a:lnTo>
                <a:lnTo>
                  <a:pt x="66509" y="57658"/>
                </a:lnTo>
                <a:lnTo>
                  <a:pt x="70091" y="56261"/>
                </a:lnTo>
                <a:lnTo>
                  <a:pt x="73329" y="54483"/>
                </a:lnTo>
                <a:lnTo>
                  <a:pt x="75120" y="53086"/>
                </a:lnTo>
                <a:lnTo>
                  <a:pt x="78714" y="45847"/>
                </a:lnTo>
                <a:lnTo>
                  <a:pt x="78714" y="37211"/>
                </a:lnTo>
                <a:lnTo>
                  <a:pt x="59829" y="24891"/>
                </a:lnTo>
                <a:lnTo>
                  <a:pt x="47536" y="17779"/>
                </a:lnTo>
                <a:lnTo>
                  <a:pt x="21932" y="3301"/>
                </a:lnTo>
                <a:lnTo>
                  <a:pt x="18694" y="0"/>
                </a:lnTo>
                <a:close/>
              </a:path>
            </a:pathLst>
          </a:custGeom>
          <a:solidFill>
            <a:srgbClr val="0D5266"/>
          </a:solidFill>
        </p:spPr>
        <p:txBody>
          <a:bodyPr wrap="square" lIns="0" tIns="0" rIns="0" bIns="0" rtlCol="0"/>
          <a:lstStyle/>
          <a:p>
            <a:endParaRPr/>
          </a:p>
        </p:txBody>
      </p:sp>
      <p:sp>
        <p:nvSpPr>
          <p:cNvPr id="59" name="bg object 59"/>
          <p:cNvSpPr/>
          <p:nvPr/>
        </p:nvSpPr>
        <p:spPr>
          <a:xfrm>
            <a:off x="679704" y="902208"/>
            <a:ext cx="73660" cy="60960"/>
          </a:xfrm>
          <a:custGeom>
            <a:avLst/>
            <a:gdLst/>
            <a:ahLst/>
            <a:cxnLst/>
            <a:rect l="l" t="t" r="r" b="b"/>
            <a:pathLst>
              <a:path w="73659" h="60959">
                <a:moveTo>
                  <a:pt x="16878" y="0"/>
                </a:moveTo>
                <a:lnTo>
                  <a:pt x="10553" y="0"/>
                </a:lnTo>
                <a:lnTo>
                  <a:pt x="6337" y="2159"/>
                </a:lnTo>
                <a:lnTo>
                  <a:pt x="3175" y="6603"/>
                </a:lnTo>
                <a:lnTo>
                  <a:pt x="0" y="11684"/>
                </a:lnTo>
                <a:lnTo>
                  <a:pt x="0" y="20320"/>
                </a:lnTo>
                <a:lnTo>
                  <a:pt x="38658" y="50291"/>
                </a:lnTo>
                <a:lnTo>
                  <a:pt x="55537" y="60706"/>
                </a:lnTo>
                <a:lnTo>
                  <a:pt x="62560" y="60706"/>
                </a:lnTo>
                <a:lnTo>
                  <a:pt x="66776" y="58927"/>
                </a:lnTo>
                <a:lnTo>
                  <a:pt x="69938" y="54610"/>
                </a:lnTo>
                <a:lnTo>
                  <a:pt x="73101" y="49529"/>
                </a:lnTo>
                <a:lnTo>
                  <a:pt x="73101" y="41148"/>
                </a:lnTo>
                <a:lnTo>
                  <a:pt x="66433" y="36067"/>
                </a:lnTo>
                <a:lnTo>
                  <a:pt x="32626" y="10922"/>
                </a:lnTo>
                <a:lnTo>
                  <a:pt x="21450" y="2921"/>
                </a:lnTo>
                <a:lnTo>
                  <a:pt x="19329" y="762"/>
                </a:lnTo>
                <a:lnTo>
                  <a:pt x="16878" y="0"/>
                </a:lnTo>
                <a:close/>
              </a:path>
            </a:pathLst>
          </a:custGeom>
          <a:solidFill>
            <a:srgbClr val="0D5266"/>
          </a:solidFill>
        </p:spPr>
        <p:txBody>
          <a:bodyPr wrap="square" lIns="0" tIns="0" rIns="0" bIns="0" rtlCol="0"/>
          <a:lstStyle/>
          <a:p>
            <a:endParaRPr/>
          </a:p>
        </p:txBody>
      </p:sp>
      <p:pic>
        <p:nvPicPr>
          <p:cNvPr id="60" name="bg object 60"/>
          <p:cNvPicPr/>
          <p:nvPr/>
        </p:nvPicPr>
        <p:blipFill>
          <a:blip r:embed="rId27" cstate="print"/>
          <a:stretch>
            <a:fillRect/>
          </a:stretch>
        </p:blipFill>
        <p:spPr>
          <a:xfrm>
            <a:off x="289559" y="441960"/>
            <a:ext cx="100583" cy="70103"/>
          </a:xfrm>
          <a:prstGeom prst="rect">
            <a:avLst/>
          </a:prstGeom>
        </p:spPr>
      </p:pic>
      <p:sp>
        <p:nvSpPr>
          <p:cNvPr id="61" name="bg object 61"/>
          <p:cNvSpPr/>
          <p:nvPr/>
        </p:nvSpPr>
        <p:spPr>
          <a:xfrm>
            <a:off x="445008" y="835152"/>
            <a:ext cx="88265" cy="60960"/>
          </a:xfrm>
          <a:custGeom>
            <a:avLst/>
            <a:gdLst/>
            <a:ahLst/>
            <a:cxnLst/>
            <a:rect l="l" t="t" r="r" b="b"/>
            <a:pathLst>
              <a:path w="88265" h="60959">
                <a:moveTo>
                  <a:pt x="17792" y="0"/>
                </a:moveTo>
                <a:lnTo>
                  <a:pt x="10528" y="0"/>
                </a:lnTo>
                <a:lnTo>
                  <a:pt x="6172" y="1777"/>
                </a:lnTo>
                <a:lnTo>
                  <a:pt x="0" y="10032"/>
                </a:lnTo>
                <a:lnTo>
                  <a:pt x="0" y="20065"/>
                </a:lnTo>
                <a:lnTo>
                  <a:pt x="6908" y="23494"/>
                </a:lnTo>
                <a:lnTo>
                  <a:pt x="63550" y="58038"/>
                </a:lnTo>
                <a:lnTo>
                  <a:pt x="66459" y="59435"/>
                </a:lnTo>
                <a:lnTo>
                  <a:pt x="69723" y="60451"/>
                </a:lnTo>
                <a:lnTo>
                  <a:pt x="76987" y="60451"/>
                </a:lnTo>
                <a:lnTo>
                  <a:pt x="80619" y="58800"/>
                </a:lnTo>
                <a:lnTo>
                  <a:pt x="82435" y="54990"/>
                </a:lnTo>
                <a:lnTo>
                  <a:pt x="87884" y="49783"/>
                </a:lnTo>
                <a:lnTo>
                  <a:pt x="87884" y="39750"/>
                </a:lnTo>
                <a:lnTo>
                  <a:pt x="80987" y="36575"/>
                </a:lnTo>
                <a:lnTo>
                  <a:pt x="21056" y="634"/>
                </a:lnTo>
                <a:lnTo>
                  <a:pt x="17792" y="0"/>
                </a:lnTo>
                <a:close/>
              </a:path>
            </a:pathLst>
          </a:custGeom>
          <a:solidFill>
            <a:srgbClr val="0D5266"/>
          </a:solidFill>
        </p:spPr>
        <p:txBody>
          <a:bodyPr wrap="square" lIns="0" tIns="0" rIns="0" bIns="0" rtlCol="0"/>
          <a:lstStyle/>
          <a:p>
            <a:endParaRPr/>
          </a:p>
        </p:txBody>
      </p:sp>
      <p:sp>
        <p:nvSpPr>
          <p:cNvPr id="62" name="bg object 62"/>
          <p:cNvSpPr/>
          <p:nvPr/>
        </p:nvSpPr>
        <p:spPr>
          <a:xfrm>
            <a:off x="6260591" y="2941320"/>
            <a:ext cx="676275" cy="596900"/>
          </a:xfrm>
          <a:custGeom>
            <a:avLst/>
            <a:gdLst/>
            <a:ahLst/>
            <a:cxnLst/>
            <a:rect l="l" t="t" r="r" b="b"/>
            <a:pathLst>
              <a:path w="676275" h="596900">
                <a:moveTo>
                  <a:pt x="328422" y="0"/>
                </a:moveTo>
                <a:lnTo>
                  <a:pt x="277367" y="6223"/>
                </a:lnTo>
                <a:lnTo>
                  <a:pt x="228092" y="24130"/>
                </a:lnTo>
                <a:lnTo>
                  <a:pt x="178308" y="52577"/>
                </a:lnTo>
                <a:lnTo>
                  <a:pt x="135890" y="88011"/>
                </a:lnTo>
                <a:lnTo>
                  <a:pt x="100965" y="129539"/>
                </a:lnTo>
                <a:lnTo>
                  <a:pt x="73152" y="176402"/>
                </a:lnTo>
                <a:lnTo>
                  <a:pt x="51943" y="223393"/>
                </a:lnTo>
                <a:lnTo>
                  <a:pt x="32258" y="271144"/>
                </a:lnTo>
                <a:lnTo>
                  <a:pt x="15875" y="319913"/>
                </a:lnTo>
                <a:lnTo>
                  <a:pt x="4825" y="370458"/>
                </a:lnTo>
                <a:lnTo>
                  <a:pt x="762" y="408050"/>
                </a:lnTo>
                <a:lnTo>
                  <a:pt x="1143" y="427989"/>
                </a:lnTo>
                <a:lnTo>
                  <a:pt x="4825" y="447929"/>
                </a:lnTo>
                <a:lnTo>
                  <a:pt x="6858" y="463423"/>
                </a:lnTo>
                <a:lnTo>
                  <a:pt x="7112" y="478663"/>
                </a:lnTo>
                <a:lnTo>
                  <a:pt x="5461" y="493268"/>
                </a:lnTo>
                <a:lnTo>
                  <a:pt x="1650" y="507111"/>
                </a:lnTo>
                <a:lnTo>
                  <a:pt x="0" y="517525"/>
                </a:lnTo>
                <a:lnTo>
                  <a:pt x="1650" y="526161"/>
                </a:lnTo>
                <a:lnTo>
                  <a:pt x="6731" y="533654"/>
                </a:lnTo>
                <a:lnTo>
                  <a:pt x="15240" y="540257"/>
                </a:lnTo>
                <a:lnTo>
                  <a:pt x="30861" y="547497"/>
                </a:lnTo>
                <a:lnTo>
                  <a:pt x="45593" y="555498"/>
                </a:lnTo>
                <a:lnTo>
                  <a:pt x="59562" y="564133"/>
                </a:lnTo>
                <a:lnTo>
                  <a:pt x="73152" y="573151"/>
                </a:lnTo>
                <a:lnTo>
                  <a:pt x="91440" y="583564"/>
                </a:lnTo>
                <a:lnTo>
                  <a:pt x="109728" y="590931"/>
                </a:lnTo>
                <a:lnTo>
                  <a:pt x="128270" y="595503"/>
                </a:lnTo>
                <a:lnTo>
                  <a:pt x="147574" y="596900"/>
                </a:lnTo>
                <a:lnTo>
                  <a:pt x="157353" y="596646"/>
                </a:lnTo>
                <a:lnTo>
                  <a:pt x="167386" y="595503"/>
                </a:lnTo>
                <a:lnTo>
                  <a:pt x="177546" y="593597"/>
                </a:lnTo>
                <a:lnTo>
                  <a:pt x="188213" y="590804"/>
                </a:lnTo>
                <a:lnTo>
                  <a:pt x="234315" y="580770"/>
                </a:lnTo>
                <a:lnTo>
                  <a:pt x="280924" y="572388"/>
                </a:lnTo>
                <a:lnTo>
                  <a:pt x="328040" y="565023"/>
                </a:lnTo>
                <a:lnTo>
                  <a:pt x="376301" y="558038"/>
                </a:lnTo>
                <a:lnTo>
                  <a:pt x="417194" y="552831"/>
                </a:lnTo>
                <a:lnTo>
                  <a:pt x="459232" y="548894"/>
                </a:lnTo>
                <a:lnTo>
                  <a:pt x="502285" y="544449"/>
                </a:lnTo>
                <a:lnTo>
                  <a:pt x="545591" y="537463"/>
                </a:lnTo>
                <a:lnTo>
                  <a:pt x="585088" y="513588"/>
                </a:lnTo>
                <a:lnTo>
                  <a:pt x="602741" y="489457"/>
                </a:lnTo>
                <a:lnTo>
                  <a:pt x="608203" y="473201"/>
                </a:lnTo>
                <a:lnTo>
                  <a:pt x="617855" y="459358"/>
                </a:lnTo>
                <a:lnTo>
                  <a:pt x="630682" y="447167"/>
                </a:lnTo>
                <a:lnTo>
                  <a:pt x="645922" y="435737"/>
                </a:lnTo>
                <a:lnTo>
                  <a:pt x="653541" y="415670"/>
                </a:lnTo>
                <a:lnTo>
                  <a:pt x="660146" y="395477"/>
                </a:lnTo>
                <a:lnTo>
                  <a:pt x="666114" y="375412"/>
                </a:lnTo>
                <a:lnTo>
                  <a:pt x="671703" y="355219"/>
                </a:lnTo>
                <a:lnTo>
                  <a:pt x="672718" y="346456"/>
                </a:lnTo>
                <a:lnTo>
                  <a:pt x="674751" y="337566"/>
                </a:lnTo>
                <a:lnTo>
                  <a:pt x="676148" y="328675"/>
                </a:lnTo>
                <a:lnTo>
                  <a:pt x="675386" y="319531"/>
                </a:lnTo>
                <a:lnTo>
                  <a:pt x="670306" y="284352"/>
                </a:lnTo>
                <a:lnTo>
                  <a:pt x="659511" y="250951"/>
                </a:lnTo>
                <a:lnTo>
                  <a:pt x="641223" y="219837"/>
                </a:lnTo>
                <a:lnTo>
                  <a:pt x="613917" y="191516"/>
                </a:lnTo>
                <a:lnTo>
                  <a:pt x="600963" y="183514"/>
                </a:lnTo>
                <a:lnTo>
                  <a:pt x="589026" y="173989"/>
                </a:lnTo>
                <a:lnTo>
                  <a:pt x="577850" y="163575"/>
                </a:lnTo>
                <a:lnTo>
                  <a:pt x="567182" y="152907"/>
                </a:lnTo>
                <a:lnTo>
                  <a:pt x="559562" y="146431"/>
                </a:lnTo>
                <a:lnTo>
                  <a:pt x="556006" y="140716"/>
                </a:lnTo>
                <a:lnTo>
                  <a:pt x="556006" y="134874"/>
                </a:lnTo>
                <a:lnTo>
                  <a:pt x="552577" y="117348"/>
                </a:lnTo>
                <a:lnTo>
                  <a:pt x="547115" y="101092"/>
                </a:lnTo>
                <a:lnTo>
                  <a:pt x="538988" y="85979"/>
                </a:lnTo>
                <a:lnTo>
                  <a:pt x="527177" y="72136"/>
                </a:lnTo>
                <a:lnTo>
                  <a:pt x="524002" y="69214"/>
                </a:lnTo>
                <a:lnTo>
                  <a:pt x="524002" y="59817"/>
                </a:lnTo>
                <a:lnTo>
                  <a:pt x="516128" y="59817"/>
                </a:lnTo>
                <a:lnTo>
                  <a:pt x="487172" y="38226"/>
                </a:lnTo>
                <a:lnTo>
                  <a:pt x="458597" y="22860"/>
                </a:lnTo>
                <a:lnTo>
                  <a:pt x="426465" y="11811"/>
                </a:lnTo>
                <a:lnTo>
                  <a:pt x="390652" y="6095"/>
                </a:lnTo>
                <a:lnTo>
                  <a:pt x="382905" y="4444"/>
                </a:lnTo>
                <a:lnTo>
                  <a:pt x="376301" y="3556"/>
                </a:lnTo>
                <a:lnTo>
                  <a:pt x="364743" y="3301"/>
                </a:lnTo>
                <a:lnTo>
                  <a:pt x="355600" y="1777"/>
                </a:lnTo>
                <a:lnTo>
                  <a:pt x="346583" y="762"/>
                </a:lnTo>
                <a:lnTo>
                  <a:pt x="337565" y="254"/>
                </a:lnTo>
                <a:lnTo>
                  <a:pt x="328422" y="0"/>
                </a:lnTo>
                <a:close/>
              </a:path>
            </a:pathLst>
          </a:custGeom>
          <a:solidFill>
            <a:srgbClr val="F9F0E8"/>
          </a:solidFill>
        </p:spPr>
        <p:txBody>
          <a:bodyPr wrap="square" lIns="0" tIns="0" rIns="0" bIns="0" rtlCol="0"/>
          <a:lstStyle/>
          <a:p>
            <a:endParaRPr/>
          </a:p>
        </p:txBody>
      </p:sp>
      <p:sp>
        <p:nvSpPr>
          <p:cNvPr id="63" name="bg object 63"/>
          <p:cNvSpPr/>
          <p:nvPr/>
        </p:nvSpPr>
        <p:spPr>
          <a:xfrm>
            <a:off x="6352031" y="2907792"/>
            <a:ext cx="676275" cy="594360"/>
          </a:xfrm>
          <a:custGeom>
            <a:avLst/>
            <a:gdLst/>
            <a:ahLst/>
            <a:cxnLst/>
            <a:rect l="l" t="t" r="r" b="b"/>
            <a:pathLst>
              <a:path w="676275" h="594360">
                <a:moveTo>
                  <a:pt x="328421" y="0"/>
                </a:moveTo>
                <a:lnTo>
                  <a:pt x="277367" y="6222"/>
                </a:lnTo>
                <a:lnTo>
                  <a:pt x="228091" y="24002"/>
                </a:lnTo>
                <a:lnTo>
                  <a:pt x="178308" y="52323"/>
                </a:lnTo>
                <a:lnTo>
                  <a:pt x="135889" y="87502"/>
                </a:lnTo>
                <a:lnTo>
                  <a:pt x="100964" y="128904"/>
                </a:lnTo>
                <a:lnTo>
                  <a:pt x="73151" y="175513"/>
                </a:lnTo>
                <a:lnTo>
                  <a:pt x="51942" y="222250"/>
                </a:lnTo>
                <a:lnTo>
                  <a:pt x="32257" y="269747"/>
                </a:lnTo>
                <a:lnTo>
                  <a:pt x="15875" y="318388"/>
                </a:lnTo>
                <a:lnTo>
                  <a:pt x="4825" y="368553"/>
                </a:lnTo>
                <a:lnTo>
                  <a:pt x="762" y="406019"/>
                </a:lnTo>
                <a:lnTo>
                  <a:pt x="1142" y="425703"/>
                </a:lnTo>
                <a:lnTo>
                  <a:pt x="4825" y="445642"/>
                </a:lnTo>
                <a:lnTo>
                  <a:pt x="6857" y="461009"/>
                </a:lnTo>
                <a:lnTo>
                  <a:pt x="7112" y="476250"/>
                </a:lnTo>
                <a:lnTo>
                  <a:pt x="5460" y="490854"/>
                </a:lnTo>
                <a:lnTo>
                  <a:pt x="1650" y="504570"/>
                </a:lnTo>
                <a:lnTo>
                  <a:pt x="0" y="514857"/>
                </a:lnTo>
                <a:lnTo>
                  <a:pt x="1650" y="523494"/>
                </a:lnTo>
                <a:lnTo>
                  <a:pt x="6730" y="530859"/>
                </a:lnTo>
                <a:lnTo>
                  <a:pt x="15239" y="537590"/>
                </a:lnTo>
                <a:lnTo>
                  <a:pt x="30860" y="544702"/>
                </a:lnTo>
                <a:lnTo>
                  <a:pt x="45592" y="552703"/>
                </a:lnTo>
                <a:lnTo>
                  <a:pt x="59562" y="561213"/>
                </a:lnTo>
                <a:lnTo>
                  <a:pt x="73151" y="570229"/>
                </a:lnTo>
                <a:lnTo>
                  <a:pt x="91439" y="580516"/>
                </a:lnTo>
                <a:lnTo>
                  <a:pt x="109727" y="588009"/>
                </a:lnTo>
                <a:lnTo>
                  <a:pt x="128269" y="592454"/>
                </a:lnTo>
                <a:lnTo>
                  <a:pt x="147573" y="593851"/>
                </a:lnTo>
                <a:lnTo>
                  <a:pt x="157352" y="593597"/>
                </a:lnTo>
                <a:lnTo>
                  <a:pt x="167386" y="592454"/>
                </a:lnTo>
                <a:lnTo>
                  <a:pt x="177545" y="590550"/>
                </a:lnTo>
                <a:lnTo>
                  <a:pt x="188213" y="587755"/>
                </a:lnTo>
                <a:lnTo>
                  <a:pt x="234314" y="577850"/>
                </a:lnTo>
                <a:lnTo>
                  <a:pt x="280923" y="569467"/>
                </a:lnTo>
                <a:lnTo>
                  <a:pt x="328040" y="562101"/>
                </a:lnTo>
                <a:lnTo>
                  <a:pt x="376173" y="555116"/>
                </a:lnTo>
                <a:lnTo>
                  <a:pt x="417194" y="550036"/>
                </a:lnTo>
                <a:lnTo>
                  <a:pt x="459232" y="546100"/>
                </a:lnTo>
                <a:lnTo>
                  <a:pt x="502285" y="541654"/>
                </a:lnTo>
                <a:lnTo>
                  <a:pt x="545591" y="534669"/>
                </a:lnTo>
                <a:lnTo>
                  <a:pt x="554100" y="529716"/>
                </a:lnTo>
                <a:lnTo>
                  <a:pt x="563752" y="523875"/>
                </a:lnTo>
                <a:lnTo>
                  <a:pt x="574166" y="517525"/>
                </a:lnTo>
                <a:lnTo>
                  <a:pt x="585088" y="511047"/>
                </a:lnTo>
                <a:lnTo>
                  <a:pt x="592454" y="505840"/>
                </a:lnTo>
                <a:lnTo>
                  <a:pt x="597915" y="499998"/>
                </a:lnTo>
                <a:lnTo>
                  <a:pt x="601471" y="493775"/>
                </a:lnTo>
                <a:lnTo>
                  <a:pt x="602741" y="486917"/>
                </a:lnTo>
                <a:lnTo>
                  <a:pt x="608329" y="470788"/>
                </a:lnTo>
                <a:lnTo>
                  <a:pt x="617854" y="456945"/>
                </a:lnTo>
                <a:lnTo>
                  <a:pt x="630682" y="444880"/>
                </a:lnTo>
                <a:lnTo>
                  <a:pt x="645921" y="433450"/>
                </a:lnTo>
                <a:lnTo>
                  <a:pt x="653541" y="413511"/>
                </a:lnTo>
                <a:lnTo>
                  <a:pt x="660145" y="393445"/>
                </a:lnTo>
                <a:lnTo>
                  <a:pt x="666114" y="373379"/>
                </a:lnTo>
                <a:lnTo>
                  <a:pt x="671829" y="353440"/>
                </a:lnTo>
                <a:lnTo>
                  <a:pt x="672845" y="344677"/>
                </a:lnTo>
                <a:lnTo>
                  <a:pt x="674750" y="335788"/>
                </a:lnTo>
                <a:lnTo>
                  <a:pt x="676147" y="327025"/>
                </a:lnTo>
                <a:lnTo>
                  <a:pt x="675386" y="317880"/>
                </a:lnTo>
                <a:lnTo>
                  <a:pt x="670306" y="282955"/>
                </a:lnTo>
                <a:lnTo>
                  <a:pt x="659511" y="249681"/>
                </a:lnTo>
                <a:lnTo>
                  <a:pt x="641222" y="218694"/>
                </a:lnTo>
                <a:lnTo>
                  <a:pt x="613917" y="190500"/>
                </a:lnTo>
                <a:lnTo>
                  <a:pt x="600963" y="182625"/>
                </a:lnTo>
                <a:lnTo>
                  <a:pt x="589025" y="173100"/>
                </a:lnTo>
                <a:lnTo>
                  <a:pt x="577849" y="162686"/>
                </a:lnTo>
                <a:lnTo>
                  <a:pt x="567182" y="152145"/>
                </a:lnTo>
                <a:lnTo>
                  <a:pt x="559562" y="145669"/>
                </a:lnTo>
                <a:lnTo>
                  <a:pt x="556006" y="139953"/>
                </a:lnTo>
                <a:lnTo>
                  <a:pt x="556006" y="134238"/>
                </a:lnTo>
                <a:lnTo>
                  <a:pt x="552576" y="116839"/>
                </a:lnTo>
                <a:lnTo>
                  <a:pt x="547115" y="100583"/>
                </a:lnTo>
                <a:lnTo>
                  <a:pt x="538988" y="85597"/>
                </a:lnTo>
                <a:lnTo>
                  <a:pt x="527303" y="71754"/>
                </a:lnTo>
                <a:lnTo>
                  <a:pt x="524001" y="68833"/>
                </a:lnTo>
                <a:lnTo>
                  <a:pt x="524001" y="65658"/>
                </a:lnTo>
                <a:lnTo>
                  <a:pt x="524001" y="59562"/>
                </a:lnTo>
                <a:lnTo>
                  <a:pt x="520445" y="59562"/>
                </a:lnTo>
                <a:lnTo>
                  <a:pt x="516127" y="59562"/>
                </a:lnTo>
                <a:lnTo>
                  <a:pt x="458596" y="22732"/>
                </a:lnTo>
                <a:lnTo>
                  <a:pt x="390651" y="6095"/>
                </a:lnTo>
                <a:lnTo>
                  <a:pt x="364743" y="3175"/>
                </a:lnTo>
                <a:lnTo>
                  <a:pt x="355599" y="1777"/>
                </a:lnTo>
                <a:lnTo>
                  <a:pt x="346583" y="761"/>
                </a:lnTo>
                <a:lnTo>
                  <a:pt x="337565" y="253"/>
                </a:lnTo>
                <a:lnTo>
                  <a:pt x="328421" y="0"/>
                </a:lnTo>
                <a:close/>
              </a:path>
            </a:pathLst>
          </a:custGeom>
          <a:ln w="18288">
            <a:solidFill>
              <a:srgbClr val="0D5266"/>
            </a:solidFill>
          </a:ln>
        </p:spPr>
        <p:txBody>
          <a:bodyPr wrap="square" lIns="0" tIns="0" rIns="0" bIns="0" rtlCol="0"/>
          <a:lstStyle/>
          <a:p>
            <a:endParaRPr/>
          </a:p>
        </p:txBody>
      </p:sp>
      <p:pic>
        <p:nvPicPr>
          <p:cNvPr id="64" name="bg object 64"/>
          <p:cNvPicPr/>
          <p:nvPr/>
        </p:nvPicPr>
        <p:blipFill>
          <a:blip r:embed="rId28" cstate="print"/>
          <a:stretch>
            <a:fillRect/>
          </a:stretch>
        </p:blipFill>
        <p:spPr>
          <a:xfrm>
            <a:off x="289559" y="658368"/>
            <a:ext cx="100583" cy="67055"/>
          </a:xfrm>
          <a:prstGeom prst="rect">
            <a:avLst/>
          </a:prstGeom>
        </p:spPr>
      </p:pic>
      <p:sp>
        <p:nvSpPr>
          <p:cNvPr id="65" name="bg object 65"/>
          <p:cNvSpPr/>
          <p:nvPr/>
        </p:nvSpPr>
        <p:spPr>
          <a:xfrm>
            <a:off x="6306311" y="609600"/>
            <a:ext cx="676275" cy="640080"/>
          </a:xfrm>
          <a:custGeom>
            <a:avLst/>
            <a:gdLst/>
            <a:ahLst/>
            <a:cxnLst/>
            <a:rect l="l" t="t" r="r" b="b"/>
            <a:pathLst>
              <a:path w="676275" h="640080">
                <a:moveTo>
                  <a:pt x="328421" y="0"/>
                </a:moveTo>
                <a:lnTo>
                  <a:pt x="277367" y="6604"/>
                </a:lnTo>
                <a:lnTo>
                  <a:pt x="228091" y="25781"/>
                </a:lnTo>
                <a:lnTo>
                  <a:pt x="187578" y="49530"/>
                </a:lnTo>
                <a:lnTo>
                  <a:pt x="152018" y="78105"/>
                </a:lnTo>
                <a:lnTo>
                  <a:pt x="121030" y="111252"/>
                </a:lnTo>
                <a:lnTo>
                  <a:pt x="94868" y="148336"/>
                </a:lnTo>
                <a:lnTo>
                  <a:pt x="73151" y="189103"/>
                </a:lnTo>
                <a:lnTo>
                  <a:pt x="51942" y="239395"/>
                </a:lnTo>
                <a:lnTo>
                  <a:pt x="32258" y="290449"/>
                </a:lnTo>
                <a:lnTo>
                  <a:pt x="15875" y="342900"/>
                </a:lnTo>
                <a:lnTo>
                  <a:pt x="4825" y="397002"/>
                </a:lnTo>
                <a:lnTo>
                  <a:pt x="762" y="437261"/>
                </a:lnTo>
                <a:lnTo>
                  <a:pt x="1142" y="458470"/>
                </a:lnTo>
                <a:lnTo>
                  <a:pt x="4825" y="479933"/>
                </a:lnTo>
                <a:lnTo>
                  <a:pt x="6858" y="496570"/>
                </a:lnTo>
                <a:lnTo>
                  <a:pt x="7112" y="512825"/>
                </a:lnTo>
                <a:lnTo>
                  <a:pt x="5461" y="528574"/>
                </a:lnTo>
                <a:lnTo>
                  <a:pt x="1650" y="543433"/>
                </a:lnTo>
                <a:lnTo>
                  <a:pt x="0" y="554482"/>
                </a:lnTo>
                <a:lnTo>
                  <a:pt x="1650" y="563753"/>
                </a:lnTo>
                <a:lnTo>
                  <a:pt x="6730" y="571627"/>
                </a:lnTo>
                <a:lnTo>
                  <a:pt x="15239" y="578612"/>
                </a:lnTo>
                <a:lnTo>
                  <a:pt x="30861" y="586486"/>
                </a:lnTo>
                <a:lnTo>
                  <a:pt x="45592" y="595122"/>
                </a:lnTo>
                <a:lnTo>
                  <a:pt x="59562" y="604393"/>
                </a:lnTo>
                <a:lnTo>
                  <a:pt x="73151" y="614172"/>
                </a:lnTo>
                <a:lnTo>
                  <a:pt x="91439" y="625221"/>
                </a:lnTo>
                <a:lnTo>
                  <a:pt x="109727" y="633222"/>
                </a:lnTo>
                <a:lnTo>
                  <a:pt x="128270" y="638048"/>
                </a:lnTo>
                <a:lnTo>
                  <a:pt x="147574" y="639572"/>
                </a:lnTo>
                <a:lnTo>
                  <a:pt x="157352" y="639191"/>
                </a:lnTo>
                <a:lnTo>
                  <a:pt x="167386" y="638048"/>
                </a:lnTo>
                <a:lnTo>
                  <a:pt x="177546" y="636016"/>
                </a:lnTo>
                <a:lnTo>
                  <a:pt x="188213" y="633095"/>
                </a:lnTo>
                <a:lnTo>
                  <a:pt x="234314" y="622300"/>
                </a:lnTo>
                <a:lnTo>
                  <a:pt x="280923" y="613283"/>
                </a:lnTo>
                <a:lnTo>
                  <a:pt x="328040" y="605409"/>
                </a:lnTo>
                <a:lnTo>
                  <a:pt x="376173" y="597916"/>
                </a:lnTo>
                <a:lnTo>
                  <a:pt x="417194" y="592328"/>
                </a:lnTo>
                <a:lnTo>
                  <a:pt x="459232" y="588137"/>
                </a:lnTo>
                <a:lnTo>
                  <a:pt x="502285" y="583311"/>
                </a:lnTo>
                <a:lnTo>
                  <a:pt x="545591" y="575691"/>
                </a:lnTo>
                <a:lnTo>
                  <a:pt x="554101" y="570484"/>
                </a:lnTo>
                <a:lnTo>
                  <a:pt x="574166" y="557403"/>
                </a:lnTo>
                <a:lnTo>
                  <a:pt x="585088" y="550545"/>
                </a:lnTo>
                <a:lnTo>
                  <a:pt x="592455" y="544830"/>
                </a:lnTo>
                <a:lnTo>
                  <a:pt x="597915" y="538607"/>
                </a:lnTo>
                <a:lnTo>
                  <a:pt x="601471" y="531749"/>
                </a:lnTo>
                <a:lnTo>
                  <a:pt x="602741" y="524383"/>
                </a:lnTo>
                <a:lnTo>
                  <a:pt x="608203" y="506857"/>
                </a:lnTo>
                <a:lnTo>
                  <a:pt x="617855" y="491998"/>
                </a:lnTo>
                <a:lnTo>
                  <a:pt x="630682" y="479044"/>
                </a:lnTo>
                <a:lnTo>
                  <a:pt x="645921" y="466979"/>
                </a:lnTo>
                <a:lnTo>
                  <a:pt x="653541" y="445389"/>
                </a:lnTo>
                <a:lnTo>
                  <a:pt x="660145" y="423799"/>
                </a:lnTo>
                <a:lnTo>
                  <a:pt x="671830" y="380873"/>
                </a:lnTo>
                <a:lnTo>
                  <a:pt x="672845" y="371221"/>
                </a:lnTo>
                <a:lnTo>
                  <a:pt x="674751" y="361696"/>
                </a:lnTo>
                <a:lnTo>
                  <a:pt x="676147" y="352171"/>
                </a:lnTo>
                <a:lnTo>
                  <a:pt x="675386" y="342392"/>
                </a:lnTo>
                <a:lnTo>
                  <a:pt x="670306" y="304673"/>
                </a:lnTo>
                <a:lnTo>
                  <a:pt x="659511" y="268859"/>
                </a:lnTo>
                <a:lnTo>
                  <a:pt x="641222" y="235585"/>
                </a:lnTo>
                <a:lnTo>
                  <a:pt x="613917" y="205359"/>
                </a:lnTo>
                <a:lnTo>
                  <a:pt x="600963" y="196723"/>
                </a:lnTo>
                <a:lnTo>
                  <a:pt x="589026" y="186562"/>
                </a:lnTo>
                <a:lnTo>
                  <a:pt x="577849" y="175260"/>
                </a:lnTo>
                <a:lnTo>
                  <a:pt x="567182" y="163703"/>
                </a:lnTo>
                <a:lnTo>
                  <a:pt x="559562" y="156845"/>
                </a:lnTo>
                <a:lnTo>
                  <a:pt x="556006" y="150749"/>
                </a:lnTo>
                <a:lnTo>
                  <a:pt x="556006" y="144653"/>
                </a:lnTo>
                <a:lnTo>
                  <a:pt x="552577" y="125730"/>
                </a:lnTo>
                <a:lnTo>
                  <a:pt x="547115" y="108204"/>
                </a:lnTo>
                <a:lnTo>
                  <a:pt x="538988" y="92075"/>
                </a:lnTo>
                <a:lnTo>
                  <a:pt x="527177" y="77216"/>
                </a:lnTo>
                <a:lnTo>
                  <a:pt x="524002" y="73914"/>
                </a:lnTo>
                <a:lnTo>
                  <a:pt x="524002" y="64262"/>
                </a:lnTo>
                <a:lnTo>
                  <a:pt x="516128" y="64262"/>
                </a:lnTo>
                <a:lnTo>
                  <a:pt x="512444" y="60960"/>
                </a:lnTo>
                <a:lnTo>
                  <a:pt x="487171" y="41021"/>
                </a:lnTo>
                <a:lnTo>
                  <a:pt x="458596" y="24637"/>
                </a:lnTo>
                <a:lnTo>
                  <a:pt x="426465" y="12700"/>
                </a:lnTo>
                <a:lnTo>
                  <a:pt x="390652" y="6477"/>
                </a:lnTo>
                <a:lnTo>
                  <a:pt x="382905" y="4572"/>
                </a:lnTo>
                <a:lnTo>
                  <a:pt x="376301" y="3683"/>
                </a:lnTo>
                <a:lnTo>
                  <a:pt x="364743" y="3175"/>
                </a:lnTo>
                <a:lnTo>
                  <a:pt x="355599" y="1778"/>
                </a:lnTo>
                <a:lnTo>
                  <a:pt x="346583" y="762"/>
                </a:lnTo>
                <a:lnTo>
                  <a:pt x="337565" y="254"/>
                </a:lnTo>
                <a:lnTo>
                  <a:pt x="328421" y="0"/>
                </a:lnTo>
                <a:close/>
              </a:path>
            </a:pathLst>
          </a:custGeom>
          <a:solidFill>
            <a:srgbClr val="F9F0E8"/>
          </a:solidFill>
        </p:spPr>
        <p:txBody>
          <a:bodyPr wrap="square" lIns="0" tIns="0" rIns="0" bIns="0" rtlCol="0"/>
          <a:lstStyle/>
          <a:p>
            <a:endParaRPr/>
          </a:p>
        </p:txBody>
      </p:sp>
      <p:sp>
        <p:nvSpPr>
          <p:cNvPr id="66" name="bg object 66"/>
          <p:cNvSpPr/>
          <p:nvPr/>
        </p:nvSpPr>
        <p:spPr>
          <a:xfrm>
            <a:off x="6394703" y="569976"/>
            <a:ext cx="679450" cy="642620"/>
          </a:xfrm>
          <a:custGeom>
            <a:avLst/>
            <a:gdLst/>
            <a:ahLst/>
            <a:cxnLst/>
            <a:rect l="l" t="t" r="r" b="b"/>
            <a:pathLst>
              <a:path w="679450" h="642619">
                <a:moveTo>
                  <a:pt x="329946" y="0"/>
                </a:moveTo>
                <a:lnTo>
                  <a:pt x="278511" y="6604"/>
                </a:lnTo>
                <a:lnTo>
                  <a:pt x="229107" y="25908"/>
                </a:lnTo>
                <a:lnTo>
                  <a:pt x="188468" y="49784"/>
                </a:lnTo>
                <a:lnTo>
                  <a:pt x="152653" y="78486"/>
                </a:lnTo>
                <a:lnTo>
                  <a:pt x="121666" y="111760"/>
                </a:lnTo>
                <a:lnTo>
                  <a:pt x="95250" y="149098"/>
                </a:lnTo>
                <a:lnTo>
                  <a:pt x="73533" y="190119"/>
                </a:lnTo>
                <a:lnTo>
                  <a:pt x="52197" y="240538"/>
                </a:lnTo>
                <a:lnTo>
                  <a:pt x="32385" y="291846"/>
                </a:lnTo>
                <a:lnTo>
                  <a:pt x="16001" y="344551"/>
                </a:lnTo>
                <a:lnTo>
                  <a:pt x="4825" y="398907"/>
                </a:lnTo>
                <a:lnTo>
                  <a:pt x="762" y="439293"/>
                </a:lnTo>
                <a:lnTo>
                  <a:pt x="1143" y="460756"/>
                </a:lnTo>
                <a:lnTo>
                  <a:pt x="4825" y="482219"/>
                </a:lnTo>
                <a:lnTo>
                  <a:pt x="6858" y="498856"/>
                </a:lnTo>
                <a:lnTo>
                  <a:pt x="7112" y="515366"/>
                </a:lnTo>
                <a:lnTo>
                  <a:pt x="5461" y="531114"/>
                </a:lnTo>
                <a:lnTo>
                  <a:pt x="1650" y="545973"/>
                </a:lnTo>
                <a:lnTo>
                  <a:pt x="0" y="557149"/>
                </a:lnTo>
                <a:lnTo>
                  <a:pt x="1650" y="566420"/>
                </a:lnTo>
                <a:lnTo>
                  <a:pt x="6858" y="574294"/>
                </a:lnTo>
                <a:lnTo>
                  <a:pt x="15367" y="581406"/>
                </a:lnTo>
                <a:lnTo>
                  <a:pt x="30987" y="589280"/>
                </a:lnTo>
                <a:lnTo>
                  <a:pt x="45720" y="598043"/>
                </a:lnTo>
                <a:lnTo>
                  <a:pt x="59817" y="607314"/>
                </a:lnTo>
                <a:lnTo>
                  <a:pt x="73533" y="617093"/>
                </a:lnTo>
                <a:lnTo>
                  <a:pt x="91821" y="628269"/>
                </a:lnTo>
                <a:lnTo>
                  <a:pt x="110236" y="636270"/>
                </a:lnTo>
                <a:lnTo>
                  <a:pt x="128904" y="641096"/>
                </a:lnTo>
                <a:lnTo>
                  <a:pt x="148209" y="642620"/>
                </a:lnTo>
                <a:lnTo>
                  <a:pt x="158115" y="642239"/>
                </a:lnTo>
                <a:lnTo>
                  <a:pt x="168148" y="641096"/>
                </a:lnTo>
                <a:lnTo>
                  <a:pt x="178435" y="639064"/>
                </a:lnTo>
                <a:lnTo>
                  <a:pt x="189102" y="636143"/>
                </a:lnTo>
                <a:lnTo>
                  <a:pt x="235457" y="625221"/>
                </a:lnTo>
                <a:lnTo>
                  <a:pt x="282194" y="616204"/>
                </a:lnTo>
                <a:lnTo>
                  <a:pt x="329565" y="608330"/>
                </a:lnTo>
                <a:lnTo>
                  <a:pt x="377951" y="600837"/>
                </a:lnTo>
                <a:lnTo>
                  <a:pt x="418973" y="595249"/>
                </a:lnTo>
                <a:lnTo>
                  <a:pt x="461391" y="591058"/>
                </a:lnTo>
                <a:lnTo>
                  <a:pt x="504444" y="586105"/>
                </a:lnTo>
                <a:lnTo>
                  <a:pt x="548004" y="578485"/>
                </a:lnTo>
                <a:lnTo>
                  <a:pt x="556514" y="573151"/>
                </a:lnTo>
                <a:lnTo>
                  <a:pt x="566293" y="566928"/>
                </a:lnTo>
                <a:lnTo>
                  <a:pt x="576834" y="560070"/>
                </a:lnTo>
                <a:lnTo>
                  <a:pt x="587755" y="553212"/>
                </a:lnTo>
                <a:lnTo>
                  <a:pt x="595122" y="547497"/>
                </a:lnTo>
                <a:lnTo>
                  <a:pt x="600710" y="541147"/>
                </a:lnTo>
                <a:lnTo>
                  <a:pt x="604266" y="534289"/>
                </a:lnTo>
                <a:lnTo>
                  <a:pt x="605409" y="526923"/>
                </a:lnTo>
                <a:lnTo>
                  <a:pt x="610997" y="509270"/>
                </a:lnTo>
                <a:lnTo>
                  <a:pt x="620649" y="494411"/>
                </a:lnTo>
                <a:lnTo>
                  <a:pt x="633476" y="481330"/>
                </a:lnTo>
                <a:lnTo>
                  <a:pt x="648843" y="469138"/>
                </a:lnTo>
                <a:lnTo>
                  <a:pt x="656463" y="447548"/>
                </a:lnTo>
                <a:lnTo>
                  <a:pt x="663194" y="425831"/>
                </a:lnTo>
                <a:lnTo>
                  <a:pt x="669163" y="404114"/>
                </a:lnTo>
                <a:lnTo>
                  <a:pt x="674751" y="382651"/>
                </a:lnTo>
                <a:lnTo>
                  <a:pt x="675767" y="372999"/>
                </a:lnTo>
                <a:lnTo>
                  <a:pt x="677799" y="363474"/>
                </a:lnTo>
                <a:lnTo>
                  <a:pt x="679196" y="353949"/>
                </a:lnTo>
                <a:lnTo>
                  <a:pt x="678434" y="344043"/>
                </a:lnTo>
                <a:lnTo>
                  <a:pt x="673353" y="306197"/>
                </a:lnTo>
                <a:lnTo>
                  <a:pt x="662431" y="270129"/>
                </a:lnTo>
                <a:lnTo>
                  <a:pt x="644017" y="236728"/>
                </a:lnTo>
                <a:lnTo>
                  <a:pt x="616712" y="206248"/>
                </a:lnTo>
                <a:lnTo>
                  <a:pt x="603630" y="197739"/>
                </a:lnTo>
                <a:lnTo>
                  <a:pt x="591693" y="187452"/>
                </a:lnTo>
                <a:lnTo>
                  <a:pt x="580390" y="176149"/>
                </a:lnTo>
                <a:lnTo>
                  <a:pt x="569722" y="164465"/>
                </a:lnTo>
                <a:lnTo>
                  <a:pt x="562101" y="157607"/>
                </a:lnTo>
                <a:lnTo>
                  <a:pt x="558546" y="151511"/>
                </a:lnTo>
                <a:lnTo>
                  <a:pt x="558546" y="145288"/>
                </a:lnTo>
                <a:lnTo>
                  <a:pt x="554990" y="126365"/>
                </a:lnTo>
                <a:lnTo>
                  <a:pt x="549655" y="108712"/>
                </a:lnTo>
                <a:lnTo>
                  <a:pt x="541401" y="92456"/>
                </a:lnTo>
                <a:lnTo>
                  <a:pt x="529590" y="77597"/>
                </a:lnTo>
                <a:lnTo>
                  <a:pt x="526415" y="74295"/>
                </a:lnTo>
                <a:lnTo>
                  <a:pt x="526415" y="70993"/>
                </a:lnTo>
                <a:lnTo>
                  <a:pt x="526415" y="64516"/>
                </a:lnTo>
                <a:lnTo>
                  <a:pt x="522731" y="64516"/>
                </a:lnTo>
                <a:lnTo>
                  <a:pt x="518414" y="64516"/>
                </a:lnTo>
                <a:lnTo>
                  <a:pt x="460628" y="24765"/>
                </a:lnTo>
                <a:lnTo>
                  <a:pt x="392429" y="6477"/>
                </a:lnTo>
                <a:lnTo>
                  <a:pt x="372110" y="3302"/>
                </a:lnTo>
                <a:lnTo>
                  <a:pt x="366395" y="3302"/>
                </a:lnTo>
                <a:lnTo>
                  <a:pt x="357250" y="1778"/>
                </a:lnTo>
                <a:lnTo>
                  <a:pt x="348106" y="762"/>
                </a:lnTo>
                <a:lnTo>
                  <a:pt x="339090" y="254"/>
                </a:lnTo>
                <a:lnTo>
                  <a:pt x="329946" y="0"/>
                </a:lnTo>
                <a:close/>
              </a:path>
            </a:pathLst>
          </a:custGeom>
          <a:ln w="18288">
            <a:solidFill>
              <a:srgbClr val="0D5266"/>
            </a:solidFill>
          </a:ln>
        </p:spPr>
        <p:txBody>
          <a:bodyPr wrap="square" lIns="0" tIns="0" rIns="0" bIns="0" rtlCol="0"/>
          <a:lstStyle/>
          <a:p>
            <a:endParaRPr/>
          </a:p>
        </p:txBody>
      </p:sp>
      <p:sp>
        <p:nvSpPr>
          <p:cNvPr id="67" name="bg object 67"/>
          <p:cNvSpPr/>
          <p:nvPr/>
        </p:nvSpPr>
        <p:spPr>
          <a:xfrm>
            <a:off x="2060448" y="2587752"/>
            <a:ext cx="692150" cy="606425"/>
          </a:xfrm>
          <a:custGeom>
            <a:avLst/>
            <a:gdLst/>
            <a:ahLst/>
            <a:cxnLst/>
            <a:rect l="l" t="t" r="r" b="b"/>
            <a:pathLst>
              <a:path w="692150" h="606425">
                <a:moveTo>
                  <a:pt x="336041" y="0"/>
                </a:moveTo>
                <a:lnTo>
                  <a:pt x="283718" y="6350"/>
                </a:lnTo>
                <a:lnTo>
                  <a:pt x="233299" y="24511"/>
                </a:lnTo>
                <a:lnTo>
                  <a:pt x="191896" y="46990"/>
                </a:lnTo>
                <a:lnTo>
                  <a:pt x="155447" y="74168"/>
                </a:lnTo>
                <a:lnTo>
                  <a:pt x="123825" y="105410"/>
                </a:lnTo>
                <a:lnTo>
                  <a:pt x="97027" y="140462"/>
                </a:lnTo>
                <a:lnTo>
                  <a:pt x="74929" y="178943"/>
                </a:lnTo>
                <a:lnTo>
                  <a:pt x="53212" y="226694"/>
                </a:lnTo>
                <a:lnTo>
                  <a:pt x="33019" y="275209"/>
                </a:lnTo>
                <a:lnTo>
                  <a:pt x="16382" y="324866"/>
                </a:lnTo>
                <a:lnTo>
                  <a:pt x="5206" y="376300"/>
                </a:lnTo>
                <a:lnTo>
                  <a:pt x="888" y="414274"/>
                </a:lnTo>
                <a:lnTo>
                  <a:pt x="1396" y="434467"/>
                </a:lnTo>
                <a:lnTo>
                  <a:pt x="5206" y="454787"/>
                </a:lnTo>
                <a:lnTo>
                  <a:pt x="7112" y="470407"/>
                </a:lnTo>
                <a:lnTo>
                  <a:pt x="7493" y="485901"/>
                </a:lnTo>
                <a:lnTo>
                  <a:pt x="5714" y="500888"/>
                </a:lnTo>
                <a:lnTo>
                  <a:pt x="1650" y="514857"/>
                </a:lnTo>
                <a:lnTo>
                  <a:pt x="0" y="525272"/>
                </a:lnTo>
                <a:lnTo>
                  <a:pt x="1777" y="534035"/>
                </a:lnTo>
                <a:lnTo>
                  <a:pt x="6857" y="541655"/>
                </a:lnTo>
                <a:lnTo>
                  <a:pt x="15620" y="548386"/>
                </a:lnTo>
                <a:lnTo>
                  <a:pt x="31622" y="555751"/>
                </a:lnTo>
                <a:lnTo>
                  <a:pt x="46608" y="563880"/>
                </a:lnTo>
                <a:lnTo>
                  <a:pt x="60832" y="572643"/>
                </a:lnTo>
                <a:lnTo>
                  <a:pt x="74929" y="581913"/>
                </a:lnTo>
                <a:lnTo>
                  <a:pt x="93471" y="592328"/>
                </a:lnTo>
                <a:lnTo>
                  <a:pt x="112140" y="599820"/>
                </a:lnTo>
                <a:lnTo>
                  <a:pt x="131318" y="604519"/>
                </a:lnTo>
                <a:lnTo>
                  <a:pt x="151002" y="606044"/>
                </a:lnTo>
                <a:lnTo>
                  <a:pt x="161035" y="605663"/>
                </a:lnTo>
                <a:lnTo>
                  <a:pt x="171322" y="604519"/>
                </a:lnTo>
                <a:lnTo>
                  <a:pt x="181863" y="602615"/>
                </a:lnTo>
                <a:lnTo>
                  <a:pt x="192658" y="599820"/>
                </a:lnTo>
                <a:lnTo>
                  <a:pt x="239902" y="589661"/>
                </a:lnTo>
                <a:lnTo>
                  <a:pt x="287400" y="581151"/>
                </a:lnTo>
                <a:lnTo>
                  <a:pt x="384937" y="566419"/>
                </a:lnTo>
                <a:lnTo>
                  <a:pt x="426593" y="561213"/>
                </a:lnTo>
                <a:lnTo>
                  <a:pt x="469645" y="557276"/>
                </a:lnTo>
                <a:lnTo>
                  <a:pt x="513588" y="552704"/>
                </a:lnTo>
                <a:lnTo>
                  <a:pt x="558038" y="545465"/>
                </a:lnTo>
                <a:lnTo>
                  <a:pt x="598551" y="521335"/>
                </a:lnTo>
                <a:lnTo>
                  <a:pt x="616584" y="496950"/>
                </a:lnTo>
                <a:lnTo>
                  <a:pt x="622172" y="480313"/>
                </a:lnTo>
                <a:lnTo>
                  <a:pt x="631951" y="466344"/>
                </a:lnTo>
                <a:lnTo>
                  <a:pt x="645032" y="453898"/>
                </a:lnTo>
                <a:lnTo>
                  <a:pt x="660781" y="442213"/>
                </a:lnTo>
                <a:lnTo>
                  <a:pt x="668654" y="421894"/>
                </a:lnTo>
                <a:lnTo>
                  <a:pt x="675385" y="401447"/>
                </a:lnTo>
                <a:lnTo>
                  <a:pt x="687324" y="360806"/>
                </a:lnTo>
                <a:lnTo>
                  <a:pt x="688339" y="351663"/>
                </a:lnTo>
                <a:lnTo>
                  <a:pt x="690499" y="342773"/>
                </a:lnTo>
                <a:lnTo>
                  <a:pt x="691895" y="333756"/>
                </a:lnTo>
                <a:lnTo>
                  <a:pt x="690879" y="324485"/>
                </a:lnTo>
                <a:lnTo>
                  <a:pt x="685800" y="288670"/>
                </a:lnTo>
                <a:lnTo>
                  <a:pt x="674751" y="254888"/>
                </a:lnTo>
                <a:lnTo>
                  <a:pt x="656082" y="223266"/>
                </a:lnTo>
                <a:lnTo>
                  <a:pt x="628014" y="194437"/>
                </a:lnTo>
                <a:lnTo>
                  <a:pt x="614679" y="186436"/>
                </a:lnTo>
                <a:lnTo>
                  <a:pt x="602488" y="176656"/>
                </a:lnTo>
                <a:lnTo>
                  <a:pt x="591057" y="166116"/>
                </a:lnTo>
                <a:lnTo>
                  <a:pt x="580263" y="155194"/>
                </a:lnTo>
                <a:lnTo>
                  <a:pt x="572388" y="148717"/>
                </a:lnTo>
                <a:lnTo>
                  <a:pt x="568451" y="143001"/>
                </a:lnTo>
                <a:lnTo>
                  <a:pt x="568451" y="137160"/>
                </a:lnTo>
                <a:lnTo>
                  <a:pt x="565150" y="119253"/>
                </a:lnTo>
                <a:lnTo>
                  <a:pt x="559688" y="102616"/>
                </a:lnTo>
                <a:lnTo>
                  <a:pt x="551307" y="87249"/>
                </a:lnTo>
                <a:lnTo>
                  <a:pt x="539369" y="73151"/>
                </a:lnTo>
                <a:lnTo>
                  <a:pt x="535813" y="70231"/>
                </a:lnTo>
                <a:lnTo>
                  <a:pt x="535813" y="60832"/>
                </a:lnTo>
                <a:lnTo>
                  <a:pt x="527812" y="60832"/>
                </a:lnTo>
                <a:lnTo>
                  <a:pt x="524256" y="57912"/>
                </a:lnTo>
                <a:lnTo>
                  <a:pt x="498220" y="38988"/>
                </a:lnTo>
                <a:lnTo>
                  <a:pt x="468883" y="23241"/>
                </a:lnTo>
                <a:lnTo>
                  <a:pt x="436118" y="11937"/>
                </a:lnTo>
                <a:lnTo>
                  <a:pt x="399541" y="6095"/>
                </a:lnTo>
                <a:lnTo>
                  <a:pt x="391668" y="4444"/>
                </a:lnTo>
                <a:lnTo>
                  <a:pt x="384937" y="3556"/>
                </a:lnTo>
                <a:lnTo>
                  <a:pt x="372999" y="3301"/>
                </a:lnTo>
                <a:lnTo>
                  <a:pt x="363854" y="1778"/>
                </a:lnTo>
                <a:lnTo>
                  <a:pt x="354583" y="762"/>
                </a:lnTo>
                <a:lnTo>
                  <a:pt x="336041" y="0"/>
                </a:lnTo>
                <a:close/>
              </a:path>
            </a:pathLst>
          </a:custGeom>
          <a:solidFill>
            <a:srgbClr val="F9F0E8"/>
          </a:solidFill>
        </p:spPr>
        <p:txBody>
          <a:bodyPr wrap="square" lIns="0" tIns="0" rIns="0" bIns="0" rtlCol="0"/>
          <a:lstStyle/>
          <a:p>
            <a:endParaRPr/>
          </a:p>
        </p:txBody>
      </p:sp>
      <p:sp>
        <p:nvSpPr>
          <p:cNvPr id="68" name="bg object 68"/>
          <p:cNvSpPr/>
          <p:nvPr/>
        </p:nvSpPr>
        <p:spPr>
          <a:xfrm>
            <a:off x="2151888" y="2554224"/>
            <a:ext cx="692150" cy="606425"/>
          </a:xfrm>
          <a:custGeom>
            <a:avLst/>
            <a:gdLst/>
            <a:ahLst/>
            <a:cxnLst/>
            <a:rect l="l" t="t" r="r" b="b"/>
            <a:pathLst>
              <a:path w="692150" h="606425">
                <a:moveTo>
                  <a:pt x="336042" y="0"/>
                </a:moveTo>
                <a:lnTo>
                  <a:pt x="283718" y="6350"/>
                </a:lnTo>
                <a:lnTo>
                  <a:pt x="233299" y="24510"/>
                </a:lnTo>
                <a:lnTo>
                  <a:pt x="191897" y="46989"/>
                </a:lnTo>
                <a:lnTo>
                  <a:pt x="155448" y="74168"/>
                </a:lnTo>
                <a:lnTo>
                  <a:pt x="123825" y="105409"/>
                </a:lnTo>
                <a:lnTo>
                  <a:pt x="97028" y="140588"/>
                </a:lnTo>
                <a:lnTo>
                  <a:pt x="74930" y="178943"/>
                </a:lnTo>
                <a:lnTo>
                  <a:pt x="53212" y="226694"/>
                </a:lnTo>
                <a:lnTo>
                  <a:pt x="33019" y="275208"/>
                </a:lnTo>
                <a:lnTo>
                  <a:pt x="16382" y="324865"/>
                </a:lnTo>
                <a:lnTo>
                  <a:pt x="5206" y="376300"/>
                </a:lnTo>
                <a:lnTo>
                  <a:pt x="888" y="414273"/>
                </a:lnTo>
                <a:lnTo>
                  <a:pt x="1397" y="434466"/>
                </a:lnTo>
                <a:lnTo>
                  <a:pt x="5206" y="454787"/>
                </a:lnTo>
                <a:lnTo>
                  <a:pt x="7112" y="470407"/>
                </a:lnTo>
                <a:lnTo>
                  <a:pt x="7493" y="485901"/>
                </a:lnTo>
                <a:lnTo>
                  <a:pt x="5714" y="500888"/>
                </a:lnTo>
                <a:lnTo>
                  <a:pt x="1650" y="514857"/>
                </a:lnTo>
                <a:lnTo>
                  <a:pt x="0" y="525271"/>
                </a:lnTo>
                <a:lnTo>
                  <a:pt x="1778" y="534034"/>
                </a:lnTo>
                <a:lnTo>
                  <a:pt x="6857" y="541654"/>
                </a:lnTo>
                <a:lnTo>
                  <a:pt x="15620" y="548385"/>
                </a:lnTo>
                <a:lnTo>
                  <a:pt x="31623" y="555751"/>
                </a:lnTo>
                <a:lnTo>
                  <a:pt x="46609" y="563879"/>
                </a:lnTo>
                <a:lnTo>
                  <a:pt x="60832" y="572643"/>
                </a:lnTo>
                <a:lnTo>
                  <a:pt x="74930" y="581913"/>
                </a:lnTo>
                <a:lnTo>
                  <a:pt x="93472" y="592327"/>
                </a:lnTo>
                <a:lnTo>
                  <a:pt x="112141" y="599820"/>
                </a:lnTo>
                <a:lnTo>
                  <a:pt x="131191" y="604519"/>
                </a:lnTo>
                <a:lnTo>
                  <a:pt x="151003" y="606044"/>
                </a:lnTo>
                <a:lnTo>
                  <a:pt x="161036" y="605663"/>
                </a:lnTo>
                <a:lnTo>
                  <a:pt x="171323" y="604519"/>
                </a:lnTo>
                <a:lnTo>
                  <a:pt x="181863" y="602614"/>
                </a:lnTo>
                <a:lnTo>
                  <a:pt x="192659" y="599947"/>
                </a:lnTo>
                <a:lnTo>
                  <a:pt x="239903" y="589660"/>
                </a:lnTo>
                <a:lnTo>
                  <a:pt x="287400" y="581151"/>
                </a:lnTo>
                <a:lnTo>
                  <a:pt x="335661" y="573658"/>
                </a:lnTo>
                <a:lnTo>
                  <a:pt x="384937" y="566419"/>
                </a:lnTo>
                <a:lnTo>
                  <a:pt x="426593" y="561213"/>
                </a:lnTo>
                <a:lnTo>
                  <a:pt x="469645" y="557276"/>
                </a:lnTo>
                <a:lnTo>
                  <a:pt x="513588" y="552703"/>
                </a:lnTo>
                <a:lnTo>
                  <a:pt x="558038" y="545464"/>
                </a:lnTo>
                <a:lnTo>
                  <a:pt x="566674" y="540512"/>
                </a:lnTo>
                <a:lnTo>
                  <a:pt x="576580" y="534543"/>
                </a:lnTo>
                <a:lnTo>
                  <a:pt x="587375" y="527938"/>
                </a:lnTo>
                <a:lnTo>
                  <a:pt x="598551" y="521334"/>
                </a:lnTo>
                <a:lnTo>
                  <a:pt x="605917" y="516127"/>
                </a:lnTo>
                <a:lnTo>
                  <a:pt x="611632" y="510285"/>
                </a:lnTo>
                <a:lnTo>
                  <a:pt x="615314" y="503808"/>
                </a:lnTo>
                <a:lnTo>
                  <a:pt x="616585" y="496950"/>
                </a:lnTo>
                <a:lnTo>
                  <a:pt x="622173" y="480313"/>
                </a:lnTo>
                <a:lnTo>
                  <a:pt x="631951" y="466344"/>
                </a:lnTo>
                <a:lnTo>
                  <a:pt x="645032" y="453897"/>
                </a:lnTo>
                <a:lnTo>
                  <a:pt x="660781" y="442213"/>
                </a:lnTo>
                <a:lnTo>
                  <a:pt x="668655" y="421894"/>
                </a:lnTo>
                <a:lnTo>
                  <a:pt x="675386" y="401446"/>
                </a:lnTo>
                <a:lnTo>
                  <a:pt x="681482" y="381126"/>
                </a:lnTo>
                <a:lnTo>
                  <a:pt x="687324" y="360806"/>
                </a:lnTo>
                <a:lnTo>
                  <a:pt x="688339" y="351663"/>
                </a:lnTo>
                <a:lnTo>
                  <a:pt x="690499" y="342772"/>
                </a:lnTo>
                <a:lnTo>
                  <a:pt x="691895" y="333756"/>
                </a:lnTo>
                <a:lnTo>
                  <a:pt x="690880" y="324484"/>
                </a:lnTo>
                <a:lnTo>
                  <a:pt x="685800" y="288670"/>
                </a:lnTo>
                <a:lnTo>
                  <a:pt x="674751" y="254888"/>
                </a:lnTo>
                <a:lnTo>
                  <a:pt x="655955" y="223265"/>
                </a:lnTo>
                <a:lnTo>
                  <a:pt x="628014" y="194437"/>
                </a:lnTo>
                <a:lnTo>
                  <a:pt x="614680" y="186435"/>
                </a:lnTo>
                <a:lnTo>
                  <a:pt x="602361" y="176656"/>
                </a:lnTo>
                <a:lnTo>
                  <a:pt x="591057" y="166115"/>
                </a:lnTo>
                <a:lnTo>
                  <a:pt x="580263" y="155194"/>
                </a:lnTo>
                <a:lnTo>
                  <a:pt x="572388" y="148716"/>
                </a:lnTo>
                <a:lnTo>
                  <a:pt x="568451" y="143001"/>
                </a:lnTo>
                <a:lnTo>
                  <a:pt x="568451" y="137159"/>
                </a:lnTo>
                <a:lnTo>
                  <a:pt x="565150" y="119252"/>
                </a:lnTo>
                <a:lnTo>
                  <a:pt x="559688" y="102615"/>
                </a:lnTo>
                <a:lnTo>
                  <a:pt x="551307" y="87248"/>
                </a:lnTo>
                <a:lnTo>
                  <a:pt x="539369" y="73151"/>
                </a:lnTo>
                <a:lnTo>
                  <a:pt x="535686" y="70231"/>
                </a:lnTo>
                <a:lnTo>
                  <a:pt x="535686" y="66928"/>
                </a:lnTo>
                <a:lnTo>
                  <a:pt x="535686" y="60832"/>
                </a:lnTo>
                <a:lnTo>
                  <a:pt x="532511" y="60832"/>
                </a:lnTo>
                <a:lnTo>
                  <a:pt x="527812" y="60832"/>
                </a:lnTo>
                <a:lnTo>
                  <a:pt x="468884" y="23240"/>
                </a:lnTo>
                <a:lnTo>
                  <a:pt x="399542" y="6095"/>
                </a:lnTo>
                <a:lnTo>
                  <a:pt x="378841" y="3301"/>
                </a:lnTo>
                <a:lnTo>
                  <a:pt x="372999" y="3301"/>
                </a:lnTo>
                <a:lnTo>
                  <a:pt x="363855" y="1777"/>
                </a:lnTo>
                <a:lnTo>
                  <a:pt x="354584" y="762"/>
                </a:lnTo>
                <a:lnTo>
                  <a:pt x="345186" y="253"/>
                </a:lnTo>
                <a:lnTo>
                  <a:pt x="336042" y="0"/>
                </a:lnTo>
                <a:close/>
              </a:path>
            </a:pathLst>
          </a:custGeom>
          <a:ln w="18288">
            <a:solidFill>
              <a:srgbClr val="0D5266"/>
            </a:solidFill>
          </a:ln>
        </p:spPr>
        <p:txBody>
          <a:bodyPr wrap="square" lIns="0" tIns="0" rIns="0" bIns="0" rtlCol="0"/>
          <a:lstStyle/>
          <a:p>
            <a:endParaRPr/>
          </a:p>
        </p:txBody>
      </p:sp>
      <p:sp>
        <p:nvSpPr>
          <p:cNvPr id="69" name="bg object 69"/>
          <p:cNvSpPr/>
          <p:nvPr/>
        </p:nvSpPr>
        <p:spPr>
          <a:xfrm>
            <a:off x="2276855" y="874776"/>
            <a:ext cx="676275" cy="640080"/>
          </a:xfrm>
          <a:custGeom>
            <a:avLst/>
            <a:gdLst/>
            <a:ahLst/>
            <a:cxnLst/>
            <a:rect l="l" t="t" r="r" b="b"/>
            <a:pathLst>
              <a:path w="676275" h="640080">
                <a:moveTo>
                  <a:pt x="328421" y="0"/>
                </a:moveTo>
                <a:lnTo>
                  <a:pt x="277368" y="6604"/>
                </a:lnTo>
                <a:lnTo>
                  <a:pt x="228092" y="25908"/>
                </a:lnTo>
                <a:lnTo>
                  <a:pt x="187579" y="49530"/>
                </a:lnTo>
                <a:lnTo>
                  <a:pt x="152019" y="78105"/>
                </a:lnTo>
                <a:lnTo>
                  <a:pt x="121031" y="111252"/>
                </a:lnTo>
                <a:lnTo>
                  <a:pt x="94868" y="148463"/>
                </a:lnTo>
                <a:lnTo>
                  <a:pt x="73151" y="189230"/>
                </a:lnTo>
                <a:lnTo>
                  <a:pt x="51943" y="239522"/>
                </a:lnTo>
                <a:lnTo>
                  <a:pt x="32257" y="290576"/>
                </a:lnTo>
                <a:lnTo>
                  <a:pt x="15875" y="343027"/>
                </a:lnTo>
                <a:lnTo>
                  <a:pt x="4825" y="397129"/>
                </a:lnTo>
                <a:lnTo>
                  <a:pt x="762" y="437388"/>
                </a:lnTo>
                <a:lnTo>
                  <a:pt x="1143" y="458597"/>
                </a:lnTo>
                <a:lnTo>
                  <a:pt x="4825" y="480060"/>
                </a:lnTo>
                <a:lnTo>
                  <a:pt x="6857" y="496697"/>
                </a:lnTo>
                <a:lnTo>
                  <a:pt x="7112" y="513080"/>
                </a:lnTo>
                <a:lnTo>
                  <a:pt x="5461" y="528955"/>
                </a:lnTo>
                <a:lnTo>
                  <a:pt x="1650" y="543814"/>
                </a:lnTo>
                <a:lnTo>
                  <a:pt x="0" y="554863"/>
                </a:lnTo>
                <a:lnTo>
                  <a:pt x="1650" y="564134"/>
                </a:lnTo>
                <a:lnTo>
                  <a:pt x="6731" y="572008"/>
                </a:lnTo>
                <a:lnTo>
                  <a:pt x="15239" y="579120"/>
                </a:lnTo>
                <a:lnTo>
                  <a:pt x="30861" y="586994"/>
                </a:lnTo>
                <a:lnTo>
                  <a:pt x="45593" y="595630"/>
                </a:lnTo>
                <a:lnTo>
                  <a:pt x="59562" y="604901"/>
                </a:lnTo>
                <a:lnTo>
                  <a:pt x="73151" y="614426"/>
                </a:lnTo>
                <a:lnTo>
                  <a:pt x="91439" y="625602"/>
                </a:lnTo>
                <a:lnTo>
                  <a:pt x="109727" y="633603"/>
                </a:lnTo>
                <a:lnTo>
                  <a:pt x="128269" y="638429"/>
                </a:lnTo>
                <a:lnTo>
                  <a:pt x="147574" y="639953"/>
                </a:lnTo>
                <a:lnTo>
                  <a:pt x="157352" y="639572"/>
                </a:lnTo>
                <a:lnTo>
                  <a:pt x="167386" y="638429"/>
                </a:lnTo>
                <a:lnTo>
                  <a:pt x="177545" y="636397"/>
                </a:lnTo>
                <a:lnTo>
                  <a:pt x="188213" y="633476"/>
                </a:lnTo>
                <a:lnTo>
                  <a:pt x="234314" y="622554"/>
                </a:lnTo>
                <a:lnTo>
                  <a:pt x="280924" y="613537"/>
                </a:lnTo>
                <a:lnTo>
                  <a:pt x="328041" y="605663"/>
                </a:lnTo>
                <a:lnTo>
                  <a:pt x="376174" y="598170"/>
                </a:lnTo>
                <a:lnTo>
                  <a:pt x="417194" y="592836"/>
                </a:lnTo>
                <a:lnTo>
                  <a:pt x="459231" y="588645"/>
                </a:lnTo>
                <a:lnTo>
                  <a:pt x="502285" y="583819"/>
                </a:lnTo>
                <a:lnTo>
                  <a:pt x="545592" y="576199"/>
                </a:lnTo>
                <a:lnTo>
                  <a:pt x="585088" y="550672"/>
                </a:lnTo>
                <a:lnTo>
                  <a:pt x="602742" y="524637"/>
                </a:lnTo>
                <a:lnTo>
                  <a:pt x="608202" y="507365"/>
                </a:lnTo>
                <a:lnTo>
                  <a:pt x="617855" y="492506"/>
                </a:lnTo>
                <a:lnTo>
                  <a:pt x="630682" y="479298"/>
                </a:lnTo>
                <a:lnTo>
                  <a:pt x="645921" y="466979"/>
                </a:lnTo>
                <a:lnTo>
                  <a:pt x="653542" y="445516"/>
                </a:lnTo>
                <a:lnTo>
                  <a:pt x="660145" y="424053"/>
                </a:lnTo>
                <a:lnTo>
                  <a:pt x="671830" y="381254"/>
                </a:lnTo>
                <a:lnTo>
                  <a:pt x="672845" y="371475"/>
                </a:lnTo>
                <a:lnTo>
                  <a:pt x="674751" y="361823"/>
                </a:lnTo>
                <a:lnTo>
                  <a:pt x="676148" y="352298"/>
                </a:lnTo>
                <a:lnTo>
                  <a:pt x="675386" y="342646"/>
                </a:lnTo>
                <a:lnTo>
                  <a:pt x="670306" y="304927"/>
                </a:lnTo>
                <a:lnTo>
                  <a:pt x="659511" y="269113"/>
                </a:lnTo>
                <a:lnTo>
                  <a:pt x="641223" y="235712"/>
                </a:lnTo>
                <a:lnTo>
                  <a:pt x="613918" y="205359"/>
                </a:lnTo>
                <a:lnTo>
                  <a:pt x="600963" y="196850"/>
                </a:lnTo>
                <a:lnTo>
                  <a:pt x="589026" y="186563"/>
                </a:lnTo>
                <a:lnTo>
                  <a:pt x="577850" y="175387"/>
                </a:lnTo>
                <a:lnTo>
                  <a:pt x="567182" y="163957"/>
                </a:lnTo>
                <a:lnTo>
                  <a:pt x="559562" y="157099"/>
                </a:lnTo>
                <a:lnTo>
                  <a:pt x="556006" y="151003"/>
                </a:lnTo>
                <a:lnTo>
                  <a:pt x="556006" y="144907"/>
                </a:lnTo>
                <a:lnTo>
                  <a:pt x="552576" y="125857"/>
                </a:lnTo>
                <a:lnTo>
                  <a:pt x="547116" y="108331"/>
                </a:lnTo>
                <a:lnTo>
                  <a:pt x="538988" y="92075"/>
                </a:lnTo>
                <a:lnTo>
                  <a:pt x="527176" y="77089"/>
                </a:lnTo>
                <a:lnTo>
                  <a:pt x="524001" y="74295"/>
                </a:lnTo>
                <a:lnTo>
                  <a:pt x="524001" y="64135"/>
                </a:lnTo>
                <a:lnTo>
                  <a:pt x="516127" y="64135"/>
                </a:lnTo>
                <a:lnTo>
                  <a:pt x="512444" y="60960"/>
                </a:lnTo>
                <a:lnTo>
                  <a:pt x="487171" y="40894"/>
                </a:lnTo>
                <a:lnTo>
                  <a:pt x="458596" y="24511"/>
                </a:lnTo>
                <a:lnTo>
                  <a:pt x="426466" y="12700"/>
                </a:lnTo>
                <a:lnTo>
                  <a:pt x="390651" y="6477"/>
                </a:lnTo>
                <a:lnTo>
                  <a:pt x="382905" y="4572"/>
                </a:lnTo>
                <a:lnTo>
                  <a:pt x="376300" y="3683"/>
                </a:lnTo>
                <a:lnTo>
                  <a:pt x="370331" y="3302"/>
                </a:lnTo>
                <a:lnTo>
                  <a:pt x="364744" y="3302"/>
                </a:lnTo>
                <a:lnTo>
                  <a:pt x="355600" y="1778"/>
                </a:lnTo>
                <a:lnTo>
                  <a:pt x="346582" y="762"/>
                </a:lnTo>
                <a:lnTo>
                  <a:pt x="337566" y="254"/>
                </a:lnTo>
                <a:lnTo>
                  <a:pt x="328421" y="0"/>
                </a:lnTo>
                <a:close/>
              </a:path>
            </a:pathLst>
          </a:custGeom>
          <a:solidFill>
            <a:srgbClr val="F9F0E8"/>
          </a:solidFill>
        </p:spPr>
        <p:txBody>
          <a:bodyPr wrap="square" lIns="0" tIns="0" rIns="0" bIns="0" rtlCol="0"/>
          <a:lstStyle/>
          <a:p>
            <a:endParaRPr/>
          </a:p>
        </p:txBody>
      </p:sp>
      <p:sp>
        <p:nvSpPr>
          <p:cNvPr id="70" name="bg object 70"/>
          <p:cNvSpPr/>
          <p:nvPr/>
        </p:nvSpPr>
        <p:spPr>
          <a:xfrm>
            <a:off x="2340863" y="798576"/>
            <a:ext cx="612140" cy="640080"/>
          </a:xfrm>
          <a:custGeom>
            <a:avLst/>
            <a:gdLst/>
            <a:ahLst/>
            <a:cxnLst/>
            <a:rect l="l" t="t" r="r" b="b"/>
            <a:pathLst>
              <a:path w="612139" h="640080">
                <a:moveTo>
                  <a:pt x="297180" y="0"/>
                </a:moveTo>
                <a:lnTo>
                  <a:pt x="250952" y="6604"/>
                </a:lnTo>
                <a:lnTo>
                  <a:pt x="206502" y="25908"/>
                </a:lnTo>
                <a:lnTo>
                  <a:pt x="161290" y="56261"/>
                </a:lnTo>
                <a:lnTo>
                  <a:pt x="122936" y="94234"/>
                </a:lnTo>
                <a:lnTo>
                  <a:pt x="91312" y="138811"/>
                </a:lnTo>
                <a:lnTo>
                  <a:pt x="66293" y="189230"/>
                </a:lnTo>
                <a:lnTo>
                  <a:pt x="47117" y="239522"/>
                </a:lnTo>
                <a:lnTo>
                  <a:pt x="29210" y="290576"/>
                </a:lnTo>
                <a:lnTo>
                  <a:pt x="14350" y="343027"/>
                </a:lnTo>
                <a:lnTo>
                  <a:pt x="4318" y="397129"/>
                </a:lnTo>
                <a:lnTo>
                  <a:pt x="762" y="437388"/>
                </a:lnTo>
                <a:lnTo>
                  <a:pt x="1016" y="458597"/>
                </a:lnTo>
                <a:lnTo>
                  <a:pt x="4318" y="480060"/>
                </a:lnTo>
                <a:lnTo>
                  <a:pt x="6096" y="496697"/>
                </a:lnTo>
                <a:lnTo>
                  <a:pt x="6350" y="513080"/>
                </a:lnTo>
                <a:lnTo>
                  <a:pt x="4953" y="528955"/>
                </a:lnTo>
                <a:lnTo>
                  <a:pt x="1524" y="543814"/>
                </a:lnTo>
                <a:lnTo>
                  <a:pt x="0" y="554863"/>
                </a:lnTo>
                <a:lnTo>
                  <a:pt x="1524" y="564134"/>
                </a:lnTo>
                <a:lnTo>
                  <a:pt x="6096" y="572008"/>
                </a:lnTo>
                <a:lnTo>
                  <a:pt x="13716" y="579120"/>
                </a:lnTo>
                <a:lnTo>
                  <a:pt x="27940" y="586994"/>
                </a:lnTo>
                <a:lnTo>
                  <a:pt x="41275" y="595630"/>
                </a:lnTo>
                <a:lnTo>
                  <a:pt x="53975" y="604901"/>
                </a:lnTo>
                <a:lnTo>
                  <a:pt x="66293" y="614426"/>
                </a:lnTo>
                <a:lnTo>
                  <a:pt x="82677" y="625602"/>
                </a:lnTo>
                <a:lnTo>
                  <a:pt x="99187" y="633603"/>
                </a:lnTo>
                <a:lnTo>
                  <a:pt x="115950" y="638429"/>
                </a:lnTo>
                <a:lnTo>
                  <a:pt x="133350" y="639953"/>
                </a:lnTo>
                <a:lnTo>
                  <a:pt x="142367" y="639572"/>
                </a:lnTo>
                <a:lnTo>
                  <a:pt x="151384" y="638429"/>
                </a:lnTo>
                <a:lnTo>
                  <a:pt x="160781" y="636397"/>
                </a:lnTo>
                <a:lnTo>
                  <a:pt x="170306" y="633476"/>
                </a:lnTo>
                <a:lnTo>
                  <a:pt x="211962" y="622554"/>
                </a:lnTo>
                <a:lnTo>
                  <a:pt x="254000" y="613537"/>
                </a:lnTo>
                <a:lnTo>
                  <a:pt x="296672" y="605663"/>
                </a:lnTo>
                <a:lnTo>
                  <a:pt x="340233" y="598170"/>
                </a:lnTo>
                <a:lnTo>
                  <a:pt x="415417" y="588645"/>
                </a:lnTo>
                <a:lnTo>
                  <a:pt x="454406" y="583819"/>
                </a:lnTo>
                <a:lnTo>
                  <a:pt x="493649" y="576199"/>
                </a:lnTo>
                <a:lnTo>
                  <a:pt x="501269" y="570992"/>
                </a:lnTo>
                <a:lnTo>
                  <a:pt x="510031" y="564642"/>
                </a:lnTo>
                <a:lnTo>
                  <a:pt x="519556" y="557657"/>
                </a:lnTo>
                <a:lnTo>
                  <a:pt x="529463" y="550672"/>
                </a:lnTo>
                <a:lnTo>
                  <a:pt x="535940" y="545084"/>
                </a:lnTo>
                <a:lnTo>
                  <a:pt x="541019" y="538861"/>
                </a:lnTo>
                <a:lnTo>
                  <a:pt x="544068" y="532003"/>
                </a:lnTo>
                <a:lnTo>
                  <a:pt x="545211" y="524637"/>
                </a:lnTo>
                <a:lnTo>
                  <a:pt x="550291" y="507365"/>
                </a:lnTo>
                <a:lnTo>
                  <a:pt x="558927" y="492506"/>
                </a:lnTo>
                <a:lnTo>
                  <a:pt x="570611" y="479298"/>
                </a:lnTo>
                <a:lnTo>
                  <a:pt x="584327" y="466979"/>
                </a:lnTo>
                <a:lnTo>
                  <a:pt x="591312" y="445516"/>
                </a:lnTo>
                <a:lnTo>
                  <a:pt x="597281" y="424053"/>
                </a:lnTo>
                <a:lnTo>
                  <a:pt x="602742" y="402463"/>
                </a:lnTo>
                <a:lnTo>
                  <a:pt x="607949" y="381254"/>
                </a:lnTo>
                <a:lnTo>
                  <a:pt x="608965" y="371475"/>
                </a:lnTo>
                <a:lnTo>
                  <a:pt x="610743" y="361823"/>
                </a:lnTo>
                <a:lnTo>
                  <a:pt x="612013" y="352298"/>
                </a:lnTo>
                <a:lnTo>
                  <a:pt x="611124" y="342646"/>
                </a:lnTo>
                <a:lnTo>
                  <a:pt x="606679" y="304927"/>
                </a:lnTo>
                <a:lnTo>
                  <a:pt x="596900" y="269113"/>
                </a:lnTo>
                <a:lnTo>
                  <a:pt x="580390" y="235712"/>
                </a:lnTo>
                <a:lnTo>
                  <a:pt x="555625" y="205359"/>
                </a:lnTo>
                <a:lnTo>
                  <a:pt x="543813" y="196850"/>
                </a:lnTo>
                <a:lnTo>
                  <a:pt x="533019" y="186563"/>
                </a:lnTo>
                <a:lnTo>
                  <a:pt x="522859" y="175387"/>
                </a:lnTo>
                <a:lnTo>
                  <a:pt x="513334" y="163957"/>
                </a:lnTo>
                <a:lnTo>
                  <a:pt x="506222" y="157099"/>
                </a:lnTo>
                <a:lnTo>
                  <a:pt x="502919" y="151003"/>
                </a:lnTo>
                <a:lnTo>
                  <a:pt x="502919" y="144907"/>
                </a:lnTo>
                <a:lnTo>
                  <a:pt x="499872" y="125857"/>
                </a:lnTo>
                <a:lnTo>
                  <a:pt x="495046" y="108331"/>
                </a:lnTo>
                <a:lnTo>
                  <a:pt x="487680" y="92075"/>
                </a:lnTo>
                <a:lnTo>
                  <a:pt x="477138" y="77089"/>
                </a:lnTo>
                <a:lnTo>
                  <a:pt x="473963" y="74168"/>
                </a:lnTo>
                <a:lnTo>
                  <a:pt x="473963" y="70993"/>
                </a:lnTo>
                <a:lnTo>
                  <a:pt x="473963" y="64135"/>
                </a:lnTo>
                <a:lnTo>
                  <a:pt x="471043" y="64135"/>
                </a:lnTo>
                <a:lnTo>
                  <a:pt x="467106" y="64135"/>
                </a:lnTo>
                <a:lnTo>
                  <a:pt x="414781" y="24511"/>
                </a:lnTo>
                <a:lnTo>
                  <a:pt x="353441" y="6477"/>
                </a:lnTo>
                <a:lnTo>
                  <a:pt x="343408" y="3302"/>
                </a:lnTo>
                <a:lnTo>
                  <a:pt x="336931" y="3302"/>
                </a:lnTo>
                <a:lnTo>
                  <a:pt x="330200" y="3302"/>
                </a:lnTo>
                <a:lnTo>
                  <a:pt x="321944" y="1778"/>
                </a:lnTo>
                <a:lnTo>
                  <a:pt x="313690" y="762"/>
                </a:lnTo>
                <a:lnTo>
                  <a:pt x="305435" y="254"/>
                </a:lnTo>
                <a:lnTo>
                  <a:pt x="297180" y="0"/>
                </a:lnTo>
                <a:close/>
              </a:path>
            </a:pathLst>
          </a:custGeom>
          <a:ln w="18288">
            <a:solidFill>
              <a:srgbClr val="0D5266"/>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1" i="0">
                <a:solidFill>
                  <a:srgbClr val="0D5266"/>
                </a:solidFill>
                <a:latin typeface="Times New Roman"/>
                <a:cs typeface="Times New Roman"/>
              </a:defRPr>
            </a:lvl1pPr>
          </a:lstStyle>
          <a:p>
            <a:endParaRPr/>
          </a:p>
        </p:txBody>
      </p:sp>
      <p:sp>
        <p:nvSpPr>
          <p:cNvPr id="3" name="Holder 3"/>
          <p:cNvSpPr>
            <a:spLocks noGrp="1"/>
          </p:cNvSpPr>
          <p:nvPr>
            <p:ph sz="half" idx="2"/>
          </p:nvPr>
        </p:nvSpPr>
        <p:spPr>
          <a:xfrm>
            <a:off x="1046480" y="903478"/>
            <a:ext cx="3324860" cy="3566160"/>
          </a:xfrm>
          <a:prstGeom prst="rect">
            <a:avLst/>
          </a:prstGeom>
        </p:spPr>
        <p:txBody>
          <a:bodyPr wrap="square" lIns="0" tIns="0" rIns="0" bIns="0">
            <a:spAutoFit/>
          </a:bodyPr>
          <a:lstStyle>
            <a:lvl1pPr>
              <a:defRPr sz="3000" b="1" i="0">
                <a:solidFill>
                  <a:srgbClr val="0D5266"/>
                </a:solidFill>
                <a:latin typeface="Times New Roman"/>
                <a:cs typeface="Times New Roman"/>
              </a:defRPr>
            </a:lvl1pPr>
          </a:lstStyle>
          <a:p>
            <a:endParaRPr/>
          </a:p>
        </p:txBody>
      </p:sp>
      <p:sp>
        <p:nvSpPr>
          <p:cNvPr id="4" name="Holder 4"/>
          <p:cNvSpPr>
            <a:spLocks noGrp="1"/>
          </p:cNvSpPr>
          <p:nvPr>
            <p:ph sz="half" idx="3"/>
          </p:nvPr>
        </p:nvSpPr>
        <p:spPr>
          <a:xfrm>
            <a:off x="4771135" y="1276604"/>
            <a:ext cx="3564254" cy="3386454"/>
          </a:xfrm>
          <a:prstGeom prst="rect">
            <a:avLst/>
          </a:prstGeom>
        </p:spPr>
        <p:txBody>
          <a:bodyPr wrap="square" lIns="0" tIns="0" rIns="0" bIns="0">
            <a:spAutoFit/>
          </a:bodyPr>
          <a:lstStyle>
            <a:lvl1pPr>
              <a:defRPr sz="1400" b="0" i="0">
                <a:solidFill>
                  <a:srgbClr val="0D5266"/>
                </a:solidFill>
                <a:latin typeface="Times New Roman"/>
                <a:cs typeface="Times New Roman"/>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467600" y="3048"/>
            <a:ext cx="1676400" cy="1405255"/>
          </a:xfrm>
          <a:custGeom>
            <a:avLst/>
            <a:gdLst/>
            <a:ahLst/>
            <a:cxnLst/>
            <a:rect l="l" t="t" r="r" b="b"/>
            <a:pathLst>
              <a:path w="1676400" h="1405255">
                <a:moveTo>
                  <a:pt x="1676400" y="0"/>
                </a:moveTo>
                <a:lnTo>
                  <a:pt x="0" y="0"/>
                </a:lnTo>
                <a:lnTo>
                  <a:pt x="634" y="15748"/>
                </a:lnTo>
                <a:lnTo>
                  <a:pt x="6223" y="61213"/>
                </a:lnTo>
                <a:lnTo>
                  <a:pt x="16128" y="106425"/>
                </a:lnTo>
                <a:lnTo>
                  <a:pt x="30099" y="151257"/>
                </a:lnTo>
                <a:lnTo>
                  <a:pt x="48386" y="195325"/>
                </a:lnTo>
                <a:lnTo>
                  <a:pt x="71120" y="238633"/>
                </a:lnTo>
                <a:lnTo>
                  <a:pt x="98425" y="280797"/>
                </a:lnTo>
                <a:lnTo>
                  <a:pt x="130301" y="321691"/>
                </a:lnTo>
                <a:lnTo>
                  <a:pt x="166750" y="361188"/>
                </a:lnTo>
                <a:lnTo>
                  <a:pt x="208025" y="398907"/>
                </a:lnTo>
                <a:lnTo>
                  <a:pt x="254253" y="434594"/>
                </a:lnTo>
                <a:lnTo>
                  <a:pt x="293750" y="461518"/>
                </a:lnTo>
                <a:lnTo>
                  <a:pt x="335152" y="486918"/>
                </a:lnTo>
                <a:lnTo>
                  <a:pt x="378332" y="510667"/>
                </a:lnTo>
                <a:lnTo>
                  <a:pt x="422782" y="533273"/>
                </a:lnTo>
                <a:lnTo>
                  <a:pt x="468502" y="554736"/>
                </a:lnTo>
                <a:lnTo>
                  <a:pt x="515239" y="575183"/>
                </a:lnTo>
                <a:lnTo>
                  <a:pt x="562609" y="594995"/>
                </a:lnTo>
                <a:lnTo>
                  <a:pt x="610616" y="614045"/>
                </a:lnTo>
                <a:lnTo>
                  <a:pt x="851280" y="706627"/>
                </a:lnTo>
                <a:lnTo>
                  <a:pt x="898017" y="725805"/>
                </a:lnTo>
                <a:lnTo>
                  <a:pt x="943736" y="745489"/>
                </a:lnTo>
                <a:lnTo>
                  <a:pt x="988186" y="765937"/>
                </a:lnTo>
                <a:lnTo>
                  <a:pt x="1031240" y="787273"/>
                </a:lnTo>
                <a:lnTo>
                  <a:pt x="1072769" y="809751"/>
                </a:lnTo>
                <a:lnTo>
                  <a:pt x="1112393" y="833501"/>
                </a:lnTo>
                <a:lnTo>
                  <a:pt x="1149857" y="858647"/>
                </a:lnTo>
                <a:lnTo>
                  <a:pt x="1185164" y="885444"/>
                </a:lnTo>
                <a:lnTo>
                  <a:pt x="1217802" y="914019"/>
                </a:lnTo>
                <a:lnTo>
                  <a:pt x="1247775" y="944626"/>
                </a:lnTo>
                <a:lnTo>
                  <a:pt x="1274826" y="977264"/>
                </a:lnTo>
                <a:lnTo>
                  <a:pt x="1300733" y="1019429"/>
                </a:lnTo>
                <a:lnTo>
                  <a:pt x="1323213" y="1062227"/>
                </a:lnTo>
                <a:lnTo>
                  <a:pt x="1343786" y="1105408"/>
                </a:lnTo>
                <a:lnTo>
                  <a:pt x="1364615" y="1148334"/>
                </a:lnTo>
                <a:lnTo>
                  <a:pt x="1387348" y="1190752"/>
                </a:lnTo>
                <a:lnTo>
                  <a:pt x="1413891" y="1231900"/>
                </a:lnTo>
                <a:lnTo>
                  <a:pt x="1446276" y="1271524"/>
                </a:lnTo>
                <a:lnTo>
                  <a:pt x="1479550" y="1303655"/>
                </a:lnTo>
                <a:lnTo>
                  <a:pt x="1516888" y="1332102"/>
                </a:lnTo>
                <a:lnTo>
                  <a:pt x="1557654" y="1356995"/>
                </a:lnTo>
                <a:lnTo>
                  <a:pt x="1601470" y="1378331"/>
                </a:lnTo>
                <a:lnTo>
                  <a:pt x="1647698" y="1396238"/>
                </a:lnTo>
                <a:lnTo>
                  <a:pt x="1676400" y="1404747"/>
                </a:lnTo>
                <a:lnTo>
                  <a:pt x="1676400" y="0"/>
                </a:lnTo>
                <a:close/>
              </a:path>
            </a:pathLst>
          </a:custGeom>
          <a:solidFill>
            <a:srgbClr val="F9F0E8"/>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2968751"/>
            <a:ext cx="2231136" cy="2176272"/>
          </a:xfrm>
          <a:prstGeom prst="rect">
            <a:avLst/>
          </a:prstGeom>
        </p:spPr>
      </p:pic>
      <p:pic>
        <p:nvPicPr>
          <p:cNvPr id="18" name="bg object 18"/>
          <p:cNvPicPr/>
          <p:nvPr/>
        </p:nvPicPr>
        <p:blipFill>
          <a:blip r:embed="rId3" cstate="print"/>
          <a:stretch>
            <a:fillRect/>
          </a:stretch>
        </p:blipFill>
        <p:spPr>
          <a:xfrm>
            <a:off x="0" y="3048"/>
            <a:ext cx="2523744" cy="2426208"/>
          </a:xfrm>
          <a:prstGeom prst="rect">
            <a:avLst/>
          </a:prstGeom>
        </p:spPr>
      </p:pic>
      <p:pic>
        <p:nvPicPr>
          <p:cNvPr id="19" name="bg object 19"/>
          <p:cNvPicPr/>
          <p:nvPr/>
        </p:nvPicPr>
        <p:blipFill>
          <a:blip r:embed="rId4" cstate="print"/>
          <a:stretch>
            <a:fillRect/>
          </a:stretch>
        </p:blipFill>
        <p:spPr>
          <a:xfrm>
            <a:off x="173736" y="2703576"/>
            <a:ext cx="198120" cy="240792"/>
          </a:xfrm>
          <a:prstGeom prst="rect">
            <a:avLst/>
          </a:prstGeom>
        </p:spPr>
      </p:pic>
      <p:sp>
        <p:nvSpPr>
          <p:cNvPr id="20" name="bg object 20"/>
          <p:cNvSpPr/>
          <p:nvPr/>
        </p:nvSpPr>
        <p:spPr>
          <a:xfrm>
            <a:off x="2328672" y="4404360"/>
            <a:ext cx="295910" cy="402590"/>
          </a:xfrm>
          <a:custGeom>
            <a:avLst/>
            <a:gdLst/>
            <a:ahLst/>
            <a:cxnLst/>
            <a:rect l="l" t="t" r="r" b="b"/>
            <a:pathLst>
              <a:path w="295910" h="402589">
                <a:moveTo>
                  <a:pt x="120014" y="0"/>
                </a:moveTo>
                <a:lnTo>
                  <a:pt x="83184" y="8331"/>
                </a:lnTo>
                <a:lnTo>
                  <a:pt x="49910" y="30454"/>
                </a:lnTo>
                <a:lnTo>
                  <a:pt x="23621" y="62077"/>
                </a:lnTo>
                <a:lnTo>
                  <a:pt x="8381" y="98945"/>
                </a:lnTo>
                <a:lnTo>
                  <a:pt x="8381" y="112966"/>
                </a:lnTo>
                <a:lnTo>
                  <a:pt x="3809" y="118706"/>
                </a:lnTo>
                <a:lnTo>
                  <a:pt x="888" y="125437"/>
                </a:lnTo>
                <a:lnTo>
                  <a:pt x="0" y="132753"/>
                </a:lnTo>
                <a:lnTo>
                  <a:pt x="1269" y="140322"/>
                </a:lnTo>
                <a:lnTo>
                  <a:pt x="20192" y="191655"/>
                </a:lnTo>
                <a:lnTo>
                  <a:pt x="39623" y="242011"/>
                </a:lnTo>
                <a:lnTo>
                  <a:pt x="59562" y="291388"/>
                </a:lnTo>
                <a:lnTo>
                  <a:pt x="79882" y="339763"/>
                </a:lnTo>
                <a:lnTo>
                  <a:pt x="100329" y="387121"/>
                </a:lnTo>
                <a:lnTo>
                  <a:pt x="121792" y="402234"/>
                </a:lnTo>
                <a:lnTo>
                  <a:pt x="127761" y="401459"/>
                </a:lnTo>
                <a:lnTo>
                  <a:pt x="133603" y="399262"/>
                </a:lnTo>
                <a:lnTo>
                  <a:pt x="139319" y="395859"/>
                </a:lnTo>
                <a:lnTo>
                  <a:pt x="144652" y="391439"/>
                </a:lnTo>
                <a:lnTo>
                  <a:pt x="183260" y="378155"/>
                </a:lnTo>
                <a:lnTo>
                  <a:pt x="220725" y="359638"/>
                </a:lnTo>
                <a:lnTo>
                  <a:pt x="253745" y="336384"/>
                </a:lnTo>
                <a:lnTo>
                  <a:pt x="137921" y="336384"/>
                </a:lnTo>
                <a:lnTo>
                  <a:pt x="97154" y="233133"/>
                </a:lnTo>
                <a:lnTo>
                  <a:pt x="111125" y="233133"/>
                </a:lnTo>
                <a:lnTo>
                  <a:pt x="117475" y="229908"/>
                </a:lnTo>
                <a:lnTo>
                  <a:pt x="135000" y="219532"/>
                </a:lnTo>
                <a:lnTo>
                  <a:pt x="157987" y="207949"/>
                </a:lnTo>
                <a:lnTo>
                  <a:pt x="183514" y="198539"/>
                </a:lnTo>
                <a:lnTo>
                  <a:pt x="208406" y="194640"/>
                </a:lnTo>
                <a:lnTo>
                  <a:pt x="295909" y="194640"/>
                </a:lnTo>
                <a:lnTo>
                  <a:pt x="295275" y="192112"/>
                </a:lnTo>
                <a:lnTo>
                  <a:pt x="288544" y="181330"/>
                </a:lnTo>
                <a:lnTo>
                  <a:pt x="76326" y="181330"/>
                </a:lnTo>
                <a:lnTo>
                  <a:pt x="60959" y="143192"/>
                </a:lnTo>
                <a:lnTo>
                  <a:pt x="56006" y="130251"/>
                </a:lnTo>
                <a:lnTo>
                  <a:pt x="59562" y="127012"/>
                </a:lnTo>
                <a:lnTo>
                  <a:pt x="62483" y="119811"/>
                </a:lnTo>
                <a:lnTo>
                  <a:pt x="84962" y="73113"/>
                </a:lnTo>
                <a:lnTo>
                  <a:pt x="108203" y="56489"/>
                </a:lnTo>
                <a:lnTo>
                  <a:pt x="195325" y="56489"/>
                </a:lnTo>
                <a:lnTo>
                  <a:pt x="185546" y="37058"/>
                </a:lnTo>
                <a:lnTo>
                  <a:pt x="170687" y="20193"/>
                </a:lnTo>
                <a:lnTo>
                  <a:pt x="154685" y="8686"/>
                </a:lnTo>
                <a:lnTo>
                  <a:pt x="137540" y="2095"/>
                </a:lnTo>
                <a:lnTo>
                  <a:pt x="120014" y="0"/>
                </a:lnTo>
                <a:close/>
              </a:path>
            </a:pathLst>
          </a:custGeom>
          <a:solidFill>
            <a:srgbClr val="FFCF5D"/>
          </a:solidFill>
        </p:spPr>
        <p:txBody>
          <a:bodyPr wrap="square" lIns="0" tIns="0" rIns="0" bIns="0" rtlCol="0"/>
          <a:lstStyle/>
          <a:p>
            <a:endParaRPr/>
          </a:p>
        </p:txBody>
      </p:sp>
      <p:pic>
        <p:nvPicPr>
          <p:cNvPr id="21" name="bg object 21"/>
          <p:cNvPicPr/>
          <p:nvPr/>
        </p:nvPicPr>
        <p:blipFill>
          <a:blip r:embed="rId5" cstate="print"/>
          <a:stretch>
            <a:fillRect/>
          </a:stretch>
        </p:blipFill>
        <p:spPr>
          <a:xfrm>
            <a:off x="2404999" y="4460849"/>
            <a:ext cx="228345" cy="279895"/>
          </a:xfrm>
          <a:prstGeom prst="rect">
            <a:avLst/>
          </a:prstGeom>
        </p:spPr>
      </p:pic>
      <p:sp>
        <p:nvSpPr>
          <p:cNvPr id="22" name="bg object 22"/>
          <p:cNvSpPr/>
          <p:nvPr/>
        </p:nvSpPr>
        <p:spPr>
          <a:xfrm>
            <a:off x="8119871" y="3861816"/>
            <a:ext cx="1024255" cy="1283335"/>
          </a:xfrm>
          <a:custGeom>
            <a:avLst/>
            <a:gdLst/>
            <a:ahLst/>
            <a:cxnLst/>
            <a:rect l="l" t="t" r="r" b="b"/>
            <a:pathLst>
              <a:path w="1024254" h="1283335">
                <a:moveTo>
                  <a:pt x="834008" y="0"/>
                </a:moveTo>
                <a:lnTo>
                  <a:pt x="785368" y="2031"/>
                </a:lnTo>
                <a:lnTo>
                  <a:pt x="737361" y="8000"/>
                </a:lnTo>
                <a:lnTo>
                  <a:pt x="690626" y="18160"/>
                </a:lnTo>
                <a:lnTo>
                  <a:pt x="645668" y="32346"/>
                </a:lnTo>
                <a:lnTo>
                  <a:pt x="602742" y="50749"/>
                </a:lnTo>
                <a:lnTo>
                  <a:pt x="562482" y="73405"/>
                </a:lnTo>
                <a:lnTo>
                  <a:pt x="525272" y="100329"/>
                </a:lnTo>
                <a:lnTo>
                  <a:pt x="491744" y="131597"/>
                </a:lnTo>
                <a:lnTo>
                  <a:pt x="462152" y="167246"/>
                </a:lnTo>
                <a:lnTo>
                  <a:pt x="437006" y="207340"/>
                </a:lnTo>
                <a:lnTo>
                  <a:pt x="417195" y="249681"/>
                </a:lnTo>
                <a:lnTo>
                  <a:pt x="401700" y="294017"/>
                </a:lnTo>
                <a:lnTo>
                  <a:pt x="389508" y="339877"/>
                </a:lnTo>
                <a:lnTo>
                  <a:pt x="379983" y="386829"/>
                </a:lnTo>
                <a:lnTo>
                  <a:pt x="372109" y="434416"/>
                </a:lnTo>
                <a:lnTo>
                  <a:pt x="358139" y="529653"/>
                </a:lnTo>
                <a:lnTo>
                  <a:pt x="350266" y="576389"/>
                </a:lnTo>
                <a:lnTo>
                  <a:pt x="340741" y="621957"/>
                </a:lnTo>
                <a:lnTo>
                  <a:pt x="328549" y="665873"/>
                </a:lnTo>
                <a:lnTo>
                  <a:pt x="313054" y="707694"/>
                </a:lnTo>
                <a:lnTo>
                  <a:pt x="293116" y="746963"/>
                </a:lnTo>
                <a:lnTo>
                  <a:pt x="268224" y="783234"/>
                </a:lnTo>
                <a:lnTo>
                  <a:pt x="237108" y="816051"/>
                </a:lnTo>
                <a:lnTo>
                  <a:pt x="200405" y="842594"/>
                </a:lnTo>
                <a:lnTo>
                  <a:pt x="122935" y="890092"/>
                </a:lnTo>
                <a:lnTo>
                  <a:pt x="86105" y="916012"/>
                </a:lnTo>
                <a:lnTo>
                  <a:pt x="53085" y="946721"/>
                </a:lnTo>
                <a:lnTo>
                  <a:pt x="27304" y="982459"/>
                </a:lnTo>
                <a:lnTo>
                  <a:pt x="10286" y="1021816"/>
                </a:lnTo>
                <a:lnTo>
                  <a:pt x="1270" y="1063764"/>
                </a:lnTo>
                <a:lnTo>
                  <a:pt x="0" y="1107236"/>
                </a:lnTo>
                <a:lnTo>
                  <a:pt x="5714" y="1151216"/>
                </a:lnTo>
                <a:lnTo>
                  <a:pt x="18160" y="1194636"/>
                </a:lnTo>
                <a:lnTo>
                  <a:pt x="36449" y="1236464"/>
                </a:lnTo>
                <a:lnTo>
                  <a:pt x="60198" y="1275654"/>
                </a:lnTo>
                <a:lnTo>
                  <a:pt x="66167" y="1282914"/>
                </a:lnTo>
                <a:lnTo>
                  <a:pt x="1024127" y="1282914"/>
                </a:lnTo>
                <a:lnTo>
                  <a:pt x="1024127" y="30797"/>
                </a:lnTo>
                <a:lnTo>
                  <a:pt x="984757" y="18922"/>
                </a:lnTo>
                <a:lnTo>
                  <a:pt x="935101" y="8381"/>
                </a:lnTo>
                <a:lnTo>
                  <a:pt x="884681" y="2158"/>
                </a:lnTo>
                <a:lnTo>
                  <a:pt x="834008" y="0"/>
                </a:lnTo>
                <a:close/>
              </a:path>
            </a:pathLst>
          </a:custGeom>
          <a:solidFill>
            <a:srgbClr val="AEBDC1"/>
          </a:solidFill>
        </p:spPr>
        <p:txBody>
          <a:bodyPr wrap="square" lIns="0" tIns="0" rIns="0" bIns="0" rtlCol="0"/>
          <a:lstStyle/>
          <a:p>
            <a:endParaRPr/>
          </a:p>
        </p:txBody>
      </p:sp>
      <p:pic>
        <p:nvPicPr>
          <p:cNvPr id="23" name="bg object 23"/>
          <p:cNvPicPr/>
          <p:nvPr/>
        </p:nvPicPr>
        <p:blipFill>
          <a:blip r:embed="rId6" cstate="print"/>
          <a:stretch>
            <a:fillRect/>
          </a:stretch>
        </p:blipFill>
        <p:spPr>
          <a:xfrm>
            <a:off x="8180831" y="3541776"/>
            <a:ext cx="152400" cy="121919"/>
          </a:xfrm>
          <a:prstGeom prst="rect">
            <a:avLst/>
          </a:prstGeom>
        </p:spPr>
      </p:pic>
      <p:pic>
        <p:nvPicPr>
          <p:cNvPr id="24" name="bg object 24"/>
          <p:cNvPicPr/>
          <p:nvPr/>
        </p:nvPicPr>
        <p:blipFill>
          <a:blip r:embed="rId7" cstate="print"/>
          <a:stretch>
            <a:fillRect/>
          </a:stretch>
        </p:blipFill>
        <p:spPr>
          <a:xfrm>
            <a:off x="8342376" y="3788664"/>
            <a:ext cx="170688" cy="143256"/>
          </a:xfrm>
          <a:prstGeom prst="rect">
            <a:avLst/>
          </a:prstGeom>
        </p:spPr>
      </p:pic>
      <p:pic>
        <p:nvPicPr>
          <p:cNvPr id="25" name="bg object 25"/>
          <p:cNvPicPr/>
          <p:nvPr/>
        </p:nvPicPr>
        <p:blipFill>
          <a:blip r:embed="rId8" cstate="print"/>
          <a:stretch>
            <a:fillRect/>
          </a:stretch>
        </p:blipFill>
        <p:spPr>
          <a:xfrm>
            <a:off x="8555736" y="3962400"/>
            <a:ext cx="188975" cy="170687"/>
          </a:xfrm>
          <a:prstGeom prst="rect">
            <a:avLst/>
          </a:prstGeom>
        </p:spPr>
      </p:pic>
      <p:pic>
        <p:nvPicPr>
          <p:cNvPr id="26" name="bg object 26"/>
          <p:cNvPicPr/>
          <p:nvPr/>
        </p:nvPicPr>
        <p:blipFill>
          <a:blip r:embed="rId9" cstate="print"/>
          <a:stretch>
            <a:fillRect/>
          </a:stretch>
        </p:blipFill>
        <p:spPr>
          <a:xfrm>
            <a:off x="8823959" y="3590544"/>
            <a:ext cx="195072" cy="164591"/>
          </a:xfrm>
          <a:prstGeom prst="rect">
            <a:avLst/>
          </a:prstGeom>
        </p:spPr>
      </p:pic>
      <p:pic>
        <p:nvPicPr>
          <p:cNvPr id="27" name="bg object 27"/>
          <p:cNvPicPr/>
          <p:nvPr/>
        </p:nvPicPr>
        <p:blipFill>
          <a:blip r:embed="rId10" cstate="print"/>
          <a:stretch>
            <a:fillRect/>
          </a:stretch>
        </p:blipFill>
        <p:spPr>
          <a:xfrm>
            <a:off x="8549640" y="3486911"/>
            <a:ext cx="198120" cy="182879"/>
          </a:xfrm>
          <a:prstGeom prst="rect">
            <a:avLst/>
          </a:prstGeom>
        </p:spPr>
      </p:pic>
      <p:pic>
        <p:nvPicPr>
          <p:cNvPr id="28" name="bg object 28"/>
          <p:cNvPicPr/>
          <p:nvPr/>
        </p:nvPicPr>
        <p:blipFill>
          <a:blip r:embed="rId11" cstate="print"/>
          <a:stretch>
            <a:fillRect/>
          </a:stretch>
        </p:blipFill>
        <p:spPr>
          <a:xfrm>
            <a:off x="8964168" y="3880104"/>
            <a:ext cx="179830" cy="188975"/>
          </a:xfrm>
          <a:prstGeom prst="rect">
            <a:avLst/>
          </a:prstGeom>
        </p:spPr>
      </p:pic>
      <p:pic>
        <p:nvPicPr>
          <p:cNvPr id="29" name="bg object 29"/>
          <p:cNvPicPr/>
          <p:nvPr/>
        </p:nvPicPr>
        <p:blipFill>
          <a:blip r:embed="rId12" cstate="print"/>
          <a:stretch>
            <a:fillRect/>
          </a:stretch>
        </p:blipFill>
        <p:spPr>
          <a:xfrm>
            <a:off x="8388095" y="3267455"/>
            <a:ext cx="112774" cy="100583"/>
          </a:xfrm>
          <a:prstGeom prst="rect">
            <a:avLst/>
          </a:prstGeom>
        </p:spPr>
      </p:pic>
      <p:pic>
        <p:nvPicPr>
          <p:cNvPr id="30" name="bg object 30"/>
          <p:cNvPicPr/>
          <p:nvPr/>
        </p:nvPicPr>
        <p:blipFill>
          <a:blip r:embed="rId13" cstate="print"/>
          <a:stretch>
            <a:fillRect/>
          </a:stretch>
        </p:blipFill>
        <p:spPr>
          <a:xfrm>
            <a:off x="8601456" y="3072384"/>
            <a:ext cx="198120" cy="176783"/>
          </a:xfrm>
          <a:prstGeom prst="rect">
            <a:avLst/>
          </a:prstGeom>
        </p:spPr>
      </p:pic>
      <p:pic>
        <p:nvPicPr>
          <p:cNvPr id="31" name="bg object 31"/>
          <p:cNvPicPr/>
          <p:nvPr/>
        </p:nvPicPr>
        <p:blipFill>
          <a:blip r:embed="rId14" cstate="print"/>
          <a:stretch>
            <a:fillRect/>
          </a:stretch>
        </p:blipFill>
        <p:spPr>
          <a:xfrm>
            <a:off x="8784335" y="3892296"/>
            <a:ext cx="79248" cy="73152"/>
          </a:xfrm>
          <a:prstGeom prst="rect">
            <a:avLst/>
          </a:prstGeom>
        </p:spPr>
      </p:pic>
      <p:pic>
        <p:nvPicPr>
          <p:cNvPr id="32" name="bg object 32"/>
          <p:cNvPicPr/>
          <p:nvPr/>
        </p:nvPicPr>
        <p:blipFill>
          <a:blip r:embed="rId15" cstate="print"/>
          <a:stretch>
            <a:fillRect/>
          </a:stretch>
        </p:blipFill>
        <p:spPr>
          <a:xfrm>
            <a:off x="8897111" y="3276600"/>
            <a:ext cx="115824" cy="97536"/>
          </a:xfrm>
          <a:prstGeom prst="rect">
            <a:avLst/>
          </a:prstGeom>
        </p:spPr>
      </p:pic>
      <p:sp>
        <p:nvSpPr>
          <p:cNvPr id="33" name="bg object 33"/>
          <p:cNvSpPr/>
          <p:nvPr/>
        </p:nvSpPr>
        <p:spPr>
          <a:xfrm>
            <a:off x="8107680" y="4023360"/>
            <a:ext cx="1036319" cy="1121410"/>
          </a:xfrm>
          <a:custGeom>
            <a:avLst/>
            <a:gdLst/>
            <a:ahLst/>
            <a:cxnLst/>
            <a:rect l="l" t="t" r="r" b="b"/>
            <a:pathLst>
              <a:path w="1036320" h="1121410">
                <a:moveTo>
                  <a:pt x="0" y="0"/>
                </a:moveTo>
                <a:lnTo>
                  <a:pt x="12319" y="48488"/>
                </a:lnTo>
                <a:lnTo>
                  <a:pt x="25780" y="97396"/>
                </a:lnTo>
                <a:lnTo>
                  <a:pt x="40513" y="146646"/>
                </a:lnTo>
                <a:lnTo>
                  <a:pt x="56006" y="196215"/>
                </a:lnTo>
                <a:lnTo>
                  <a:pt x="72136" y="245656"/>
                </a:lnTo>
                <a:lnTo>
                  <a:pt x="138175" y="442836"/>
                </a:lnTo>
                <a:lnTo>
                  <a:pt x="153924" y="491324"/>
                </a:lnTo>
                <a:lnTo>
                  <a:pt x="170815" y="541413"/>
                </a:lnTo>
                <a:lnTo>
                  <a:pt x="190753" y="588162"/>
                </a:lnTo>
                <a:lnTo>
                  <a:pt x="213360" y="631863"/>
                </a:lnTo>
                <a:lnTo>
                  <a:pt x="238633" y="672782"/>
                </a:lnTo>
                <a:lnTo>
                  <a:pt x="266192" y="711200"/>
                </a:lnTo>
                <a:lnTo>
                  <a:pt x="295783" y="747407"/>
                </a:lnTo>
                <a:lnTo>
                  <a:pt x="327405" y="781672"/>
                </a:lnTo>
                <a:lnTo>
                  <a:pt x="360679" y="814285"/>
                </a:lnTo>
                <a:lnTo>
                  <a:pt x="395350" y="845502"/>
                </a:lnTo>
                <a:lnTo>
                  <a:pt x="431419" y="875639"/>
                </a:lnTo>
                <a:lnTo>
                  <a:pt x="468502" y="904951"/>
                </a:lnTo>
                <a:lnTo>
                  <a:pt x="506475" y="933716"/>
                </a:lnTo>
                <a:lnTo>
                  <a:pt x="623443" y="1019590"/>
                </a:lnTo>
                <a:lnTo>
                  <a:pt x="662813" y="1048999"/>
                </a:lnTo>
                <a:lnTo>
                  <a:pt x="701928" y="1079267"/>
                </a:lnTo>
                <a:lnTo>
                  <a:pt x="740664" y="1110675"/>
                </a:lnTo>
                <a:lnTo>
                  <a:pt x="753999" y="1121106"/>
                </a:lnTo>
                <a:lnTo>
                  <a:pt x="1036193" y="1121106"/>
                </a:lnTo>
                <a:lnTo>
                  <a:pt x="1036193" y="965111"/>
                </a:lnTo>
                <a:lnTo>
                  <a:pt x="1024763" y="917270"/>
                </a:lnTo>
                <a:lnTo>
                  <a:pt x="1012063" y="868959"/>
                </a:lnTo>
                <a:lnTo>
                  <a:pt x="998220" y="820737"/>
                </a:lnTo>
                <a:lnTo>
                  <a:pt x="982852" y="772629"/>
                </a:lnTo>
                <a:lnTo>
                  <a:pt x="965580" y="724687"/>
                </a:lnTo>
                <a:lnTo>
                  <a:pt x="946403" y="676910"/>
                </a:lnTo>
                <a:lnTo>
                  <a:pt x="924051" y="629170"/>
                </a:lnTo>
                <a:lnTo>
                  <a:pt x="899795" y="584352"/>
                </a:lnTo>
                <a:lnTo>
                  <a:pt x="873378" y="542290"/>
                </a:lnTo>
                <a:lnTo>
                  <a:pt x="845058" y="502843"/>
                </a:lnTo>
                <a:lnTo>
                  <a:pt x="815086" y="465836"/>
                </a:lnTo>
                <a:lnTo>
                  <a:pt x="783209" y="431126"/>
                </a:lnTo>
                <a:lnTo>
                  <a:pt x="749935" y="398564"/>
                </a:lnTo>
                <a:lnTo>
                  <a:pt x="715137" y="367969"/>
                </a:lnTo>
                <a:lnTo>
                  <a:pt x="678815" y="339204"/>
                </a:lnTo>
                <a:lnTo>
                  <a:pt x="641350" y="312102"/>
                </a:lnTo>
                <a:lnTo>
                  <a:pt x="602742" y="286524"/>
                </a:lnTo>
                <a:lnTo>
                  <a:pt x="563118" y="262305"/>
                </a:lnTo>
                <a:lnTo>
                  <a:pt x="522477" y="239280"/>
                </a:lnTo>
                <a:lnTo>
                  <a:pt x="480949" y="217297"/>
                </a:lnTo>
                <a:lnTo>
                  <a:pt x="438785" y="196215"/>
                </a:lnTo>
                <a:lnTo>
                  <a:pt x="395986" y="175869"/>
                </a:lnTo>
                <a:lnTo>
                  <a:pt x="352678" y="156095"/>
                </a:lnTo>
                <a:lnTo>
                  <a:pt x="87629" y="40855"/>
                </a:lnTo>
                <a:lnTo>
                  <a:pt x="43688" y="20764"/>
                </a:lnTo>
                <a:lnTo>
                  <a:pt x="0" y="0"/>
                </a:lnTo>
                <a:close/>
              </a:path>
            </a:pathLst>
          </a:custGeom>
          <a:solidFill>
            <a:srgbClr val="FFBAB4"/>
          </a:solidFill>
        </p:spPr>
        <p:txBody>
          <a:bodyPr wrap="square" lIns="0" tIns="0" rIns="0" bIns="0" rtlCol="0"/>
          <a:lstStyle/>
          <a:p>
            <a:endParaRPr/>
          </a:p>
        </p:txBody>
      </p:sp>
      <p:sp>
        <p:nvSpPr>
          <p:cNvPr id="34" name="bg object 34"/>
          <p:cNvSpPr/>
          <p:nvPr/>
        </p:nvSpPr>
        <p:spPr>
          <a:xfrm>
            <a:off x="8253984" y="4218432"/>
            <a:ext cx="871855" cy="927100"/>
          </a:xfrm>
          <a:custGeom>
            <a:avLst/>
            <a:gdLst/>
            <a:ahLst/>
            <a:cxnLst/>
            <a:rect l="l" t="t" r="r" b="b"/>
            <a:pathLst>
              <a:path w="871854" h="927100">
                <a:moveTo>
                  <a:pt x="31242" y="163893"/>
                </a:moveTo>
                <a:lnTo>
                  <a:pt x="27686" y="151650"/>
                </a:lnTo>
                <a:lnTo>
                  <a:pt x="16764" y="146088"/>
                </a:lnTo>
                <a:lnTo>
                  <a:pt x="4191" y="151650"/>
                </a:lnTo>
                <a:lnTo>
                  <a:pt x="0" y="163893"/>
                </a:lnTo>
                <a:lnTo>
                  <a:pt x="4191" y="176136"/>
                </a:lnTo>
                <a:lnTo>
                  <a:pt x="16764" y="181698"/>
                </a:lnTo>
                <a:lnTo>
                  <a:pt x="27686" y="176136"/>
                </a:lnTo>
                <a:lnTo>
                  <a:pt x="31242" y="163893"/>
                </a:lnTo>
                <a:close/>
              </a:path>
              <a:path w="871854" h="927100">
                <a:moveTo>
                  <a:pt x="216789" y="402094"/>
                </a:moveTo>
                <a:lnTo>
                  <a:pt x="212598" y="391083"/>
                </a:lnTo>
                <a:lnTo>
                  <a:pt x="200025" y="386067"/>
                </a:lnTo>
                <a:lnTo>
                  <a:pt x="187071" y="391083"/>
                </a:lnTo>
                <a:lnTo>
                  <a:pt x="182753" y="402094"/>
                </a:lnTo>
                <a:lnTo>
                  <a:pt x="187071" y="413092"/>
                </a:lnTo>
                <a:lnTo>
                  <a:pt x="200025" y="418096"/>
                </a:lnTo>
                <a:lnTo>
                  <a:pt x="212598" y="413092"/>
                </a:lnTo>
                <a:lnTo>
                  <a:pt x="216789" y="402094"/>
                </a:lnTo>
                <a:close/>
              </a:path>
              <a:path w="871854" h="927100">
                <a:moveTo>
                  <a:pt x="290576" y="430326"/>
                </a:moveTo>
                <a:lnTo>
                  <a:pt x="286258" y="418211"/>
                </a:lnTo>
                <a:lnTo>
                  <a:pt x="273304" y="412686"/>
                </a:lnTo>
                <a:lnTo>
                  <a:pt x="260858" y="418211"/>
                </a:lnTo>
                <a:lnTo>
                  <a:pt x="256667" y="430326"/>
                </a:lnTo>
                <a:lnTo>
                  <a:pt x="260858" y="442442"/>
                </a:lnTo>
                <a:lnTo>
                  <a:pt x="273304" y="447954"/>
                </a:lnTo>
                <a:lnTo>
                  <a:pt x="286258" y="442442"/>
                </a:lnTo>
                <a:lnTo>
                  <a:pt x="290576" y="430326"/>
                </a:lnTo>
                <a:close/>
              </a:path>
              <a:path w="871854" h="927100">
                <a:moveTo>
                  <a:pt x="508889" y="321119"/>
                </a:moveTo>
                <a:lnTo>
                  <a:pt x="504571" y="308889"/>
                </a:lnTo>
                <a:lnTo>
                  <a:pt x="491871" y="303314"/>
                </a:lnTo>
                <a:lnTo>
                  <a:pt x="479298" y="308889"/>
                </a:lnTo>
                <a:lnTo>
                  <a:pt x="475107" y="321119"/>
                </a:lnTo>
                <a:lnTo>
                  <a:pt x="479298" y="333375"/>
                </a:lnTo>
                <a:lnTo>
                  <a:pt x="491871" y="338924"/>
                </a:lnTo>
                <a:lnTo>
                  <a:pt x="504571" y="333375"/>
                </a:lnTo>
                <a:lnTo>
                  <a:pt x="508889" y="321119"/>
                </a:lnTo>
                <a:close/>
              </a:path>
              <a:path w="871854" h="927100">
                <a:moveTo>
                  <a:pt x="528066" y="225425"/>
                </a:moveTo>
                <a:lnTo>
                  <a:pt x="524510" y="214426"/>
                </a:lnTo>
                <a:lnTo>
                  <a:pt x="513842" y="209410"/>
                </a:lnTo>
                <a:lnTo>
                  <a:pt x="501269" y="214426"/>
                </a:lnTo>
                <a:lnTo>
                  <a:pt x="497078" y="225425"/>
                </a:lnTo>
                <a:lnTo>
                  <a:pt x="501269" y="236435"/>
                </a:lnTo>
                <a:lnTo>
                  <a:pt x="513842" y="241427"/>
                </a:lnTo>
                <a:lnTo>
                  <a:pt x="524510" y="236435"/>
                </a:lnTo>
                <a:lnTo>
                  <a:pt x="528066" y="225425"/>
                </a:lnTo>
                <a:close/>
              </a:path>
              <a:path w="871854" h="927100">
                <a:moveTo>
                  <a:pt x="720598" y="893584"/>
                </a:moveTo>
                <a:lnTo>
                  <a:pt x="716280" y="882573"/>
                </a:lnTo>
                <a:lnTo>
                  <a:pt x="703580" y="877557"/>
                </a:lnTo>
                <a:lnTo>
                  <a:pt x="691007" y="882573"/>
                </a:lnTo>
                <a:lnTo>
                  <a:pt x="686816" y="893584"/>
                </a:lnTo>
                <a:lnTo>
                  <a:pt x="691007" y="904582"/>
                </a:lnTo>
                <a:lnTo>
                  <a:pt x="703580" y="909586"/>
                </a:lnTo>
                <a:lnTo>
                  <a:pt x="716280" y="904582"/>
                </a:lnTo>
                <a:lnTo>
                  <a:pt x="720598" y="893584"/>
                </a:lnTo>
                <a:close/>
              </a:path>
              <a:path w="871854" h="927100">
                <a:moveTo>
                  <a:pt x="835660" y="926490"/>
                </a:moveTo>
                <a:lnTo>
                  <a:pt x="813689" y="888149"/>
                </a:lnTo>
                <a:lnTo>
                  <a:pt x="786892" y="843394"/>
                </a:lnTo>
                <a:lnTo>
                  <a:pt x="779653" y="831913"/>
                </a:lnTo>
                <a:lnTo>
                  <a:pt x="780161" y="831519"/>
                </a:lnTo>
                <a:lnTo>
                  <a:pt x="780161" y="823239"/>
                </a:lnTo>
                <a:lnTo>
                  <a:pt x="778383" y="775423"/>
                </a:lnTo>
                <a:lnTo>
                  <a:pt x="777494" y="726452"/>
                </a:lnTo>
                <a:lnTo>
                  <a:pt x="778383" y="680897"/>
                </a:lnTo>
                <a:lnTo>
                  <a:pt x="782066" y="633577"/>
                </a:lnTo>
                <a:lnTo>
                  <a:pt x="789432" y="585762"/>
                </a:lnTo>
                <a:lnTo>
                  <a:pt x="789178" y="578967"/>
                </a:lnTo>
                <a:lnTo>
                  <a:pt x="785876" y="573481"/>
                </a:lnTo>
                <a:lnTo>
                  <a:pt x="780669" y="569823"/>
                </a:lnTo>
                <a:lnTo>
                  <a:pt x="774700" y="568477"/>
                </a:lnTo>
                <a:lnTo>
                  <a:pt x="770128" y="568477"/>
                </a:lnTo>
                <a:lnTo>
                  <a:pt x="756920" y="624230"/>
                </a:lnTo>
                <a:lnTo>
                  <a:pt x="752983" y="669772"/>
                </a:lnTo>
                <a:lnTo>
                  <a:pt x="751205" y="715378"/>
                </a:lnTo>
                <a:lnTo>
                  <a:pt x="750951" y="786853"/>
                </a:lnTo>
                <a:lnTo>
                  <a:pt x="730631" y="756234"/>
                </a:lnTo>
                <a:lnTo>
                  <a:pt x="701040" y="714082"/>
                </a:lnTo>
                <a:lnTo>
                  <a:pt x="670433" y="673049"/>
                </a:lnTo>
                <a:lnTo>
                  <a:pt x="638556" y="633260"/>
                </a:lnTo>
                <a:lnTo>
                  <a:pt x="604901" y="594042"/>
                </a:lnTo>
                <a:lnTo>
                  <a:pt x="598170" y="586460"/>
                </a:lnTo>
                <a:lnTo>
                  <a:pt x="600329" y="544334"/>
                </a:lnTo>
                <a:lnTo>
                  <a:pt x="608838" y="436524"/>
                </a:lnTo>
                <a:lnTo>
                  <a:pt x="612267" y="382498"/>
                </a:lnTo>
                <a:lnTo>
                  <a:pt x="613664" y="328498"/>
                </a:lnTo>
                <a:lnTo>
                  <a:pt x="613664" y="320586"/>
                </a:lnTo>
                <a:lnTo>
                  <a:pt x="607314" y="316979"/>
                </a:lnTo>
                <a:lnTo>
                  <a:pt x="594360" y="316979"/>
                </a:lnTo>
                <a:lnTo>
                  <a:pt x="588137" y="320586"/>
                </a:lnTo>
                <a:lnTo>
                  <a:pt x="588137" y="328498"/>
                </a:lnTo>
                <a:lnTo>
                  <a:pt x="585597" y="377939"/>
                </a:lnTo>
                <a:lnTo>
                  <a:pt x="581787" y="427329"/>
                </a:lnTo>
                <a:lnTo>
                  <a:pt x="573151" y="525894"/>
                </a:lnTo>
                <a:lnTo>
                  <a:pt x="571119" y="556044"/>
                </a:lnTo>
                <a:lnTo>
                  <a:pt x="535813" y="517461"/>
                </a:lnTo>
                <a:lnTo>
                  <a:pt x="500634" y="479933"/>
                </a:lnTo>
                <a:lnTo>
                  <a:pt x="464947" y="442849"/>
                </a:lnTo>
                <a:lnTo>
                  <a:pt x="429006" y="406095"/>
                </a:lnTo>
                <a:lnTo>
                  <a:pt x="392684" y="369620"/>
                </a:lnTo>
                <a:lnTo>
                  <a:pt x="357124" y="334302"/>
                </a:lnTo>
                <a:lnTo>
                  <a:pt x="357124" y="94627"/>
                </a:lnTo>
                <a:lnTo>
                  <a:pt x="349885" y="89954"/>
                </a:lnTo>
                <a:lnTo>
                  <a:pt x="335153" y="89954"/>
                </a:lnTo>
                <a:lnTo>
                  <a:pt x="327914" y="94627"/>
                </a:lnTo>
                <a:lnTo>
                  <a:pt x="327914" y="305460"/>
                </a:lnTo>
                <a:lnTo>
                  <a:pt x="210312" y="188912"/>
                </a:lnTo>
                <a:lnTo>
                  <a:pt x="174117" y="152590"/>
                </a:lnTo>
                <a:lnTo>
                  <a:pt x="138176" y="116052"/>
                </a:lnTo>
                <a:lnTo>
                  <a:pt x="102489" y="79209"/>
                </a:lnTo>
                <a:lnTo>
                  <a:pt x="67310" y="41986"/>
                </a:lnTo>
                <a:lnTo>
                  <a:pt x="32512" y="4318"/>
                </a:lnTo>
                <a:lnTo>
                  <a:pt x="29718" y="1079"/>
                </a:lnTo>
                <a:lnTo>
                  <a:pt x="26035" y="0"/>
                </a:lnTo>
                <a:lnTo>
                  <a:pt x="22860" y="0"/>
                </a:lnTo>
                <a:lnTo>
                  <a:pt x="15494" y="2298"/>
                </a:lnTo>
                <a:lnTo>
                  <a:pt x="10414" y="8102"/>
                </a:lnTo>
                <a:lnTo>
                  <a:pt x="9017" y="15786"/>
                </a:lnTo>
                <a:lnTo>
                  <a:pt x="13081" y="23749"/>
                </a:lnTo>
                <a:lnTo>
                  <a:pt x="48260" y="61963"/>
                </a:lnTo>
                <a:lnTo>
                  <a:pt x="83820" y="99885"/>
                </a:lnTo>
                <a:lnTo>
                  <a:pt x="119761" y="137528"/>
                </a:lnTo>
                <a:lnTo>
                  <a:pt x="192278" y="212217"/>
                </a:lnTo>
                <a:lnTo>
                  <a:pt x="273939" y="294576"/>
                </a:lnTo>
                <a:lnTo>
                  <a:pt x="239649" y="280695"/>
                </a:lnTo>
                <a:lnTo>
                  <a:pt x="194691" y="264820"/>
                </a:lnTo>
                <a:lnTo>
                  <a:pt x="148971" y="250990"/>
                </a:lnTo>
                <a:lnTo>
                  <a:pt x="102489" y="239141"/>
                </a:lnTo>
                <a:lnTo>
                  <a:pt x="55245" y="229196"/>
                </a:lnTo>
                <a:lnTo>
                  <a:pt x="53340" y="228473"/>
                </a:lnTo>
                <a:lnTo>
                  <a:pt x="51562" y="228117"/>
                </a:lnTo>
                <a:lnTo>
                  <a:pt x="50165" y="228117"/>
                </a:lnTo>
                <a:lnTo>
                  <a:pt x="41021" y="231889"/>
                </a:lnTo>
                <a:lnTo>
                  <a:pt x="36957" y="240449"/>
                </a:lnTo>
                <a:lnTo>
                  <a:pt x="38354" y="249682"/>
                </a:lnTo>
                <a:lnTo>
                  <a:pt x="45847" y="255460"/>
                </a:lnTo>
                <a:lnTo>
                  <a:pt x="96393" y="267182"/>
                </a:lnTo>
                <a:lnTo>
                  <a:pt x="145542" y="280212"/>
                </a:lnTo>
                <a:lnTo>
                  <a:pt x="193802" y="294868"/>
                </a:lnTo>
                <a:lnTo>
                  <a:pt x="241300" y="311429"/>
                </a:lnTo>
                <a:lnTo>
                  <a:pt x="288163" y="330238"/>
                </a:lnTo>
                <a:lnTo>
                  <a:pt x="326771" y="347865"/>
                </a:lnTo>
                <a:lnTo>
                  <a:pt x="412877" y="434746"/>
                </a:lnTo>
                <a:lnTo>
                  <a:pt x="486029" y="509638"/>
                </a:lnTo>
                <a:lnTo>
                  <a:pt x="531876" y="557593"/>
                </a:lnTo>
                <a:lnTo>
                  <a:pt x="525526" y="554710"/>
                </a:lnTo>
                <a:lnTo>
                  <a:pt x="480060" y="537006"/>
                </a:lnTo>
                <a:lnTo>
                  <a:pt x="433705" y="521716"/>
                </a:lnTo>
                <a:lnTo>
                  <a:pt x="386461" y="508673"/>
                </a:lnTo>
                <a:lnTo>
                  <a:pt x="338582" y="497776"/>
                </a:lnTo>
                <a:lnTo>
                  <a:pt x="290195" y="488861"/>
                </a:lnTo>
                <a:lnTo>
                  <a:pt x="241554" y="481774"/>
                </a:lnTo>
                <a:lnTo>
                  <a:pt x="192151" y="476377"/>
                </a:lnTo>
                <a:lnTo>
                  <a:pt x="191389" y="476008"/>
                </a:lnTo>
                <a:lnTo>
                  <a:pt x="190627" y="476008"/>
                </a:lnTo>
                <a:lnTo>
                  <a:pt x="183134" y="480060"/>
                </a:lnTo>
                <a:lnTo>
                  <a:pt x="180975" y="488975"/>
                </a:lnTo>
                <a:lnTo>
                  <a:pt x="184150" y="497878"/>
                </a:lnTo>
                <a:lnTo>
                  <a:pt x="192786" y="501916"/>
                </a:lnTo>
                <a:lnTo>
                  <a:pt x="242443" y="507720"/>
                </a:lnTo>
                <a:lnTo>
                  <a:pt x="291973" y="515480"/>
                </a:lnTo>
                <a:lnTo>
                  <a:pt x="341376" y="525335"/>
                </a:lnTo>
                <a:lnTo>
                  <a:pt x="390398" y="537464"/>
                </a:lnTo>
                <a:lnTo>
                  <a:pt x="438912" y="551967"/>
                </a:lnTo>
                <a:lnTo>
                  <a:pt x="486410" y="569023"/>
                </a:lnTo>
                <a:lnTo>
                  <a:pt x="532892" y="588746"/>
                </a:lnTo>
                <a:lnTo>
                  <a:pt x="578104" y="611314"/>
                </a:lnTo>
                <a:lnTo>
                  <a:pt x="580644" y="612013"/>
                </a:lnTo>
                <a:lnTo>
                  <a:pt x="582930" y="612013"/>
                </a:lnTo>
                <a:lnTo>
                  <a:pt x="593979" y="623900"/>
                </a:lnTo>
                <a:lnTo>
                  <a:pt x="626618" y="661466"/>
                </a:lnTo>
                <a:lnTo>
                  <a:pt x="657860" y="700443"/>
                </a:lnTo>
                <a:lnTo>
                  <a:pt x="687959" y="740664"/>
                </a:lnTo>
                <a:lnTo>
                  <a:pt x="716788" y="782040"/>
                </a:lnTo>
                <a:lnTo>
                  <a:pt x="728472" y="799896"/>
                </a:lnTo>
                <a:lnTo>
                  <a:pt x="699008" y="791972"/>
                </a:lnTo>
                <a:lnTo>
                  <a:pt x="647446" y="776592"/>
                </a:lnTo>
                <a:lnTo>
                  <a:pt x="596392" y="760323"/>
                </a:lnTo>
                <a:lnTo>
                  <a:pt x="494792" y="726821"/>
                </a:lnTo>
                <a:lnTo>
                  <a:pt x="493649" y="726821"/>
                </a:lnTo>
                <a:lnTo>
                  <a:pt x="492633" y="726452"/>
                </a:lnTo>
                <a:lnTo>
                  <a:pt x="491490" y="726452"/>
                </a:lnTo>
                <a:lnTo>
                  <a:pt x="481457" y="730148"/>
                </a:lnTo>
                <a:lnTo>
                  <a:pt x="476504" y="738771"/>
                </a:lnTo>
                <a:lnTo>
                  <a:pt x="477393" y="748614"/>
                </a:lnTo>
                <a:lnTo>
                  <a:pt x="484632" y="755942"/>
                </a:lnTo>
                <a:lnTo>
                  <a:pt x="530987" y="769226"/>
                </a:lnTo>
                <a:lnTo>
                  <a:pt x="668782" y="811149"/>
                </a:lnTo>
                <a:lnTo>
                  <a:pt x="714756" y="824280"/>
                </a:lnTo>
                <a:lnTo>
                  <a:pt x="750062" y="833348"/>
                </a:lnTo>
                <a:lnTo>
                  <a:pt x="771271" y="867702"/>
                </a:lnTo>
                <a:lnTo>
                  <a:pt x="797179" y="911720"/>
                </a:lnTo>
                <a:lnTo>
                  <a:pt x="805434" y="926490"/>
                </a:lnTo>
                <a:lnTo>
                  <a:pt x="835660" y="926490"/>
                </a:lnTo>
                <a:close/>
              </a:path>
              <a:path w="871854" h="927100">
                <a:moveTo>
                  <a:pt x="871474" y="805789"/>
                </a:moveTo>
                <a:lnTo>
                  <a:pt x="867283" y="793546"/>
                </a:lnTo>
                <a:lnTo>
                  <a:pt x="854583" y="787971"/>
                </a:lnTo>
                <a:lnTo>
                  <a:pt x="841629" y="793546"/>
                </a:lnTo>
                <a:lnTo>
                  <a:pt x="837311" y="805789"/>
                </a:lnTo>
                <a:lnTo>
                  <a:pt x="841629" y="818032"/>
                </a:lnTo>
                <a:lnTo>
                  <a:pt x="854583" y="823607"/>
                </a:lnTo>
                <a:lnTo>
                  <a:pt x="867283" y="818032"/>
                </a:lnTo>
                <a:lnTo>
                  <a:pt x="871474" y="805789"/>
                </a:lnTo>
                <a:close/>
              </a:path>
            </a:pathLst>
          </a:custGeom>
          <a:solidFill>
            <a:srgbClr val="0D5266"/>
          </a:solidFill>
        </p:spPr>
        <p:txBody>
          <a:bodyPr wrap="square" lIns="0" tIns="0" rIns="0" bIns="0" rtlCol="0"/>
          <a:lstStyle/>
          <a:p>
            <a:endParaRPr/>
          </a:p>
        </p:txBody>
      </p:sp>
      <p:sp>
        <p:nvSpPr>
          <p:cNvPr id="35" name="bg object 35"/>
          <p:cNvSpPr/>
          <p:nvPr/>
        </p:nvSpPr>
        <p:spPr>
          <a:xfrm>
            <a:off x="7921752" y="3047"/>
            <a:ext cx="1207135" cy="855980"/>
          </a:xfrm>
          <a:custGeom>
            <a:avLst/>
            <a:gdLst/>
            <a:ahLst/>
            <a:cxnLst/>
            <a:rect l="l" t="t" r="r" b="b"/>
            <a:pathLst>
              <a:path w="1207134" h="855980">
                <a:moveTo>
                  <a:pt x="1206627" y="1016"/>
                </a:moveTo>
                <a:lnTo>
                  <a:pt x="1205992" y="0"/>
                </a:lnTo>
                <a:lnTo>
                  <a:pt x="1097153" y="0"/>
                </a:lnTo>
                <a:lnTo>
                  <a:pt x="956564" y="23241"/>
                </a:lnTo>
                <a:lnTo>
                  <a:pt x="909066" y="30226"/>
                </a:lnTo>
                <a:lnTo>
                  <a:pt x="861441" y="36576"/>
                </a:lnTo>
                <a:lnTo>
                  <a:pt x="813562" y="42037"/>
                </a:lnTo>
                <a:lnTo>
                  <a:pt x="765302" y="46609"/>
                </a:lnTo>
                <a:lnTo>
                  <a:pt x="716534" y="50038"/>
                </a:lnTo>
                <a:lnTo>
                  <a:pt x="667004" y="52324"/>
                </a:lnTo>
                <a:lnTo>
                  <a:pt x="616839" y="53213"/>
                </a:lnTo>
                <a:lnTo>
                  <a:pt x="582168" y="51943"/>
                </a:lnTo>
                <a:lnTo>
                  <a:pt x="483616" y="44704"/>
                </a:lnTo>
                <a:lnTo>
                  <a:pt x="428371" y="43053"/>
                </a:lnTo>
                <a:lnTo>
                  <a:pt x="374904" y="45593"/>
                </a:lnTo>
                <a:lnTo>
                  <a:pt x="327279" y="54229"/>
                </a:lnTo>
                <a:lnTo>
                  <a:pt x="289814" y="71120"/>
                </a:lnTo>
                <a:lnTo>
                  <a:pt x="263017" y="138303"/>
                </a:lnTo>
                <a:lnTo>
                  <a:pt x="281940" y="169164"/>
                </a:lnTo>
                <a:lnTo>
                  <a:pt x="317881" y="192913"/>
                </a:lnTo>
                <a:lnTo>
                  <a:pt x="364744" y="211074"/>
                </a:lnTo>
                <a:lnTo>
                  <a:pt x="416687" y="225679"/>
                </a:lnTo>
                <a:lnTo>
                  <a:pt x="467233" y="238252"/>
                </a:lnTo>
                <a:lnTo>
                  <a:pt x="492252" y="245110"/>
                </a:lnTo>
                <a:lnTo>
                  <a:pt x="514350" y="252095"/>
                </a:lnTo>
                <a:lnTo>
                  <a:pt x="532384" y="259715"/>
                </a:lnTo>
                <a:lnTo>
                  <a:pt x="545465" y="268097"/>
                </a:lnTo>
                <a:lnTo>
                  <a:pt x="520065" y="295402"/>
                </a:lnTo>
                <a:lnTo>
                  <a:pt x="486410" y="313817"/>
                </a:lnTo>
                <a:lnTo>
                  <a:pt x="446151" y="325120"/>
                </a:lnTo>
                <a:lnTo>
                  <a:pt x="401066" y="330835"/>
                </a:lnTo>
                <a:lnTo>
                  <a:pt x="353060" y="332613"/>
                </a:lnTo>
                <a:lnTo>
                  <a:pt x="303784" y="332105"/>
                </a:lnTo>
                <a:lnTo>
                  <a:pt x="255270" y="330835"/>
                </a:lnTo>
                <a:lnTo>
                  <a:pt x="209169" y="330581"/>
                </a:lnTo>
                <a:lnTo>
                  <a:pt x="167259" y="332740"/>
                </a:lnTo>
                <a:lnTo>
                  <a:pt x="131318" y="339090"/>
                </a:lnTo>
                <a:lnTo>
                  <a:pt x="84074" y="363982"/>
                </a:lnTo>
                <a:lnTo>
                  <a:pt x="63754" y="392938"/>
                </a:lnTo>
                <a:lnTo>
                  <a:pt x="68072" y="422656"/>
                </a:lnTo>
                <a:lnTo>
                  <a:pt x="94361" y="449707"/>
                </a:lnTo>
                <a:lnTo>
                  <a:pt x="139954" y="470789"/>
                </a:lnTo>
                <a:lnTo>
                  <a:pt x="144018" y="471932"/>
                </a:lnTo>
                <a:lnTo>
                  <a:pt x="147193" y="473329"/>
                </a:lnTo>
                <a:lnTo>
                  <a:pt x="151257" y="474091"/>
                </a:lnTo>
                <a:lnTo>
                  <a:pt x="191643" y="480060"/>
                </a:lnTo>
                <a:lnTo>
                  <a:pt x="273939" y="481711"/>
                </a:lnTo>
                <a:lnTo>
                  <a:pt x="312801" y="487426"/>
                </a:lnTo>
                <a:lnTo>
                  <a:pt x="319278" y="488823"/>
                </a:lnTo>
                <a:lnTo>
                  <a:pt x="325374" y="491363"/>
                </a:lnTo>
                <a:lnTo>
                  <a:pt x="331597" y="493522"/>
                </a:lnTo>
                <a:lnTo>
                  <a:pt x="312928" y="509016"/>
                </a:lnTo>
                <a:lnTo>
                  <a:pt x="283591" y="530098"/>
                </a:lnTo>
                <a:lnTo>
                  <a:pt x="203962" y="584708"/>
                </a:lnTo>
                <a:lnTo>
                  <a:pt x="159258" y="616331"/>
                </a:lnTo>
                <a:lnTo>
                  <a:pt x="115189" y="649351"/>
                </a:lnTo>
                <a:lnTo>
                  <a:pt x="74295" y="682879"/>
                </a:lnTo>
                <a:lnTo>
                  <a:pt x="39624" y="716026"/>
                </a:lnTo>
                <a:lnTo>
                  <a:pt x="13970" y="747649"/>
                </a:lnTo>
                <a:lnTo>
                  <a:pt x="0" y="776732"/>
                </a:lnTo>
                <a:lnTo>
                  <a:pt x="635" y="802386"/>
                </a:lnTo>
                <a:lnTo>
                  <a:pt x="31496" y="830453"/>
                </a:lnTo>
                <a:lnTo>
                  <a:pt x="80772" y="837692"/>
                </a:lnTo>
                <a:lnTo>
                  <a:pt x="119634" y="829691"/>
                </a:lnTo>
                <a:lnTo>
                  <a:pt x="160782" y="813181"/>
                </a:lnTo>
                <a:lnTo>
                  <a:pt x="203454" y="790067"/>
                </a:lnTo>
                <a:lnTo>
                  <a:pt x="246761" y="762762"/>
                </a:lnTo>
                <a:lnTo>
                  <a:pt x="289941" y="733044"/>
                </a:lnTo>
                <a:lnTo>
                  <a:pt x="332232" y="703199"/>
                </a:lnTo>
                <a:lnTo>
                  <a:pt x="372745" y="675259"/>
                </a:lnTo>
                <a:lnTo>
                  <a:pt x="410591" y="651383"/>
                </a:lnTo>
                <a:lnTo>
                  <a:pt x="445135" y="633476"/>
                </a:lnTo>
                <a:lnTo>
                  <a:pt x="475488" y="623824"/>
                </a:lnTo>
                <a:lnTo>
                  <a:pt x="465074" y="662940"/>
                </a:lnTo>
                <a:lnTo>
                  <a:pt x="450342" y="709930"/>
                </a:lnTo>
                <a:lnTo>
                  <a:pt x="436372" y="758571"/>
                </a:lnTo>
                <a:lnTo>
                  <a:pt x="428371" y="803021"/>
                </a:lnTo>
                <a:lnTo>
                  <a:pt x="431673" y="837184"/>
                </a:lnTo>
                <a:lnTo>
                  <a:pt x="451358" y="854837"/>
                </a:lnTo>
                <a:lnTo>
                  <a:pt x="465074" y="855980"/>
                </a:lnTo>
                <a:lnTo>
                  <a:pt x="482473" y="853313"/>
                </a:lnTo>
                <a:lnTo>
                  <a:pt x="529590" y="834390"/>
                </a:lnTo>
                <a:lnTo>
                  <a:pt x="570103" y="810514"/>
                </a:lnTo>
                <a:lnTo>
                  <a:pt x="605409" y="780288"/>
                </a:lnTo>
                <a:lnTo>
                  <a:pt x="636905" y="745363"/>
                </a:lnTo>
                <a:lnTo>
                  <a:pt x="665734" y="707390"/>
                </a:lnTo>
                <a:lnTo>
                  <a:pt x="720979" y="628650"/>
                </a:lnTo>
                <a:lnTo>
                  <a:pt x="724789" y="623824"/>
                </a:lnTo>
                <a:lnTo>
                  <a:pt x="749808" y="591312"/>
                </a:lnTo>
                <a:lnTo>
                  <a:pt x="781304" y="557657"/>
                </a:lnTo>
                <a:lnTo>
                  <a:pt x="816737" y="529082"/>
                </a:lnTo>
                <a:lnTo>
                  <a:pt x="816356" y="563499"/>
                </a:lnTo>
                <a:lnTo>
                  <a:pt x="804418" y="657987"/>
                </a:lnTo>
                <a:lnTo>
                  <a:pt x="801878" y="706247"/>
                </a:lnTo>
                <a:lnTo>
                  <a:pt x="807466" y="747395"/>
                </a:lnTo>
                <a:lnTo>
                  <a:pt x="832612" y="781431"/>
                </a:lnTo>
                <a:lnTo>
                  <a:pt x="847090" y="786511"/>
                </a:lnTo>
                <a:lnTo>
                  <a:pt x="882650" y="783082"/>
                </a:lnTo>
                <a:lnTo>
                  <a:pt x="918464" y="759714"/>
                </a:lnTo>
                <a:lnTo>
                  <a:pt x="952754" y="723773"/>
                </a:lnTo>
                <a:lnTo>
                  <a:pt x="983615" y="682752"/>
                </a:lnTo>
                <a:lnTo>
                  <a:pt x="1009396" y="643763"/>
                </a:lnTo>
                <a:lnTo>
                  <a:pt x="1054608" y="569976"/>
                </a:lnTo>
                <a:lnTo>
                  <a:pt x="1075690" y="529082"/>
                </a:lnTo>
                <a:lnTo>
                  <a:pt x="1097788" y="479679"/>
                </a:lnTo>
                <a:lnTo>
                  <a:pt x="1115060" y="433959"/>
                </a:lnTo>
                <a:lnTo>
                  <a:pt x="1130046" y="387731"/>
                </a:lnTo>
                <a:lnTo>
                  <a:pt x="1143000" y="340995"/>
                </a:lnTo>
                <a:lnTo>
                  <a:pt x="1144905" y="332613"/>
                </a:lnTo>
                <a:lnTo>
                  <a:pt x="1154176" y="293878"/>
                </a:lnTo>
                <a:lnTo>
                  <a:pt x="1164209" y="246253"/>
                </a:lnTo>
                <a:lnTo>
                  <a:pt x="1173099" y="198120"/>
                </a:lnTo>
                <a:lnTo>
                  <a:pt x="1189736" y="100584"/>
                </a:lnTo>
                <a:lnTo>
                  <a:pt x="1197610" y="53213"/>
                </a:lnTo>
                <a:lnTo>
                  <a:pt x="1206627" y="1016"/>
                </a:lnTo>
                <a:close/>
              </a:path>
            </a:pathLst>
          </a:custGeom>
          <a:solidFill>
            <a:srgbClr val="FCAB56"/>
          </a:solidFill>
        </p:spPr>
        <p:txBody>
          <a:bodyPr wrap="square" lIns="0" tIns="0" rIns="0" bIns="0" rtlCol="0"/>
          <a:lstStyle/>
          <a:p>
            <a:endParaRPr/>
          </a:p>
        </p:txBody>
      </p:sp>
      <p:sp>
        <p:nvSpPr>
          <p:cNvPr id="36" name="bg object 36"/>
          <p:cNvSpPr/>
          <p:nvPr/>
        </p:nvSpPr>
        <p:spPr>
          <a:xfrm>
            <a:off x="8049768" y="3048"/>
            <a:ext cx="1094105" cy="1615440"/>
          </a:xfrm>
          <a:custGeom>
            <a:avLst/>
            <a:gdLst/>
            <a:ahLst/>
            <a:cxnLst/>
            <a:rect l="l" t="t" r="r" b="b"/>
            <a:pathLst>
              <a:path w="1094104" h="1615440">
                <a:moveTo>
                  <a:pt x="1094104" y="0"/>
                </a:moveTo>
                <a:lnTo>
                  <a:pt x="957326" y="0"/>
                </a:lnTo>
                <a:lnTo>
                  <a:pt x="932560" y="24511"/>
                </a:lnTo>
                <a:lnTo>
                  <a:pt x="903604" y="55499"/>
                </a:lnTo>
                <a:lnTo>
                  <a:pt x="875664" y="88011"/>
                </a:lnTo>
                <a:lnTo>
                  <a:pt x="848740" y="121920"/>
                </a:lnTo>
                <a:lnTo>
                  <a:pt x="827024" y="151511"/>
                </a:lnTo>
                <a:lnTo>
                  <a:pt x="815593" y="151892"/>
                </a:lnTo>
                <a:lnTo>
                  <a:pt x="762888" y="152654"/>
                </a:lnTo>
                <a:lnTo>
                  <a:pt x="709929" y="152654"/>
                </a:lnTo>
                <a:lnTo>
                  <a:pt x="656843" y="152146"/>
                </a:lnTo>
                <a:lnTo>
                  <a:pt x="603757" y="151002"/>
                </a:lnTo>
                <a:lnTo>
                  <a:pt x="497585" y="147066"/>
                </a:lnTo>
                <a:lnTo>
                  <a:pt x="391540" y="141350"/>
                </a:lnTo>
                <a:lnTo>
                  <a:pt x="384555" y="143001"/>
                </a:lnTo>
                <a:lnTo>
                  <a:pt x="382904" y="149225"/>
                </a:lnTo>
                <a:lnTo>
                  <a:pt x="382777" y="150368"/>
                </a:lnTo>
                <a:lnTo>
                  <a:pt x="385572" y="158369"/>
                </a:lnTo>
                <a:lnTo>
                  <a:pt x="392683" y="163575"/>
                </a:lnTo>
                <a:lnTo>
                  <a:pt x="395604" y="164337"/>
                </a:lnTo>
                <a:lnTo>
                  <a:pt x="397001" y="163957"/>
                </a:lnTo>
                <a:lnTo>
                  <a:pt x="496697" y="169672"/>
                </a:lnTo>
                <a:lnTo>
                  <a:pt x="596646" y="173989"/>
                </a:lnTo>
                <a:lnTo>
                  <a:pt x="646937" y="175260"/>
                </a:lnTo>
                <a:lnTo>
                  <a:pt x="697483" y="175641"/>
                </a:lnTo>
                <a:lnTo>
                  <a:pt x="748410" y="175260"/>
                </a:lnTo>
                <a:lnTo>
                  <a:pt x="799718" y="173609"/>
                </a:lnTo>
                <a:lnTo>
                  <a:pt x="811276" y="174117"/>
                </a:lnTo>
                <a:lnTo>
                  <a:pt x="797940" y="193801"/>
                </a:lnTo>
                <a:lnTo>
                  <a:pt x="792606" y="202311"/>
                </a:lnTo>
                <a:lnTo>
                  <a:pt x="731901" y="243205"/>
                </a:lnTo>
                <a:lnTo>
                  <a:pt x="688975" y="271145"/>
                </a:lnTo>
                <a:lnTo>
                  <a:pt x="645795" y="298704"/>
                </a:lnTo>
                <a:lnTo>
                  <a:pt x="602360" y="326009"/>
                </a:lnTo>
                <a:lnTo>
                  <a:pt x="571373" y="345186"/>
                </a:lnTo>
                <a:lnTo>
                  <a:pt x="527176" y="345059"/>
                </a:lnTo>
                <a:lnTo>
                  <a:pt x="475233" y="346963"/>
                </a:lnTo>
                <a:lnTo>
                  <a:pt x="423036" y="350393"/>
                </a:lnTo>
                <a:lnTo>
                  <a:pt x="370585" y="355092"/>
                </a:lnTo>
                <a:lnTo>
                  <a:pt x="318007" y="360807"/>
                </a:lnTo>
                <a:lnTo>
                  <a:pt x="159384" y="379475"/>
                </a:lnTo>
                <a:lnTo>
                  <a:pt x="106299" y="385063"/>
                </a:lnTo>
                <a:lnTo>
                  <a:pt x="99186" y="388874"/>
                </a:lnTo>
                <a:lnTo>
                  <a:pt x="96520" y="395986"/>
                </a:lnTo>
                <a:lnTo>
                  <a:pt x="98171" y="403351"/>
                </a:lnTo>
                <a:lnTo>
                  <a:pt x="103758" y="407797"/>
                </a:lnTo>
                <a:lnTo>
                  <a:pt x="105917" y="408432"/>
                </a:lnTo>
                <a:lnTo>
                  <a:pt x="108076" y="408177"/>
                </a:lnTo>
                <a:lnTo>
                  <a:pt x="110998" y="407035"/>
                </a:lnTo>
                <a:lnTo>
                  <a:pt x="165226" y="402717"/>
                </a:lnTo>
                <a:lnTo>
                  <a:pt x="219201" y="397383"/>
                </a:lnTo>
                <a:lnTo>
                  <a:pt x="381000" y="379222"/>
                </a:lnTo>
                <a:lnTo>
                  <a:pt x="434975" y="373761"/>
                </a:lnTo>
                <a:lnTo>
                  <a:pt x="489203" y="369316"/>
                </a:lnTo>
                <a:lnTo>
                  <a:pt x="504698" y="368935"/>
                </a:lnTo>
                <a:lnTo>
                  <a:pt x="517778" y="369188"/>
                </a:lnTo>
                <a:lnTo>
                  <a:pt x="528701" y="370332"/>
                </a:lnTo>
                <a:lnTo>
                  <a:pt x="530225" y="370713"/>
                </a:lnTo>
                <a:lnTo>
                  <a:pt x="383921" y="461010"/>
                </a:lnTo>
                <a:lnTo>
                  <a:pt x="297052" y="515747"/>
                </a:lnTo>
                <a:lnTo>
                  <a:pt x="254000" y="543560"/>
                </a:lnTo>
                <a:lnTo>
                  <a:pt x="211327" y="571754"/>
                </a:lnTo>
                <a:lnTo>
                  <a:pt x="168909" y="600583"/>
                </a:lnTo>
                <a:lnTo>
                  <a:pt x="126873" y="629920"/>
                </a:lnTo>
                <a:lnTo>
                  <a:pt x="85471" y="660019"/>
                </a:lnTo>
                <a:lnTo>
                  <a:pt x="44576" y="690752"/>
                </a:lnTo>
                <a:lnTo>
                  <a:pt x="4317" y="722376"/>
                </a:lnTo>
                <a:lnTo>
                  <a:pt x="0" y="732027"/>
                </a:lnTo>
                <a:lnTo>
                  <a:pt x="3175" y="736981"/>
                </a:lnTo>
                <a:lnTo>
                  <a:pt x="8635" y="740029"/>
                </a:lnTo>
                <a:lnTo>
                  <a:pt x="12573" y="741045"/>
                </a:lnTo>
                <a:lnTo>
                  <a:pt x="16890" y="740410"/>
                </a:lnTo>
                <a:lnTo>
                  <a:pt x="20954" y="736473"/>
                </a:lnTo>
                <a:lnTo>
                  <a:pt x="61722" y="705485"/>
                </a:lnTo>
                <a:lnTo>
                  <a:pt x="102997" y="675259"/>
                </a:lnTo>
                <a:lnTo>
                  <a:pt x="144779" y="645668"/>
                </a:lnTo>
                <a:lnTo>
                  <a:pt x="187071" y="616712"/>
                </a:lnTo>
                <a:lnTo>
                  <a:pt x="229615" y="588263"/>
                </a:lnTo>
                <a:lnTo>
                  <a:pt x="272541" y="560197"/>
                </a:lnTo>
                <a:lnTo>
                  <a:pt x="359155" y="505079"/>
                </a:lnTo>
                <a:lnTo>
                  <a:pt x="554354" y="383539"/>
                </a:lnTo>
                <a:lnTo>
                  <a:pt x="557276" y="399796"/>
                </a:lnTo>
                <a:lnTo>
                  <a:pt x="550799" y="426720"/>
                </a:lnTo>
                <a:lnTo>
                  <a:pt x="538606" y="463804"/>
                </a:lnTo>
                <a:lnTo>
                  <a:pt x="525526" y="507619"/>
                </a:lnTo>
                <a:lnTo>
                  <a:pt x="509524" y="550418"/>
                </a:lnTo>
                <a:lnTo>
                  <a:pt x="491616" y="592582"/>
                </a:lnTo>
                <a:lnTo>
                  <a:pt x="472566" y="634492"/>
                </a:lnTo>
                <a:lnTo>
                  <a:pt x="452881" y="676401"/>
                </a:lnTo>
                <a:lnTo>
                  <a:pt x="450087" y="683895"/>
                </a:lnTo>
                <a:lnTo>
                  <a:pt x="450976" y="690118"/>
                </a:lnTo>
                <a:lnTo>
                  <a:pt x="454151" y="694689"/>
                </a:lnTo>
                <a:lnTo>
                  <a:pt x="458597" y="697230"/>
                </a:lnTo>
                <a:lnTo>
                  <a:pt x="463296" y="698246"/>
                </a:lnTo>
                <a:lnTo>
                  <a:pt x="467613" y="696468"/>
                </a:lnTo>
                <a:lnTo>
                  <a:pt x="469391" y="689991"/>
                </a:lnTo>
                <a:lnTo>
                  <a:pt x="491871" y="644525"/>
                </a:lnTo>
                <a:lnTo>
                  <a:pt x="513587" y="598170"/>
                </a:lnTo>
                <a:lnTo>
                  <a:pt x="534034" y="551307"/>
                </a:lnTo>
                <a:lnTo>
                  <a:pt x="552957" y="504063"/>
                </a:lnTo>
                <a:lnTo>
                  <a:pt x="569976" y="456438"/>
                </a:lnTo>
                <a:lnTo>
                  <a:pt x="584453" y="408559"/>
                </a:lnTo>
                <a:lnTo>
                  <a:pt x="596264" y="360680"/>
                </a:lnTo>
                <a:lnTo>
                  <a:pt x="595502" y="357886"/>
                </a:lnTo>
                <a:lnTo>
                  <a:pt x="620649" y="342264"/>
                </a:lnTo>
                <a:lnTo>
                  <a:pt x="663955" y="314706"/>
                </a:lnTo>
                <a:lnTo>
                  <a:pt x="707008" y="286893"/>
                </a:lnTo>
                <a:lnTo>
                  <a:pt x="763904" y="249174"/>
                </a:lnTo>
                <a:lnTo>
                  <a:pt x="751458" y="270510"/>
                </a:lnTo>
                <a:lnTo>
                  <a:pt x="729868" y="310514"/>
                </a:lnTo>
                <a:lnTo>
                  <a:pt x="709549" y="351536"/>
                </a:lnTo>
                <a:lnTo>
                  <a:pt x="690245" y="393573"/>
                </a:lnTo>
                <a:lnTo>
                  <a:pt x="672210" y="436372"/>
                </a:lnTo>
                <a:lnTo>
                  <a:pt x="655447" y="480187"/>
                </a:lnTo>
                <a:lnTo>
                  <a:pt x="639826" y="524637"/>
                </a:lnTo>
                <a:lnTo>
                  <a:pt x="625601" y="569849"/>
                </a:lnTo>
                <a:lnTo>
                  <a:pt x="612521" y="615696"/>
                </a:lnTo>
                <a:lnTo>
                  <a:pt x="600836" y="662177"/>
                </a:lnTo>
                <a:lnTo>
                  <a:pt x="590550" y="709168"/>
                </a:lnTo>
                <a:lnTo>
                  <a:pt x="581532" y="756538"/>
                </a:lnTo>
                <a:lnTo>
                  <a:pt x="574039" y="804291"/>
                </a:lnTo>
                <a:lnTo>
                  <a:pt x="567816" y="852424"/>
                </a:lnTo>
                <a:lnTo>
                  <a:pt x="563117" y="900811"/>
                </a:lnTo>
                <a:lnTo>
                  <a:pt x="559815" y="949451"/>
                </a:lnTo>
                <a:lnTo>
                  <a:pt x="558037" y="998220"/>
                </a:lnTo>
                <a:lnTo>
                  <a:pt x="557783" y="1046988"/>
                </a:lnTo>
                <a:lnTo>
                  <a:pt x="559053" y="1095756"/>
                </a:lnTo>
                <a:lnTo>
                  <a:pt x="561975" y="1144524"/>
                </a:lnTo>
                <a:lnTo>
                  <a:pt x="566292" y="1193164"/>
                </a:lnTo>
                <a:lnTo>
                  <a:pt x="572388" y="1241679"/>
                </a:lnTo>
                <a:lnTo>
                  <a:pt x="580008" y="1289939"/>
                </a:lnTo>
                <a:lnTo>
                  <a:pt x="589279" y="1337818"/>
                </a:lnTo>
                <a:lnTo>
                  <a:pt x="600328" y="1385316"/>
                </a:lnTo>
                <a:lnTo>
                  <a:pt x="613028" y="1432433"/>
                </a:lnTo>
                <a:lnTo>
                  <a:pt x="627379" y="1479042"/>
                </a:lnTo>
                <a:lnTo>
                  <a:pt x="643508" y="1525016"/>
                </a:lnTo>
                <a:lnTo>
                  <a:pt x="661542" y="1570482"/>
                </a:lnTo>
                <a:lnTo>
                  <a:pt x="681227" y="1615186"/>
                </a:lnTo>
                <a:lnTo>
                  <a:pt x="710691" y="1580134"/>
                </a:lnTo>
                <a:lnTo>
                  <a:pt x="739901" y="1544701"/>
                </a:lnTo>
                <a:lnTo>
                  <a:pt x="768984" y="1508760"/>
                </a:lnTo>
                <a:lnTo>
                  <a:pt x="797686" y="1472438"/>
                </a:lnTo>
                <a:lnTo>
                  <a:pt x="826134" y="1435735"/>
                </a:lnTo>
                <a:lnTo>
                  <a:pt x="854201" y="1398651"/>
                </a:lnTo>
                <a:lnTo>
                  <a:pt x="881633" y="1361186"/>
                </a:lnTo>
                <a:lnTo>
                  <a:pt x="908684" y="1323339"/>
                </a:lnTo>
                <a:lnTo>
                  <a:pt x="934974" y="1285113"/>
                </a:lnTo>
                <a:lnTo>
                  <a:pt x="960754" y="1246505"/>
                </a:lnTo>
                <a:lnTo>
                  <a:pt x="985647" y="1207643"/>
                </a:lnTo>
                <a:lnTo>
                  <a:pt x="1009776" y="1168400"/>
                </a:lnTo>
                <a:lnTo>
                  <a:pt x="1033017" y="1128776"/>
                </a:lnTo>
                <a:lnTo>
                  <a:pt x="1055242" y="1088898"/>
                </a:lnTo>
                <a:lnTo>
                  <a:pt x="1076578" y="1048639"/>
                </a:lnTo>
                <a:lnTo>
                  <a:pt x="1094104" y="1013460"/>
                </a:lnTo>
                <a:lnTo>
                  <a:pt x="1094104" y="0"/>
                </a:lnTo>
                <a:close/>
              </a:path>
            </a:pathLst>
          </a:custGeom>
          <a:solidFill>
            <a:srgbClr val="0D5266"/>
          </a:solidFill>
        </p:spPr>
        <p:txBody>
          <a:bodyPr wrap="square" lIns="0" tIns="0" rIns="0" bIns="0" rtlCol="0"/>
          <a:lstStyle/>
          <a:p>
            <a:endParaRPr/>
          </a:p>
        </p:txBody>
      </p:sp>
      <p:sp>
        <p:nvSpPr>
          <p:cNvPr id="37" name="bg object 37"/>
          <p:cNvSpPr/>
          <p:nvPr/>
        </p:nvSpPr>
        <p:spPr>
          <a:xfrm>
            <a:off x="8680704" y="3048"/>
            <a:ext cx="462915" cy="1371600"/>
          </a:xfrm>
          <a:custGeom>
            <a:avLst/>
            <a:gdLst/>
            <a:ahLst/>
            <a:cxnLst/>
            <a:rect l="l" t="t" r="r" b="b"/>
            <a:pathLst>
              <a:path w="462915" h="1371600">
                <a:moveTo>
                  <a:pt x="436625" y="0"/>
                </a:moveTo>
                <a:lnTo>
                  <a:pt x="414527" y="0"/>
                </a:lnTo>
                <a:lnTo>
                  <a:pt x="404368" y="46989"/>
                </a:lnTo>
                <a:lnTo>
                  <a:pt x="393319" y="96138"/>
                </a:lnTo>
                <a:lnTo>
                  <a:pt x="381889" y="145034"/>
                </a:lnTo>
                <a:lnTo>
                  <a:pt x="369950" y="193929"/>
                </a:lnTo>
                <a:lnTo>
                  <a:pt x="357759" y="242697"/>
                </a:lnTo>
                <a:lnTo>
                  <a:pt x="345313" y="291338"/>
                </a:lnTo>
                <a:lnTo>
                  <a:pt x="303529" y="326771"/>
                </a:lnTo>
                <a:lnTo>
                  <a:pt x="261366" y="354202"/>
                </a:lnTo>
                <a:lnTo>
                  <a:pt x="221361" y="383413"/>
                </a:lnTo>
                <a:lnTo>
                  <a:pt x="183261" y="413893"/>
                </a:lnTo>
                <a:lnTo>
                  <a:pt x="146685" y="445262"/>
                </a:lnTo>
                <a:lnTo>
                  <a:pt x="138556" y="457200"/>
                </a:lnTo>
                <a:lnTo>
                  <a:pt x="139319" y="462914"/>
                </a:lnTo>
                <a:lnTo>
                  <a:pt x="142367" y="467106"/>
                </a:lnTo>
                <a:lnTo>
                  <a:pt x="145542" y="469646"/>
                </a:lnTo>
                <a:lnTo>
                  <a:pt x="150241" y="470408"/>
                </a:lnTo>
                <a:lnTo>
                  <a:pt x="153797" y="466089"/>
                </a:lnTo>
                <a:lnTo>
                  <a:pt x="226441" y="406781"/>
                </a:lnTo>
                <a:lnTo>
                  <a:pt x="278002" y="368300"/>
                </a:lnTo>
                <a:lnTo>
                  <a:pt x="323850" y="341249"/>
                </a:lnTo>
                <a:lnTo>
                  <a:pt x="332359" y="340360"/>
                </a:lnTo>
                <a:lnTo>
                  <a:pt x="306197" y="436625"/>
                </a:lnTo>
                <a:lnTo>
                  <a:pt x="265556" y="581279"/>
                </a:lnTo>
                <a:lnTo>
                  <a:pt x="252729" y="625856"/>
                </a:lnTo>
                <a:lnTo>
                  <a:pt x="221234" y="652399"/>
                </a:lnTo>
                <a:lnTo>
                  <a:pt x="186054" y="683133"/>
                </a:lnTo>
                <a:lnTo>
                  <a:pt x="151129" y="714629"/>
                </a:lnTo>
                <a:lnTo>
                  <a:pt x="116713" y="746633"/>
                </a:lnTo>
                <a:lnTo>
                  <a:pt x="82930" y="778763"/>
                </a:lnTo>
                <a:lnTo>
                  <a:pt x="50038" y="810641"/>
                </a:lnTo>
                <a:lnTo>
                  <a:pt x="43561" y="814577"/>
                </a:lnTo>
                <a:lnTo>
                  <a:pt x="45085" y="820420"/>
                </a:lnTo>
                <a:lnTo>
                  <a:pt x="54355" y="828675"/>
                </a:lnTo>
                <a:lnTo>
                  <a:pt x="62356" y="831088"/>
                </a:lnTo>
                <a:lnTo>
                  <a:pt x="69215" y="827532"/>
                </a:lnTo>
                <a:lnTo>
                  <a:pt x="105791" y="790575"/>
                </a:lnTo>
                <a:lnTo>
                  <a:pt x="142875" y="754126"/>
                </a:lnTo>
                <a:lnTo>
                  <a:pt x="180213" y="718693"/>
                </a:lnTo>
                <a:lnTo>
                  <a:pt x="217931" y="684276"/>
                </a:lnTo>
                <a:lnTo>
                  <a:pt x="241935" y="663701"/>
                </a:lnTo>
                <a:lnTo>
                  <a:pt x="183006" y="869950"/>
                </a:lnTo>
                <a:lnTo>
                  <a:pt x="164973" y="934720"/>
                </a:lnTo>
                <a:lnTo>
                  <a:pt x="141350" y="954913"/>
                </a:lnTo>
                <a:lnTo>
                  <a:pt x="106934" y="988822"/>
                </a:lnTo>
                <a:lnTo>
                  <a:pt x="73914" y="1024001"/>
                </a:lnTo>
                <a:lnTo>
                  <a:pt x="41021" y="1059561"/>
                </a:lnTo>
                <a:lnTo>
                  <a:pt x="7620" y="1094486"/>
                </a:lnTo>
                <a:lnTo>
                  <a:pt x="0" y="1098169"/>
                </a:lnTo>
                <a:lnTo>
                  <a:pt x="1397" y="1103884"/>
                </a:lnTo>
                <a:lnTo>
                  <a:pt x="11175" y="1112139"/>
                </a:lnTo>
                <a:lnTo>
                  <a:pt x="18796" y="1114298"/>
                </a:lnTo>
                <a:lnTo>
                  <a:pt x="25526" y="1110361"/>
                </a:lnTo>
                <a:lnTo>
                  <a:pt x="63626" y="1071499"/>
                </a:lnTo>
                <a:lnTo>
                  <a:pt x="100965" y="1030859"/>
                </a:lnTo>
                <a:lnTo>
                  <a:pt x="138684" y="990473"/>
                </a:lnTo>
                <a:lnTo>
                  <a:pt x="153543" y="976122"/>
                </a:lnTo>
                <a:lnTo>
                  <a:pt x="143001" y="1014476"/>
                </a:lnTo>
                <a:lnTo>
                  <a:pt x="117475" y="1111123"/>
                </a:lnTo>
                <a:lnTo>
                  <a:pt x="93091" y="1207897"/>
                </a:lnTo>
                <a:lnTo>
                  <a:pt x="70230" y="1305179"/>
                </a:lnTo>
                <a:lnTo>
                  <a:pt x="59436" y="1353947"/>
                </a:lnTo>
                <a:lnTo>
                  <a:pt x="57276" y="1359027"/>
                </a:lnTo>
                <a:lnTo>
                  <a:pt x="59054" y="1363345"/>
                </a:lnTo>
                <a:lnTo>
                  <a:pt x="68452" y="1371600"/>
                </a:lnTo>
                <a:lnTo>
                  <a:pt x="79248" y="1371219"/>
                </a:lnTo>
                <a:lnTo>
                  <a:pt x="80391" y="1359408"/>
                </a:lnTo>
                <a:lnTo>
                  <a:pt x="91948" y="1310513"/>
                </a:lnTo>
                <a:lnTo>
                  <a:pt x="103886" y="1261745"/>
                </a:lnTo>
                <a:lnTo>
                  <a:pt x="116204" y="1213231"/>
                </a:lnTo>
                <a:lnTo>
                  <a:pt x="141731" y="1116076"/>
                </a:lnTo>
                <a:lnTo>
                  <a:pt x="168021" y="1019301"/>
                </a:lnTo>
                <a:lnTo>
                  <a:pt x="183006" y="965835"/>
                </a:lnTo>
                <a:lnTo>
                  <a:pt x="196215" y="1000887"/>
                </a:lnTo>
                <a:lnTo>
                  <a:pt x="215519" y="1048766"/>
                </a:lnTo>
                <a:lnTo>
                  <a:pt x="236600" y="1096010"/>
                </a:lnTo>
                <a:lnTo>
                  <a:pt x="260096" y="1141984"/>
                </a:lnTo>
                <a:lnTo>
                  <a:pt x="260857" y="1145159"/>
                </a:lnTo>
                <a:lnTo>
                  <a:pt x="261874" y="1147318"/>
                </a:lnTo>
                <a:lnTo>
                  <a:pt x="263778" y="1148842"/>
                </a:lnTo>
                <a:lnTo>
                  <a:pt x="270637" y="1151001"/>
                </a:lnTo>
                <a:lnTo>
                  <a:pt x="277495" y="1148461"/>
                </a:lnTo>
                <a:lnTo>
                  <a:pt x="281686" y="1142364"/>
                </a:lnTo>
                <a:lnTo>
                  <a:pt x="280289" y="1134110"/>
                </a:lnTo>
                <a:lnTo>
                  <a:pt x="255270" y="1084580"/>
                </a:lnTo>
                <a:lnTo>
                  <a:pt x="233045" y="1033780"/>
                </a:lnTo>
                <a:lnTo>
                  <a:pt x="212851" y="981963"/>
                </a:lnTo>
                <a:lnTo>
                  <a:pt x="193801" y="929639"/>
                </a:lnTo>
                <a:lnTo>
                  <a:pt x="193548" y="928116"/>
                </a:lnTo>
                <a:lnTo>
                  <a:pt x="266192" y="673354"/>
                </a:lnTo>
                <a:lnTo>
                  <a:pt x="298450" y="741426"/>
                </a:lnTo>
                <a:lnTo>
                  <a:pt x="320421" y="785368"/>
                </a:lnTo>
                <a:lnTo>
                  <a:pt x="342900" y="828801"/>
                </a:lnTo>
                <a:lnTo>
                  <a:pt x="365632" y="871855"/>
                </a:lnTo>
                <a:lnTo>
                  <a:pt x="388747" y="914526"/>
                </a:lnTo>
                <a:lnTo>
                  <a:pt x="390905" y="919226"/>
                </a:lnTo>
                <a:lnTo>
                  <a:pt x="392302" y="920623"/>
                </a:lnTo>
                <a:lnTo>
                  <a:pt x="399542" y="922909"/>
                </a:lnTo>
                <a:lnTo>
                  <a:pt x="406653" y="920114"/>
                </a:lnTo>
                <a:lnTo>
                  <a:pt x="410845" y="913764"/>
                </a:lnTo>
                <a:lnTo>
                  <a:pt x="409321" y="905129"/>
                </a:lnTo>
                <a:lnTo>
                  <a:pt x="385572" y="860425"/>
                </a:lnTo>
                <a:lnTo>
                  <a:pt x="362203" y="815213"/>
                </a:lnTo>
                <a:lnTo>
                  <a:pt x="339090" y="769366"/>
                </a:lnTo>
                <a:lnTo>
                  <a:pt x="316356" y="723264"/>
                </a:lnTo>
                <a:lnTo>
                  <a:pt x="275971" y="639063"/>
                </a:lnTo>
                <a:lnTo>
                  <a:pt x="304673" y="537083"/>
                </a:lnTo>
                <a:lnTo>
                  <a:pt x="331216" y="440436"/>
                </a:lnTo>
                <a:lnTo>
                  <a:pt x="344170" y="392175"/>
                </a:lnTo>
                <a:lnTo>
                  <a:pt x="356362" y="345186"/>
                </a:lnTo>
                <a:lnTo>
                  <a:pt x="376300" y="383032"/>
                </a:lnTo>
                <a:lnTo>
                  <a:pt x="421767" y="467106"/>
                </a:lnTo>
                <a:lnTo>
                  <a:pt x="443992" y="508762"/>
                </a:lnTo>
                <a:lnTo>
                  <a:pt x="462915" y="545464"/>
                </a:lnTo>
                <a:lnTo>
                  <a:pt x="462915" y="495300"/>
                </a:lnTo>
                <a:lnTo>
                  <a:pt x="435991" y="443992"/>
                </a:lnTo>
                <a:lnTo>
                  <a:pt x="364871" y="312293"/>
                </a:lnTo>
                <a:lnTo>
                  <a:pt x="381380" y="246761"/>
                </a:lnTo>
                <a:lnTo>
                  <a:pt x="404495" y="149479"/>
                </a:lnTo>
                <a:lnTo>
                  <a:pt x="415417" y="100711"/>
                </a:lnTo>
                <a:lnTo>
                  <a:pt x="425957" y="51816"/>
                </a:lnTo>
                <a:lnTo>
                  <a:pt x="436625" y="0"/>
                </a:lnTo>
                <a:close/>
              </a:path>
            </a:pathLst>
          </a:custGeom>
          <a:solidFill>
            <a:srgbClr val="FCAB56"/>
          </a:solidFill>
        </p:spPr>
        <p:txBody>
          <a:bodyPr wrap="square" lIns="0" tIns="0" rIns="0" bIns="0" rtlCol="0"/>
          <a:lstStyle/>
          <a:p>
            <a:endParaRPr/>
          </a:p>
        </p:txBody>
      </p:sp>
      <p:pic>
        <p:nvPicPr>
          <p:cNvPr id="38" name="bg object 38"/>
          <p:cNvPicPr/>
          <p:nvPr/>
        </p:nvPicPr>
        <p:blipFill>
          <a:blip r:embed="rId16" cstate="print"/>
          <a:stretch>
            <a:fillRect/>
          </a:stretch>
        </p:blipFill>
        <p:spPr>
          <a:xfrm>
            <a:off x="7674864" y="542544"/>
            <a:ext cx="170688" cy="198120"/>
          </a:xfrm>
          <a:prstGeom prst="rect">
            <a:avLst/>
          </a:prstGeom>
        </p:spPr>
      </p:pic>
      <p:pic>
        <p:nvPicPr>
          <p:cNvPr id="39" name="bg object 39"/>
          <p:cNvPicPr/>
          <p:nvPr/>
        </p:nvPicPr>
        <p:blipFill>
          <a:blip r:embed="rId17" cstate="print"/>
          <a:stretch>
            <a:fillRect/>
          </a:stretch>
        </p:blipFill>
        <p:spPr>
          <a:xfrm>
            <a:off x="8296656" y="1261872"/>
            <a:ext cx="73150" cy="76200"/>
          </a:xfrm>
          <a:prstGeom prst="rect">
            <a:avLst/>
          </a:prstGeom>
        </p:spPr>
      </p:pic>
      <p:pic>
        <p:nvPicPr>
          <p:cNvPr id="40" name="bg object 40"/>
          <p:cNvPicPr/>
          <p:nvPr/>
        </p:nvPicPr>
        <p:blipFill>
          <a:blip r:embed="rId18" cstate="print"/>
          <a:stretch>
            <a:fillRect/>
          </a:stretch>
        </p:blipFill>
        <p:spPr>
          <a:xfrm>
            <a:off x="8391143" y="1109472"/>
            <a:ext cx="73150" cy="76200"/>
          </a:xfrm>
          <a:prstGeom prst="rect">
            <a:avLst/>
          </a:prstGeom>
        </p:spPr>
      </p:pic>
      <p:pic>
        <p:nvPicPr>
          <p:cNvPr id="41" name="bg object 41"/>
          <p:cNvPicPr/>
          <p:nvPr/>
        </p:nvPicPr>
        <p:blipFill>
          <a:blip r:embed="rId19" cstate="print"/>
          <a:stretch>
            <a:fillRect/>
          </a:stretch>
        </p:blipFill>
        <p:spPr>
          <a:xfrm>
            <a:off x="8235695" y="1094232"/>
            <a:ext cx="73150" cy="76200"/>
          </a:xfrm>
          <a:prstGeom prst="rect">
            <a:avLst/>
          </a:prstGeom>
        </p:spPr>
      </p:pic>
      <p:sp>
        <p:nvSpPr>
          <p:cNvPr id="42" name="bg object 42"/>
          <p:cNvSpPr/>
          <p:nvPr/>
        </p:nvSpPr>
        <p:spPr>
          <a:xfrm>
            <a:off x="4020311" y="819912"/>
            <a:ext cx="1252855" cy="1572260"/>
          </a:xfrm>
          <a:custGeom>
            <a:avLst/>
            <a:gdLst/>
            <a:ahLst/>
            <a:cxnLst/>
            <a:rect l="l" t="t" r="r" b="b"/>
            <a:pathLst>
              <a:path w="1252854" h="1572260">
                <a:moveTo>
                  <a:pt x="876426" y="0"/>
                </a:moveTo>
                <a:lnTo>
                  <a:pt x="828039" y="1650"/>
                </a:lnTo>
                <a:lnTo>
                  <a:pt x="779907" y="7112"/>
                </a:lnTo>
                <a:lnTo>
                  <a:pt x="732282" y="16002"/>
                </a:lnTo>
                <a:lnTo>
                  <a:pt x="685546" y="28194"/>
                </a:lnTo>
                <a:lnTo>
                  <a:pt x="639699" y="43561"/>
                </a:lnTo>
                <a:lnTo>
                  <a:pt x="595249" y="62103"/>
                </a:lnTo>
                <a:lnTo>
                  <a:pt x="591565" y="63881"/>
                </a:lnTo>
                <a:lnTo>
                  <a:pt x="588010" y="65278"/>
                </a:lnTo>
                <a:lnTo>
                  <a:pt x="546735" y="85852"/>
                </a:lnTo>
                <a:lnTo>
                  <a:pt x="508762" y="107442"/>
                </a:lnTo>
                <a:lnTo>
                  <a:pt x="470662" y="131825"/>
                </a:lnTo>
                <a:lnTo>
                  <a:pt x="432815" y="158877"/>
                </a:lnTo>
                <a:lnTo>
                  <a:pt x="395350" y="188341"/>
                </a:lnTo>
                <a:lnTo>
                  <a:pt x="358393" y="220091"/>
                </a:lnTo>
                <a:lnTo>
                  <a:pt x="322072" y="254000"/>
                </a:lnTo>
                <a:lnTo>
                  <a:pt x="286765" y="289813"/>
                </a:lnTo>
                <a:lnTo>
                  <a:pt x="252602" y="327406"/>
                </a:lnTo>
                <a:lnTo>
                  <a:pt x="219710" y="366649"/>
                </a:lnTo>
                <a:lnTo>
                  <a:pt x="188340" y="407288"/>
                </a:lnTo>
                <a:lnTo>
                  <a:pt x="158750" y="449199"/>
                </a:lnTo>
                <a:lnTo>
                  <a:pt x="130937" y="492125"/>
                </a:lnTo>
                <a:lnTo>
                  <a:pt x="105410" y="536067"/>
                </a:lnTo>
                <a:lnTo>
                  <a:pt x="82041" y="580771"/>
                </a:lnTo>
                <a:lnTo>
                  <a:pt x="61213" y="625983"/>
                </a:lnTo>
                <a:lnTo>
                  <a:pt x="43179" y="671703"/>
                </a:lnTo>
                <a:lnTo>
                  <a:pt x="27939" y="717550"/>
                </a:lnTo>
                <a:lnTo>
                  <a:pt x="15875" y="763524"/>
                </a:lnTo>
                <a:lnTo>
                  <a:pt x="6985" y="809371"/>
                </a:lnTo>
                <a:lnTo>
                  <a:pt x="1650" y="854963"/>
                </a:lnTo>
                <a:lnTo>
                  <a:pt x="0" y="900176"/>
                </a:lnTo>
                <a:lnTo>
                  <a:pt x="2159" y="944753"/>
                </a:lnTo>
                <a:lnTo>
                  <a:pt x="8636" y="990473"/>
                </a:lnTo>
                <a:lnTo>
                  <a:pt x="18287" y="1035431"/>
                </a:lnTo>
                <a:lnTo>
                  <a:pt x="31241" y="1079500"/>
                </a:lnTo>
                <a:lnTo>
                  <a:pt x="47116" y="1122680"/>
                </a:lnTo>
                <a:lnTo>
                  <a:pt x="65912" y="1164463"/>
                </a:lnTo>
                <a:lnTo>
                  <a:pt x="87375" y="1204976"/>
                </a:lnTo>
                <a:lnTo>
                  <a:pt x="111505" y="1244219"/>
                </a:lnTo>
                <a:lnTo>
                  <a:pt x="138049" y="1281811"/>
                </a:lnTo>
                <a:lnTo>
                  <a:pt x="166877" y="1317752"/>
                </a:lnTo>
                <a:lnTo>
                  <a:pt x="197865" y="1351915"/>
                </a:lnTo>
                <a:lnTo>
                  <a:pt x="230886" y="1384173"/>
                </a:lnTo>
                <a:lnTo>
                  <a:pt x="265811" y="1414272"/>
                </a:lnTo>
                <a:lnTo>
                  <a:pt x="302387" y="1442212"/>
                </a:lnTo>
                <a:lnTo>
                  <a:pt x="340613" y="1467739"/>
                </a:lnTo>
                <a:lnTo>
                  <a:pt x="380364" y="1490853"/>
                </a:lnTo>
                <a:lnTo>
                  <a:pt x="421386" y="1511300"/>
                </a:lnTo>
                <a:lnTo>
                  <a:pt x="463550" y="1529080"/>
                </a:lnTo>
                <a:lnTo>
                  <a:pt x="506729" y="1543939"/>
                </a:lnTo>
                <a:lnTo>
                  <a:pt x="550799" y="1555877"/>
                </a:lnTo>
                <a:lnTo>
                  <a:pt x="595629" y="1564640"/>
                </a:lnTo>
                <a:lnTo>
                  <a:pt x="640968" y="1570101"/>
                </a:lnTo>
                <a:lnTo>
                  <a:pt x="686942" y="1572260"/>
                </a:lnTo>
                <a:lnTo>
                  <a:pt x="736346" y="1570101"/>
                </a:lnTo>
                <a:lnTo>
                  <a:pt x="785876" y="1563370"/>
                </a:lnTo>
                <a:lnTo>
                  <a:pt x="834771" y="1552448"/>
                </a:lnTo>
                <a:lnTo>
                  <a:pt x="882650" y="1537462"/>
                </a:lnTo>
                <a:lnTo>
                  <a:pt x="929259" y="1518539"/>
                </a:lnTo>
                <a:lnTo>
                  <a:pt x="972058" y="1496695"/>
                </a:lnTo>
                <a:lnTo>
                  <a:pt x="1012571" y="1471549"/>
                </a:lnTo>
                <a:lnTo>
                  <a:pt x="1050416" y="1443228"/>
                </a:lnTo>
                <a:lnTo>
                  <a:pt x="1085088" y="1411986"/>
                </a:lnTo>
                <a:lnTo>
                  <a:pt x="1116202" y="1377823"/>
                </a:lnTo>
                <a:lnTo>
                  <a:pt x="1143253" y="1340866"/>
                </a:lnTo>
                <a:lnTo>
                  <a:pt x="1165733" y="1301369"/>
                </a:lnTo>
                <a:lnTo>
                  <a:pt x="1183132" y="1259459"/>
                </a:lnTo>
                <a:lnTo>
                  <a:pt x="1195197" y="1215263"/>
                </a:lnTo>
                <a:lnTo>
                  <a:pt x="1201420" y="1168908"/>
                </a:lnTo>
                <a:lnTo>
                  <a:pt x="1201927" y="1122680"/>
                </a:lnTo>
                <a:lnTo>
                  <a:pt x="1197737" y="1076452"/>
                </a:lnTo>
                <a:lnTo>
                  <a:pt x="1189736" y="1030224"/>
                </a:lnTo>
                <a:lnTo>
                  <a:pt x="1179195" y="983996"/>
                </a:lnTo>
                <a:lnTo>
                  <a:pt x="1166749" y="938022"/>
                </a:lnTo>
                <a:lnTo>
                  <a:pt x="1140333" y="846582"/>
                </a:lnTo>
                <a:lnTo>
                  <a:pt x="1128267" y="801243"/>
                </a:lnTo>
                <a:lnTo>
                  <a:pt x="1118235" y="756285"/>
                </a:lnTo>
                <a:lnTo>
                  <a:pt x="1111123" y="711835"/>
                </a:lnTo>
                <a:lnTo>
                  <a:pt x="1107948" y="667766"/>
                </a:lnTo>
                <a:lnTo>
                  <a:pt x="1109726" y="624332"/>
                </a:lnTo>
                <a:lnTo>
                  <a:pt x="1117346" y="581533"/>
                </a:lnTo>
                <a:lnTo>
                  <a:pt x="1131697" y="539242"/>
                </a:lnTo>
                <a:lnTo>
                  <a:pt x="1160272" y="490600"/>
                </a:lnTo>
                <a:lnTo>
                  <a:pt x="1192022" y="443992"/>
                </a:lnTo>
                <a:lnTo>
                  <a:pt x="1221866" y="396748"/>
                </a:lnTo>
                <a:lnTo>
                  <a:pt x="1244218" y="346075"/>
                </a:lnTo>
                <a:lnTo>
                  <a:pt x="1252727" y="303275"/>
                </a:lnTo>
                <a:lnTo>
                  <a:pt x="1251839" y="260858"/>
                </a:lnTo>
                <a:lnTo>
                  <a:pt x="1242567" y="219329"/>
                </a:lnTo>
                <a:lnTo>
                  <a:pt x="1225930" y="179705"/>
                </a:lnTo>
                <a:lnTo>
                  <a:pt x="1202689" y="142367"/>
                </a:lnTo>
                <a:lnTo>
                  <a:pt x="1173734" y="108331"/>
                </a:lnTo>
                <a:lnTo>
                  <a:pt x="1140205" y="78232"/>
                </a:lnTo>
                <a:lnTo>
                  <a:pt x="1102740" y="52705"/>
                </a:lnTo>
                <a:lnTo>
                  <a:pt x="1062482" y="32512"/>
                </a:lnTo>
                <a:lnTo>
                  <a:pt x="1020190" y="18542"/>
                </a:lnTo>
                <a:lnTo>
                  <a:pt x="972820" y="8255"/>
                </a:lnTo>
                <a:lnTo>
                  <a:pt x="924687" y="2159"/>
                </a:lnTo>
                <a:lnTo>
                  <a:pt x="876426" y="0"/>
                </a:lnTo>
                <a:close/>
              </a:path>
            </a:pathLst>
          </a:custGeom>
          <a:solidFill>
            <a:srgbClr val="F9F0E8"/>
          </a:solidFill>
        </p:spPr>
        <p:txBody>
          <a:bodyPr wrap="square" lIns="0" tIns="0" rIns="0" bIns="0" rtlCol="0"/>
          <a:lstStyle/>
          <a:p>
            <a:endParaRPr/>
          </a:p>
        </p:txBody>
      </p:sp>
      <p:sp>
        <p:nvSpPr>
          <p:cNvPr id="43" name="bg object 43"/>
          <p:cNvSpPr/>
          <p:nvPr/>
        </p:nvSpPr>
        <p:spPr>
          <a:xfrm>
            <a:off x="3971544" y="917448"/>
            <a:ext cx="1256030" cy="1572260"/>
          </a:xfrm>
          <a:custGeom>
            <a:avLst/>
            <a:gdLst/>
            <a:ahLst/>
            <a:cxnLst/>
            <a:rect l="l" t="t" r="r" b="b"/>
            <a:pathLst>
              <a:path w="1256029" h="1572260">
                <a:moveTo>
                  <a:pt x="931544" y="1518539"/>
                </a:moveTo>
                <a:lnTo>
                  <a:pt x="974470" y="1496695"/>
                </a:lnTo>
                <a:lnTo>
                  <a:pt x="1015110" y="1471549"/>
                </a:lnTo>
                <a:lnTo>
                  <a:pt x="1053083" y="1443228"/>
                </a:lnTo>
                <a:lnTo>
                  <a:pt x="1087754" y="1411986"/>
                </a:lnTo>
                <a:lnTo>
                  <a:pt x="1118869" y="1377823"/>
                </a:lnTo>
                <a:lnTo>
                  <a:pt x="1146047" y="1340866"/>
                </a:lnTo>
                <a:lnTo>
                  <a:pt x="1168527" y="1301369"/>
                </a:lnTo>
                <a:lnTo>
                  <a:pt x="1186052" y="1259459"/>
                </a:lnTo>
                <a:lnTo>
                  <a:pt x="1198117" y="1215263"/>
                </a:lnTo>
                <a:lnTo>
                  <a:pt x="1204467" y="1168908"/>
                </a:lnTo>
                <a:lnTo>
                  <a:pt x="1204848" y="1122680"/>
                </a:lnTo>
                <a:lnTo>
                  <a:pt x="1200657" y="1076452"/>
                </a:lnTo>
                <a:lnTo>
                  <a:pt x="1192656" y="1030224"/>
                </a:lnTo>
                <a:lnTo>
                  <a:pt x="1181989" y="983996"/>
                </a:lnTo>
                <a:lnTo>
                  <a:pt x="1169542" y="938022"/>
                </a:lnTo>
                <a:lnTo>
                  <a:pt x="1156207" y="892175"/>
                </a:lnTo>
                <a:lnTo>
                  <a:pt x="1143127" y="846582"/>
                </a:lnTo>
                <a:lnTo>
                  <a:pt x="1130934" y="801243"/>
                </a:lnTo>
                <a:lnTo>
                  <a:pt x="1120902" y="756285"/>
                </a:lnTo>
                <a:lnTo>
                  <a:pt x="1113789" y="711835"/>
                </a:lnTo>
                <a:lnTo>
                  <a:pt x="1110614" y="667766"/>
                </a:lnTo>
                <a:lnTo>
                  <a:pt x="1112392" y="624332"/>
                </a:lnTo>
                <a:lnTo>
                  <a:pt x="1120013" y="581533"/>
                </a:lnTo>
                <a:lnTo>
                  <a:pt x="1134490" y="539242"/>
                </a:lnTo>
                <a:lnTo>
                  <a:pt x="1163065" y="490600"/>
                </a:lnTo>
                <a:lnTo>
                  <a:pt x="1194942" y="443992"/>
                </a:lnTo>
                <a:lnTo>
                  <a:pt x="1224788" y="396748"/>
                </a:lnTo>
                <a:lnTo>
                  <a:pt x="1247266" y="346075"/>
                </a:lnTo>
                <a:lnTo>
                  <a:pt x="1255776" y="303275"/>
                </a:lnTo>
                <a:lnTo>
                  <a:pt x="1254886" y="260858"/>
                </a:lnTo>
                <a:lnTo>
                  <a:pt x="1245615" y="219329"/>
                </a:lnTo>
                <a:lnTo>
                  <a:pt x="1228852" y="179705"/>
                </a:lnTo>
                <a:lnTo>
                  <a:pt x="1205610" y="142367"/>
                </a:lnTo>
                <a:lnTo>
                  <a:pt x="1176654" y="108331"/>
                </a:lnTo>
                <a:lnTo>
                  <a:pt x="1143000" y="78232"/>
                </a:lnTo>
                <a:lnTo>
                  <a:pt x="1105407" y="52705"/>
                </a:lnTo>
                <a:lnTo>
                  <a:pt x="1065021" y="32512"/>
                </a:lnTo>
                <a:lnTo>
                  <a:pt x="1022730" y="18542"/>
                </a:lnTo>
                <a:lnTo>
                  <a:pt x="975105" y="8255"/>
                </a:lnTo>
                <a:lnTo>
                  <a:pt x="926972" y="2159"/>
                </a:lnTo>
                <a:lnTo>
                  <a:pt x="878585" y="0"/>
                </a:lnTo>
                <a:lnTo>
                  <a:pt x="830071" y="1650"/>
                </a:lnTo>
                <a:lnTo>
                  <a:pt x="781811" y="7112"/>
                </a:lnTo>
                <a:lnTo>
                  <a:pt x="734059" y="16001"/>
                </a:lnTo>
                <a:lnTo>
                  <a:pt x="687196" y="28194"/>
                </a:lnTo>
                <a:lnTo>
                  <a:pt x="641222" y="43561"/>
                </a:lnTo>
                <a:lnTo>
                  <a:pt x="596645" y="62102"/>
                </a:lnTo>
                <a:lnTo>
                  <a:pt x="548004" y="85851"/>
                </a:lnTo>
                <a:lnTo>
                  <a:pt x="510031" y="107442"/>
                </a:lnTo>
                <a:lnTo>
                  <a:pt x="471804" y="131825"/>
                </a:lnTo>
                <a:lnTo>
                  <a:pt x="433958" y="158876"/>
                </a:lnTo>
                <a:lnTo>
                  <a:pt x="396239" y="188341"/>
                </a:lnTo>
                <a:lnTo>
                  <a:pt x="359155" y="220091"/>
                </a:lnTo>
                <a:lnTo>
                  <a:pt x="322833" y="254000"/>
                </a:lnTo>
                <a:lnTo>
                  <a:pt x="287400" y="289813"/>
                </a:lnTo>
                <a:lnTo>
                  <a:pt x="253237" y="327406"/>
                </a:lnTo>
                <a:lnTo>
                  <a:pt x="220217" y="366649"/>
                </a:lnTo>
                <a:lnTo>
                  <a:pt x="188848" y="407288"/>
                </a:lnTo>
                <a:lnTo>
                  <a:pt x="159130" y="449199"/>
                </a:lnTo>
                <a:lnTo>
                  <a:pt x="131317" y="492125"/>
                </a:lnTo>
                <a:lnTo>
                  <a:pt x="105663" y="536067"/>
                </a:lnTo>
                <a:lnTo>
                  <a:pt x="82295" y="580771"/>
                </a:lnTo>
                <a:lnTo>
                  <a:pt x="61467" y="625983"/>
                </a:lnTo>
                <a:lnTo>
                  <a:pt x="43306" y="671702"/>
                </a:lnTo>
                <a:lnTo>
                  <a:pt x="28066" y="717550"/>
                </a:lnTo>
                <a:lnTo>
                  <a:pt x="15875" y="763524"/>
                </a:lnTo>
                <a:lnTo>
                  <a:pt x="6984" y="809371"/>
                </a:lnTo>
                <a:lnTo>
                  <a:pt x="1650" y="854963"/>
                </a:lnTo>
                <a:lnTo>
                  <a:pt x="0" y="900176"/>
                </a:lnTo>
                <a:lnTo>
                  <a:pt x="2158" y="944752"/>
                </a:lnTo>
                <a:lnTo>
                  <a:pt x="8635" y="990473"/>
                </a:lnTo>
                <a:lnTo>
                  <a:pt x="18414" y="1035431"/>
                </a:lnTo>
                <a:lnTo>
                  <a:pt x="31241" y="1079500"/>
                </a:lnTo>
                <a:lnTo>
                  <a:pt x="47243" y="1122553"/>
                </a:lnTo>
                <a:lnTo>
                  <a:pt x="66039" y="1164463"/>
                </a:lnTo>
                <a:lnTo>
                  <a:pt x="87629" y="1204976"/>
                </a:lnTo>
                <a:lnTo>
                  <a:pt x="111759" y="1244219"/>
                </a:lnTo>
                <a:lnTo>
                  <a:pt x="138302" y="1281811"/>
                </a:lnTo>
                <a:lnTo>
                  <a:pt x="167258" y="1317752"/>
                </a:lnTo>
                <a:lnTo>
                  <a:pt x="198373" y="1351915"/>
                </a:lnTo>
                <a:lnTo>
                  <a:pt x="231393" y="1384173"/>
                </a:lnTo>
                <a:lnTo>
                  <a:pt x="266445" y="1414272"/>
                </a:lnTo>
                <a:lnTo>
                  <a:pt x="303148" y="1442212"/>
                </a:lnTo>
                <a:lnTo>
                  <a:pt x="341502" y="1467739"/>
                </a:lnTo>
                <a:lnTo>
                  <a:pt x="381253" y="1490853"/>
                </a:lnTo>
                <a:lnTo>
                  <a:pt x="422401" y="1511300"/>
                </a:lnTo>
                <a:lnTo>
                  <a:pt x="464692" y="1529080"/>
                </a:lnTo>
                <a:lnTo>
                  <a:pt x="508000" y="1543939"/>
                </a:lnTo>
                <a:lnTo>
                  <a:pt x="552195" y="1555877"/>
                </a:lnTo>
                <a:lnTo>
                  <a:pt x="597026" y="1564640"/>
                </a:lnTo>
                <a:lnTo>
                  <a:pt x="642619" y="1570101"/>
                </a:lnTo>
                <a:lnTo>
                  <a:pt x="688593" y="1572260"/>
                </a:lnTo>
                <a:lnTo>
                  <a:pt x="738251" y="1570101"/>
                </a:lnTo>
                <a:lnTo>
                  <a:pt x="787780" y="1563370"/>
                </a:lnTo>
                <a:lnTo>
                  <a:pt x="836802" y="1552448"/>
                </a:lnTo>
                <a:lnTo>
                  <a:pt x="884808" y="1537462"/>
                </a:lnTo>
                <a:lnTo>
                  <a:pt x="931544" y="1518539"/>
                </a:lnTo>
                <a:close/>
              </a:path>
            </a:pathLst>
          </a:custGeom>
          <a:ln w="18288">
            <a:solidFill>
              <a:srgbClr val="0D5266"/>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1" i="0">
                <a:solidFill>
                  <a:srgbClr val="0D5266"/>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24560" y="195148"/>
            <a:ext cx="6111494" cy="1094105"/>
          </a:xfrm>
          <a:prstGeom prst="rect">
            <a:avLst/>
          </a:prstGeom>
        </p:spPr>
        <p:txBody>
          <a:bodyPr wrap="square" lIns="0" tIns="0" rIns="0" bIns="0">
            <a:spAutoFit/>
          </a:bodyPr>
          <a:lstStyle>
            <a:lvl1pPr>
              <a:defRPr sz="2800" b="1" i="0">
                <a:solidFill>
                  <a:srgbClr val="0D5266"/>
                </a:solidFill>
                <a:latin typeface="Times New Roman"/>
                <a:cs typeface="Times New Roman"/>
              </a:defRPr>
            </a:lvl1pPr>
          </a:lstStyle>
          <a:p>
            <a:endParaRPr/>
          </a:p>
        </p:txBody>
      </p:sp>
      <p:sp>
        <p:nvSpPr>
          <p:cNvPr id="3" name="Holder 3"/>
          <p:cNvSpPr>
            <a:spLocks noGrp="1"/>
          </p:cNvSpPr>
          <p:nvPr>
            <p:ph type="body" idx="1"/>
          </p:nvPr>
        </p:nvSpPr>
        <p:spPr>
          <a:xfrm>
            <a:off x="4424553" y="1678686"/>
            <a:ext cx="4573270" cy="2945765"/>
          </a:xfrm>
          <a:prstGeom prst="rect">
            <a:avLst/>
          </a:prstGeom>
        </p:spPr>
        <p:txBody>
          <a:bodyPr wrap="square" lIns="0" tIns="0" rIns="0" bIns="0">
            <a:spAutoFit/>
          </a:bodyPr>
          <a:lstStyle>
            <a:lvl1pPr>
              <a:defRPr sz="1400" b="0" i="0" u="sng">
                <a:solidFill>
                  <a:srgbClr val="0D5266"/>
                </a:solidFill>
                <a:latin typeface="Times New Roman"/>
                <a:cs typeface="Times New Roman"/>
              </a:defRPr>
            </a:lvl1pPr>
          </a:lstStyle>
          <a:p>
            <a:endParaRPr/>
          </a:p>
        </p:txBody>
      </p:sp>
      <p:sp>
        <p:nvSpPr>
          <p:cNvPr id="4" name="Holder 4"/>
          <p:cNvSpPr>
            <a:spLocks noGrp="1"/>
          </p:cNvSpPr>
          <p:nvPr>
            <p:ph type="ftr" sz="quarter" idx="5"/>
          </p:nvPr>
        </p:nvSpPr>
        <p:spPr>
          <a:xfrm>
            <a:off x="3108960" y="4795266"/>
            <a:ext cx="2926080" cy="25781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95266"/>
            <a:ext cx="2103120" cy="25781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10/21/2023</a:t>
            </a:fld>
            <a:endParaRPr lang="en-US"/>
          </a:p>
        </p:txBody>
      </p:sp>
      <p:sp>
        <p:nvSpPr>
          <p:cNvPr id="6" name="Holder 6"/>
          <p:cNvSpPr>
            <a:spLocks noGrp="1"/>
          </p:cNvSpPr>
          <p:nvPr>
            <p:ph type="sldNum" sz="quarter" idx="7"/>
          </p:nvPr>
        </p:nvSpPr>
        <p:spPr>
          <a:xfrm>
            <a:off x="6583680" y="4795266"/>
            <a:ext cx="2103120" cy="25781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26" Type="http://schemas.openxmlformats.org/officeDocument/2006/relationships/diagramLayout" Target="../diagrams/layout7.xml"/><Relationship Id="rId3" Type="http://schemas.openxmlformats.org/officeDocument/2006/relationships/image" Target="../media/image48.png"/><Relationship Id="rId21" Type="http://schemas.openxmlformats.org/officeDocument/2006/relationships/image" Target="../media/image66.png"/><Relationship Id="rId7" Type="http://schemas.openxmlformats.org/officeDocument/2006/relationships/image" Target="../media/image52.png"/><Relationship Id="rId12" Type="http://schemas.openxmlformats.org/officeDocument/2006/relationships/image" Target="../media/image57.png"/><Relationship Id="rId17" Type="http://schemas.openxmlformats.org/officeDocument/2006/relationships/image" Target="../media/image62.png"/><Relationship Id="rId25" Type="http://schemas.openxmlformats.org/officeDocument/2006/relationships/diagramData" Target="../diagrams/data7.xml"/><Relationship Id="rId2" Type="http://schemas.openxmlformats.org/officeDocument/2006/relationships/image" Target="../media/image47.png"/><Relationship Id="rId16" Type="http://schemas.openxmlformats.org/officeDocument/2006/relationships/image" Target="../media/image61.png"/><Relationship Id="rId20" Type="http://schemas.openxmlformats.org/officeDocument/2006/relationships/image" Target="../media/image65.png"/><Relationship Id="rId29" Type="http://schemas.microsoft.com/office/2007/relationships/diagramDrawing" Target="../diagrams/drawing7.xml"/><Relationship Id="rId1" Type="http://schemas.openxmlformats.org/officeDocument/2006/relationships/slideLayout" Target="../slideLayouts/slideLayout4.xml"/><Relationship Id="rId6" Type="http://schemas.openxmlformats.org/officeDocument/2006/relationships/image" Target="../media/image51.png"/><Relationship Id="rId11" Type="http://schemas.openxmlformats.org/officeDocument/2006/relationships/image" Target="../media/image56.png"/><Relationship Id="rId24" Type="http://schemas.openxmlformats.org/officeDocument/2006/relationships/image" Target="../media/image69.png"/><Relationship Id="rId5" Type="http://schemas.openxmlformats.org/officeDocument/2006/relationships/image" Target="../media/image50.png"/><Relationship Id="rId15" Type="http://schemas.openxmlformats.org/officeDocument/2006/relationships/image" Target="../media/image60.png"/><Relationship Id="rId23" Type="http://schemas.openxmlformats.org/officeDocument/2006/relationships/image" Target="../media/image68.png"/><Relationship Id="rId28" Type="http://schemas.openxmlformats.org/officeDocument/2006/relationships/diagramColors" Target="../diagrams/colors7.xml"/><Relationship Id="rId10" Type="http://schemas.openxmlformats.org/officeDocument/2006/relationships/image" Target="../media/image55.png"/><Relationship Id="rId19" Type="http://schemas.openxmlformats.org/officeDocument/2006/relationships/image" Target="../media/image64.png"/><Relationship Id="rId4" Type="http://schemas.openxmlformats.org/officeDocument/2006/relationships/image" Target="../media/image49.png"/><Relationship Id="rId9" Type="http://schemas.openxmlformats.org/officeDocument/2006/relationships/image" Target="../media/image54.png"/><Relationship Id="rId14" Type="http://schemas.openxmlformats.org/officeDocument/2006/relationships/image" Target="../media/image59.png"/><Relationship Id="rId22" Type="http://schemas.openxmlformats.org/officeDocument/2006/relationships/image" Target="../media/image67.png"/><Relationship Id="rId27"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26" Type="http://schemas.openxmlformats.org/officeDocument/2006/relationships/diagramLayout" Target="../diagrams/layout6.xml"/><Relationship Id="rId3" Type="http://schemas.openxmlformats.org/officeDocument/2006/relationships/image" Target="../media/image48.png"/><Relationship Id="rId21" Type="http://schemas.openxmlformats.org/officeDocument/2006/relationships/image" Target="../media/image66.png"/><Relationship Id="rId7" Type="http://schemas.openxmlformats.org/officeDocument/2006/relationships/image" Target="../media/image52.png"/><Relationship Id="rId12" Type="http://schemas.openxmlformats.org/officeDocument/2006/relationships/image" Target="../media/image57.png"/><Relationship Id="rId17" Type="http://schemas.openxmlformats.org/officeDocument/2006/relationships/image" Target="../media/image62.png"/><Relationship Id="rId25" Type="http://schemas.openxmlformats.org/officeDocument/2006/relationships/diagramData" Target="../diagrams/data6.xml"/><Relationship Id="rId2" Type="http://schemas.openxmlformats.org/officeDocument/2006/relationships/image" Target="../media/image47.png"/><Relationship Id="rId16" Type="http://schemas.openxmlformats.org/officeDocument/2006/relationships/image" Target="../media/image61.png"/><Relationship Id="rId20" Type="http://schemas.openxmlformats.org/officeDocument/2006/relationships/image" Target="../media/image65.png"/><Relationship Id="rId29" Type="http://schemas.microsoft.com/office/2007/relationships/diagramDrawing" Target="../diagrams/drawing6.xml"/><Relationship Id="rId1" Type="http://schemas.openxmlformats.org/officeDocument/2006/relationships/slideLayout" Target="../slideLayouts/slideLayout4.xml"/><Relationship Id="rId6" Type="http://schemas.openxmlformats.org/officeDocument/2006/relationships/image" Target="../media/image51.png"/><Relationship Id="rId11" Type="http://schemas.openxmlformats.org/officeDocument/2006/relationships/image" Target="../media/image56.png"/><Relationship Id="rId24" Type="http://schemas.openxmlformats.org/officeDocument/2006/relationships/image" Target="../media/image69.png"/><Relationship Id="rId5" Type="http://schemas.openxmlformats.org/officeDocument/2006/relationships/image" Target="../media/image50.png"/><Relationship Id="rId15" Type="http://schemas.openxmlformats.org/officeDocument/2006/relationships/image" Target="../media/image60.png"/><Relationship Id="rId23" Type="http://schemas.openxmlformats.org/officeDocument/2006/relationships/image" Target="../media/image68.png"/><Relationship Id="rId28" Type="http://schemas.openxmlformats.org/officeDocument/2006/relationships/diagramColors" Target="../diagrams/colors6.xml"/><Relationship Id="rId10" Type="http://schemas.openxmlformats.org/officeDocument/2006/relationships/image" Target="../media/image55.png"/><Relationship Id="rId19" Type="http://schemas.openxmlformats.org/officeDocument/2006/relationships/image" Target="../media/image64.png"/><Relationship Id="rId4" Type="http://schemas.openxmlformats.org/officeDocument/2006/relationships/image" Target="../media/image49.png"/><Relationship Id="rId9" Type="http://schemas.openxmlformats.org/officeDocument/2006/relationships/image" Target="../media/image54.png"/><Relationship Id="rId14" Type="http://schemas.openxmlformats.org/officeDocument/2006/relationships/image" Target="../media/image59.png"/><Relationship Id="rId22" Type="http://schemas.openxmlformats.org/officeDocument/2006/relationships/image" Target="../media/image67.png"/><Relationship Id="rId27"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C7A662-6123-D264-9A52-4965CE1238AD}"/>
              </a:ext>
            </a:extLst>
          </p:cNvPr>
          <p:cNvSpPr>
            <a:spLocks noGrp="1"/>
          </p:cNvSpPr>
          <p:nvPr>
            <p:ph type="ctrTitle"/>
          </p:nvPr>
        </p:nvSpPr>
        <p:spPr>
          <a:xfrm>
            <a:off x="1981200" y="2578100"/>
            <a:ext cx="5943600" cy="1723549"/>
          </a:xfrm>
        </p:spPr>
        <p:txBody>
          <a:bodyPr/>
          <a:lstStyle/>
          <a:p>
            <a:pPr algn="ctr"/>
            <a:r>
              <a:rPr lang="en-ID" sz="2800" b="1" dirty="0">
                <a:solidFill>
                  <a:srgbClr val="0D5266"/>
                </a:solidFill>
                <a:latin typeface="Times New Roman"/>
                <a:cs typeface="Times New Roman"/>
              </a:rPr>
              <a:t>KEILMUAN</a:t>
            </a:r>
            <a:r>
              <a:rPr lang="en-ID" sz="2800" b="1" spc="95" dirty="0">
                <a:solidFill>
                  <a:srgbClr val="0D5266"/>
                </a:solidFill>
                <a:latin typeface="Times New Roman"/>
                <a:cs typeface="Times New Roman"/>
              </a:rPr>
              <a:t> </a:t>
            </a:r>
            <a:r>
              <a:rPr lang="en-ID" sz="2800" b="1" dirty="0">
                <a:solidFill>
                  <a:srgbClr val="0D5266"/>
                </a:solidFill>
                <a:latin typeface="Times New Roman"/>
                <a:cs typeface="Times New Roman"/>
              </a:rPr>
              <a:t>KEBIDANAN,</a:t>
            </a:r>
            <a:r>
              <a:rPr lang="en-ID" sz="2800" b="1" spc="40" dirty="0">
                <a:solidFill>
                  <a:srgbClr val="0D5266"/>
                </a:solidFill>
                <a:latin typeface="Times New Roman"/>
                <a:cs typeface="Times New Roman"/>
              </a:rPr>
              <a:t> </a:t>
            </a:r>
            <a:r>
              <a:rPr lang="en-ID" sz="2800" b="1" spc="-10" dirty="0">
                <a:solidFill>
                  <a:srgbClr val="0D5266"/>
                </a:solidFill>
                <a:latin typeface="Times New Roman"/>
                <a:cs typeface="Times New Roman"/>
              </a:rPr>
              <a:t>DEFINISI </a:t>
            </a:r>
            <a:r>
              <a:rPr lang="en-ID" sz="2800" b="1" dirty="0">
                <a:solidFill>
                  <a:srgbClr val="0D5266"/>
                </a:solidFill>
                <a:latin typeface="Times New Roman"/>
                <a:cs typeface="Times New Roman"/>
              </a:rPr>
              <a:t>NORMAL</a:t>
            </a:r>
            <a:r>
              <a:rPr lang="en-ID" sz="2800" b="1" spc="-55" dirty="0">
                <a:solidFill>
                  <a:srgbClr val="0D5266"/>
                </a:solidFill>
                <a:latin typeface="Times New Roman"/>
                <a:cs typeface="Times New Roman"/>
              </a:rPr>
              <a:t> </a:t>
            </a:r>
            <a:r>
              <a:rPr lang="en-ID" sz="2800" b="1" dirty="0">
                <a:solidFill>
                  <a:srgbClr val="0D5266"/>
                </a:solidFill>
                <a:latin typeface="Times New Roman"/>
                <a:cs typeface="Times New Roman"/>
              </a:rPr>
              <a:t>CHILBIRTH</a:t>
            </a:r>
            <a:r>
              <a:rPr lang="en-ID" sz="2800" b="1" spc="-55" dirty="0">
                <a:solidFill>
                  <a:srgbClr val="0D5266"/>
                </a:solidFill>
                <a:latin typeface="Times New Roman"/>
                <a:cs typeface="Times New Roman"/>
              </a:rPr>
              <a:t> </a:t>
            </a:r>
            <a:r>
              <a:rPr lang="en-ID" sz="2800" b="1" spc="-10" dirty="0">
                <a:solidFill>
                  <a:srgbClr val="0D5266"/>
                </a:solidFill>
                <a:latin typeface="Times New Roman"/>
                <a:cs typeface="Times New Roman"/>
              </a:rPr>
              <a:t>(KEHAMILAN, </a:t>
            </a:r>
            <a:r>
              <a:rPr lang="en-ID" sz="2800" b="1" dirty="0">
                <a:solidFill>
                  <a:srgbClr val="0D5266"/>
                </a:solidFill>
                <a:latin typeface="Times New Roman"/>
                <a:cs typeface="Times New Roman"/>
              </a:rPr>
              <a:t>PERSALINAN</a:t>
            </a:r>
            <a:r>
              <a:rPr lang="en-ID" sz="2800" b="1" spc="-55" dirty="0">
                <a:solidFill>
                  <a:srgbClr val="0D5266"/>
                </a:solidFill>
                <a:latin typeface="Times New Roman"/>
                <a:cs typeface="Times New Roman"/>
              </a:rPr>
              <a:t> </a:t>
            </a:r>
            <a:r>
              <a:rPr lang="en-ID" sz="2800" b="1" dirty="0">
                <a:solidFill>
                  <a:srgbClr val="0D5266"/>
                </a:solidFill>
                <a:latin typeface="Times New Roman"/>
                <a:cs typeface="Times New Roman"/>
              </a:rPr>
              <a:t>DAN</a:t>
            </a:r>
            <a:r>
              <a:rPr lang="en-ID" sz="2800" b="1" spc="-55" dirty="0">
                <a:solidFill>
                  <a:srgbClr val="0D5266"/>
                </a:solidFill>
                <a:latin typeface="Times New Roman"/>
                <a:cs typeface="Times New Roman"/>
              </a:rPr>
              <a:t> </a:t>
            </a:r>
            <a:r>
              <a:rPr lang="en-ID" sz="2800" b="1" dirty="0">
                <a:solidFill>
                  <a:srgbClr val="0D5266"/>
                </a:solidFill>
                <a:latin typeface="Times New Roman"/>
                <a:cs typeface="Times New Roman"/>
              </a:rPr>
              <a:t>NIFAS),</a:t>
            </a:r>
            <a:r>
              <a:rPr lang="en-ID" sz="2800" b="1" spc="-45" dirty="0">
                <a:solidFill>
                  <a:srgbClr val="0D5266"/>
                </a:solidFill>
                <a:latin typeface="Times New Roman"/>
                <a:cs typeface="Times New Roman"/>
              </a:rPr>
              <a:t> </a:t>
            </a:r>
            <a:r>
              <a:rPr lang="en-ID" sz="2800" b="1" dirty="0">
                <a:solidFill>
                  <a:srgbClr val="0D5266"/>
                </a:solidFill>
                <a:latin typeface="Times New Roman"/>
                <a:cs typeface="Times New Roman"/>
              </a:rPr>
              <a:t>STANDARD</a:t>
            </a:r>
            <a:r>
              <a:rPr lang="en-ID" sz="2800" b="1" spc="-45" dirty="0">
                <a:solidFill>
                  <a:srgbClr val="0D5266"/>
                </a:solidFill>
                <a:latin typeface="Times New Roman"/>
                <a:cs typeface="Times New Roman"/>
              </a:rPr>
              <a:t> </a:t>
            </a:r>
            <a:r>
              <a:rPr lang="en-ID" sz="2800" b="1" spc="-20" dirty="0">
                <a:solidFill>
                  <a:srgbClr val="0D5266"/>
                </a:solidFill>
                <a:latin typeface="Times New Roman"/>
                <a:cs typeface="Times New Roman"/>
              </a:rPr>
              <a:t>ICM</a:t>
            </a:r>
            <a:endParaRPr lang="en-ID" dirty="0"/>
          </a:p>
        </p:txBody>
      </p:sp>
      <p:sp>
        <p:nvSpPr>
          <p:cNvPr id="5" name="Subtitle 4">
            <a:extLst>
              <a:ext uri="{FF2B5EF4-FFF2-40B4-BE49-F238E27FC236}">
                <a16:creationId xmlns:a16="http://schemas.microsoft.com/office/drawing/2014/main" id="{7A5AB2AD-0B28-E468-7B97-B4996D25FC66}"/>
              </a:ext>
            </a:extLst>
          </p:cNvPr>
          <p:cNvSpPr>
            <a:spLocks noGrp="1"/>
          </p:cNvSpPr>
          <p:nvPr>
            <p:ph type="subTitle" idx="4"/>
          </p:nvPr>
        </p:nvSpPr>
        <p:spPr>
          <a:xfrm>
            <a:off x="3657600" y="4483100"/>
            <a:ext cx="2971800" cy="215444"/>
          </a:xfrm>
        </p:spPr>
        <p:txBody>
          <a:bodyPr/>
          <a:lstStyle/>
          <a:p>
            <a:pPr algn="ctr"/>
            <a:r>
              <a:rPr lang="en-US" dirty="0"/>
              <a:t>RISA PITRIANI, SST, BD, M.KES</a:t>
            </a:r>
            <a:endParaRPr lang="en-ID" dirty="0"/>
          </a:p>
        </p:txBody>
      </p:sp>
    </p:spTree>
    <p:extLst>
      <p:ext uri="{BB962C8B-B14F-4D97-AF65-F5344CB8AC3E}">
        <p14:creationId xmlns:p14="http://schemas.microsoft.com/office/powerpoint/2010/main" val="193154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537447" y="3048"/>
            <a:ext cx="606425" cy="1414145"/>
          </a:xfrm>
          <a:custGeom>
            <a:avLst/>
            <a:gdLst/>
            <a:ahLst/>
            <a:cxnLst/>
            <a:rect l="l" t="t" r="r" b="b"/>
            <a:pathLst>
              <a:path w="606425" h="1414145">
                <a:moveTo>
                  <a:pt x="606425" y="0"/>
                </a:moveTo>
                <a:lnTo>
                  <a:pt x="42799" y="0"/>
                </a:lnTo>
                <a:lnTo>
                  <a:pt x="39497" y="14986"/>
                </a:lnTo>
                <a:lnTo>
                  <a:pt x="30225" y="61975"/>
                </a:lnTo>
                <a:lnTo>
                  <a:pt x="22098" y="109220"/>
                </a:lnTo>
                <a:lnTo>
                  <a:pt x="14985" y="156845"/>
                </a:lnTo>
                <a:lnTo>
                  <a:pt x="9144" y="204724"/>
                </a:lnTo>
                <a:lnTo>
                  <a:pt x="4572" y="252857"/>
                </a:lnTo>
                <a:lnTo>
                  <a:pt x="1524" y="301371"/>
                </a:lnTo>
                <a:lnTo>
                  <a:pt x="0" y="350138"/>
                </a:lnTo>
                <a:lnTo>
                  <a:pt x="126" y="399414"/>
                </a:lnTo>
                <a:lnTo>
                  <a:pt x="2031" y="448818"/>
                </a:lnTo>
                <a:lnTo>
                  <a:pt x="5715" y="498729"/>
                </a:lnTo>
                <a:lnTo>
                  <a:pt x="11429" y="548894"/>
                </a:lnTo>
                <a:lnTo>
                  <a:pt x="19303" y="599313"/>
                </a:lnTo>
                <a:lnTo>
                  <a:pt x="28955" y="645160"/>
                </a:lnTo>
                <a:lnTo>
                  <a:pt x="40640" y="691134"/>
                </a:lnTo>
                <a:lnTo>
                  <a:pt x="54355" y="737235"/>
                </a:lnTo>
                <a:lnTo>
                  <a:pt x="70103" y="783336"/>
                </a:lnTo>
                <a:lnTo>
                  <a:pt x="87756" y="829183"/>
                </a:lnTo>
                <a:lnTo>
                  <a:pt x="107442" y="874902"/>
                </a:lnTo>
                <a:lnTo>
                  <a:pt x="129158" y="920114"/>
                </a:lnTo>
                <a:lnTo>
                  <a:pt x="152400" y="963802"/>
                </a:lnTo>
                <a:lnTo>
                  <a:pt x="177673" y="1006856"/>
                </a:lnTo>
                <a:lnTo>
                  <a:pt x="204850" y="1049147"/>
                </a:lnTo>
                <a:lnTo>
                  <a:pt x="234187" y="1090422"/>
                </a:lnTo>
                <a:lnTo>
                  <a:pt x="265429" y="1130808"/>
                </a:lnTo>
                <a:lnTo>
                  <a:pt x="298830" y="1170051"/>
                </a:lnTo>
                <a:lnTo>
                  <a:pt x="334263" y="1208024"/>
                </a:lnTo>
                <a:lnTo>
                  <a:pt x="371855" y="1244600"/>
                </a:lnTo>
                <a:lnTo>
                  <a:pt x="411606" y="1279652"/>
                </a:lnTo>
                <a:lnTo>
                  <a:pt x="451103" y="1312418"/>
                </a:lnTo>
                <a:lnTo>
                  <a:pt x="492378" y="1343279"/>
                </a:lnTo>
                <a:lnTo>
                  <a:pt x="535177" y="1372362"/>
                </a:lnTo>
                <a:lnTo>
                  <a:pt x="579247" y="1399286"/>
                </a:lnTo>
                <a:lnTo>
                  <a:pt x="606425" y="1414145"/>
                </a:lnTo>
                <a:lnTo>
                  <a:pt x="606425" y="0"/>
                </a:lnTo>
                <a:close/>
              </a:path>
            </a:pathLst>
          </a:custGeom>
          <a:solidFill>
            <a:srgbClr val="F8DA71"/>
          </a:solidFill>
        </p:spPr>
        <p:txBody>
          <a:bodyPr wrap="square" lIns="0" tIns="0" rIns="0" bIns="0" rtlCol="0"/>
          <a:lstStyle/>
          <a:p>
            <a:endParaRPr/>
          </a:p>
        </p:txBody>
      </p:sp>
      <p:sp>
        <p:nvSpPr>
          <p:cNvPr id="3" name="object 3"/>
          <p:cNvSpPr/>
          <p:nvPr/>
        </p:nvSpPr>
        <p:spPr>
          <a:xfrm>
            <a:off x="8162543" y="4358640"/>
            <a:ext cx="981710" cy="786130"/>
          </a:xfrm>
          <a:custGeom>
            <a:avLst/>
            <a:gdLst/>
            <a:ahLst/>
            <a:cxnLst/>
            <a:rect l="l" t="t" r="r" b="b"/>
            <a:pathLst>
              <a:path w="981709" h="786129">
                <a:moveTo>
                  <a:pt x="981201" y="0"/>
                </a:moveTo>
                <a:lnTo>
                  <a:pt x="940307" y="28600"/>
                </a:lnTo>
                <a:lnTo>
                  <a:pt x="897635" y="57073"/>
                </a:lnTo>
                <a:lnTo>
                  <a:pt x="855599" y="83489"/>
                </a:lnTo>
                <a:lnTo>
                  <a:pt x="813180" y="108775"/>
                </a:lnTo>
                <a:lnTo>
                  <a:pt x="770254" y="133184"/>
                </a:lnTo>
                <a:lnTo>
                  <a:pt x="727075" y="156946"/>
                </a:lnTo>
                <a:lnTo>
                  <a:pt x="553465" y="250113"/>
                </a:lnTo>
                <a:lnTo>
                  <a:pt x="510539" y="274091"/>
                </a:lnTo>
                <a:lnTo>
                  <a:pt x="467867" y="298792"/>
                </a:lnTo>
                <a:lnTo>
                  <a:pt x="425703" y="324459"/>
                </a:lnTo>
                <a:lnTo>
                  <a:pt x="384175" y="351332"/>
                </a:lnTo>
                <a:lnTo>
                  <a:pt x="343280" y="379628"/>
                </a:lnTo>
                <a:lnTo>
                  <a:pt x="303275" y="409574"/>
                </a:lnTo>
                <a:lnTo>
                  <a:pt x="264159" y="441413"/>
                </a:lnTo>
                <a:lnTo>
                  <a:pt x="228600" y="472681"/>
                </a:lnTo>
                <a:lnTo>
                  <a:pt x="193801" y="506209"/>
                </a:lnTo>
                <a:lnTo>
                  <a:pt x="160020" y="541947"/>
                </a:lnTo>
                <a:lnTo>
                  <a:pt x="127634" y="579805"/>
                </a:lnTo>
                <a:lnTo>
                  <a:pt x="96774" y="619747"/>
                </a:lnTo>
                <a:lnTo>
                  <a:pt x="67690" y="661682"/>
                </a:lnTo>
                <a:lnTo>
                  <a:pt x="40766" y="705562"/>
                </a:lnTo>
                <a:lnTo>
                  <a:pt x="16001" y="751307"/>
                </a:lnTo>
                <a:lnTo>
                  <a:pt x="0" y="785855"/>
                </a:lnTo>
                <a:lnTo>
                  <a:pt x="981201" y="785855"/>
                </a:lnTo>
                <a:lnTo>
                  <a:pt x="981201" y="0"/>
                </a:lnTo>
                <a:close/>
              </a:path>
            </a:pathLst>
          </a:custGeom>
          <a:solidFill>
            <a:srgbClr val="FFBAB4"/>
          </a:solidFill>
        </p:spPr>
        <p:txBody>
          <a:bodyPr wrap="square" lIns="0" tIns="0" rIns="0" bIns="0" rtlCol="0"/>
          <a:lstStyle/>
          <a:p>
            <a:endParaRPr/>
          </a:p>
        </p:txBody>
      </p:sp>
      <p:sp>
        <p:nvSpPr>
          <p:cNvPr id="4" name="object 4"/>
          <p:cNvSpPr/>
          <p:nvPr/>
        </p:nvSpPr>
        <p:spPr>
          <a:xfrm>
            <a:off x="0" y="4306823"/>
            <a:ext cx="667385" cy="838200"/>
          </a:xfrm>
          <a:custGeom>
            <a:avLst/>
            <a:gdLst/>
            <a:ahLst/>
            <a:cxnLst/>
            <a:rect l="l" t="t" r="r" b="b"/>
            <a:pathLst>
              <a:path w="667385" h="838200">
                <a:moveTo>
                  <a:pt x="51856" y="0"/>
                </a:moveTo>
                <a:lnTo>
                  <a:pt x="1533" y="1028"/>
                </a:lnTo>
                <a:lnTo>
                  <a:pt x="0" y="1206"/>
                </a:lnTo>
                <a:lnTo>
                  <a:pt x="0" y="837615"/>
                </a:lnTo>
                <a:lnTo>
                  <a:pt x="667207" y="837615"/>
                </a:lnTo>
                <a:lnTo>
                  <a:pt x="664959" y="796791"/>
                </a:lnTo>
                <a:lnTo>
                  <a:pt x="659460" y="744016"/>
                </a:lnTo>
                <a:lnTo>
                  <a:pt x="652627" y="693064"/>
                </a:lnTo>
                <a:lnTo>
                  <a:pt x="643255" y="642251"/>
                </a:lnTo>
                <a:lnTo>
                  <a:pt x="631444" y="591820"/>
                </a:lnTo>
                <a:lnTo>
                  <a:pt x="617258" y="541985"/>
                </a:lnTo>
                <a:lnTo>
                  <a:pt x="600773" y="492988"/>
                </a:lnTo>
                <a:lnTo>
                  <a:pt x="582091" y="445046"/>
                </a:lnTo>
                <a:lnTo>
                  <a:pt x="561276" y="398399"/>
                </a:lnTo>
                <a:lnTo>
                  <a:pt x="538416" y="353250"/>
                </a:lnTo>
                <a:lnTo>
                  <a:pt x="513600" y="309854"/>
                </a:lnTo>
                <a:lnTo>
                  <a:pt x="486892" y="268427"/>
                </a:lnTo>
                <a:lnTo>
                  <a:pt x="458368" y="229209"/>
                </a:lnTo>
                <a:lnTo>
                  <a:pt x="428142" y="192405"/>
                </a:lnTo>
                <a:lnTo>
                  <a:pt x="396265" y="158267"/>
                </a:lnTo>
                <a:lnTo>
                  <a:pt x="362826" y="127012"/>
                </a:lnTo>
                <a:lnTo>
                  <a:pt x="327914" y="98856"/>
                </a:lnTo>
                <a:lnTo>
                  <a:pt x="291604" y="74053"/>
                </a:lnTo>
                <a:lnTo>
                  <a:pt x="253974" y="52819"/>
                </a:lnTo>
                <a:lnTo>
                  <a:pt x="203733" y="30149"/>
                </a:lnTo>
                <a:lnTo>
                  <a:pt x="153162" y="14097"/>
                </a:lnTo>
                <a:lnTo>
                  <a:pt x="102469" y="4203"/>
                </a:lnTo>
                <a:lnTo>
                  <a:pt x="51856" y="0"/>
                </a:lnTo>
                <a:close/>
              </a:path>
            </a:pathLst>
          </a:custGeom>
          <a:solidFill>
            <a:srgbClr val="FFBAB4"/>
          </a:solidFill>
        </p:spPr>
        <p:txBody>
          <a:bodyPr wrap="square" lIns="0" tIns="0" rIns="0" bIns="0" rtlCol="0"/>
          <a:lstStyle/>
          <a:p>
            <a:endParaRPr/>
          </a:p>
        </p:txBody>
      </p:sp>
      <p:grpSp>
        <p:nvGrpSpPr>
          <p:cNvPr id="5" name="object 5"/>
          <p:cNvGrpSpPr/>
          <p:nvPr/>
        </p:nvGrpSpPr>
        <p:grpSpPr>
          <a:xfrm>
            <a:off x="0" y="3048"/>
            <a:ext cx="1198245" cy="1310005"/>
            <a:chOff x="0" y="3048"/>
            <a:chExt cx="1198245" cy="1310005"/>
          </a:xfrm>
        </p:grpSpPr>
        <p:sp>
          <p:nvSpPr>
            <p:cNvPr id="6" name="object 6"/>
            <p:cNvSpPr/>
            <p:nvPr/>
          </p:nvSpPr>
          <p:spPr>
            <a:xfrm>
              <a:off x="0" y="3048"/>
              <a:ext cx="1057275" cy="1310005"/>
            </a:xfrm>
            <a:custGeom>
              <a:avLst/>
              <a:gdLst/>
              <a:ahLst/>
              <a:cxnLst/>
              <a:rect l="l" t="t" r="r" b="b"/>
              <a:pathLst>
                <a:path w="1057275" h="1310005">
                  <a:moveTo>
                    <a:pt x="1057275" y="0"/>
                  </a:moveTo>
                  <a:lnTo>
                    <a:pt x="0" y="0"/>
                  </a:lnTo>
                  <a:lnTo>
                    <a:pt x="0" y="1310005"/>
                  </a:lnTo>
                  <a:lnTo>
                    <a:pt x="55825" y="1258824"/>
                  </a:lnTo>
                  <a:lnTo>
                    <a:pt x="91164" y="1223010"/>
                  </a:lnTo>
                  <a:lnTo>
                    <a:pt x="125700" y="1186180"/>
                  </a:lnTo>
                  <a:lnTo>
                    <a:pt x="159702" y="1148588"/>
                  </a:lnTo>
                  <a:lnTo>
                    <a:pt x="261251" y="1034034"/>
                  </a:lnTo>
                  <a:lnTo>
                    <a:pt x="295846" y="996314"/>
                  </a:lnTo>
                  <a:lnTo>
                    <a:pt x="331279" y="959358"/>
                  </a:lnTo>
                  <a:lnTo>
                    <a:pt x="366522" y="924433"/>
                  </a:lnTo>
                  <a:lnTo>
                    <a:pt x="402488" y="890397"/>
                  </a:lnTo>
                  <a:lnTo>
                    <a:pt x="439039" y="857250"/>
                  </a:lnTo>
                  <a:lnTo>
                    <a:pt x="476008" y="824611"/>
                  </a:lnTo>
                  <a:lnTo>
                    <a:pt x="587844" y="728345"/>
                  </a:lnTo>
                  <a:lnTo>
                    <a:pt x="624903" y="695960"/>
                  </a:lnTo>
                  <a:lnTo>
                    <a:pt x="661593" y="663194"/>
                  </a:lnTo>
                  <a:lnTo>
                    <a:pt x="697750" y="629793"/>
                  </a:lnTo>
                  <a:lnTo>
                    <a:pt x="733221" y="595630"/>
                  </a:lnTo>
                  <a:lnTo>
                    <a:pt x="767842" y="560324"/>
                  </a:lnTo>
                  <a:lnTo>
                    <a:pt x="801471" y="523748"/>
                  </a:lnTo>
                  <a:lnTo>
                    <a:pt x="833932" y="485775"/>
                  </a:lnTo>
                  <a:lnTo>
                    <a:pt x="865073" y="446150"/>
                  </a:lnTo>
                  <a:lnTo>
                    <a:pt x="893038" y="407924"/>
                  </a:lnTo>
                  <a:lnTo>
                    <a:pt x="919721" y="367664"/>
                  </a:lnTo>
                  <a:lnTo>
                    <a:pt x="944880" y="325374"/>
                  </a:lnTo>
                  <a:lnTo>
                    <a:pt x="968298" y="281432"/>
                  </a:lnTo>
                  <a:lnTo>
                    <a:pt x="989736" y="235712"/>
                  </a:lnTo>
                  <a:lnTo>
                    <a:pt x="1008976" y="188468"/>
                  </a:lnTo>
                  <a:lnTo>
                    <a:pt x="1025791" y="139700"/>
                  </a:lnTo>
                  <a:lnTo>
                    <a:pt x="1039964" y="89662"/>
                  </a:lnTo>
                  <a:lnTo>
                    <a:pt x="1051267" y="38354"/>
                  </a:lnTo>
                  <a:lnTo>
                    <a:pt x="1057275" y="0"/>
                  </a:lnTo>
                  <a:close/>
                </a:path>
              </a:pathLst>
            </a:custGeom>
            <a:solidFill>
              <a:srgbClr val="F9F0E8"/>
            </a:solidFill>
          </p:spPr>
          <p:txBody>
            <a:bodyPr wrap="square" lIns="0" tIns="0" rIns="0" bIns="0" rtlCol="0"/>
            <a:lstStyle/>
            <a:p>
              <a:endParaRPr/>
            </a:p>
          </p:txBody>
        </p:sp>
        <p:pic>
          <p:nvPicPr>
            <p:cNvPr id="7" name="object 7"/>
            <p:cNvPicPr/>
            <p:nvPr/>
          </p:nvPicPr>
          <p:blipFill>
            <a:blip r:embed="rId2" cstate="print"/>
            <a:stretch>
              <a:fillRect/>
            </a:stretch>
          </p:blipFill>
          <p:spPr>
            <a:xfrm>
              <a:off x="469391" y="530352"/>
              <a:ext cx="499871" cy="213360"/>
            </a:xfrm>
            <a:prstGeom prst="rect">
              <a:avLst/>
            </a:prstGeom>
          </p:spPr>
        </p:pic>
        <p:sp>
          <p:nvSpPr>
            <p:cNvPr id="8" name="object 8"/>
            <p:cNvSpPr/>
            <p:nvPr/>
          </p:nvSpPr>
          <p:spPr>
            <a:xfrm>
              <a:off x="128016" y="320039"/>
              <a:ext cx="948055" cy="514984"/>
            </a:xfrm>
            <a:custGeom>
              <a:avLst/>
              <a:gdLst/>
              <a:ahLst/>
              <a:cxnLst/>
              <a:rect l="l" t="t" r="r" b="b"/>
              <a:pathLst>
                <a:path w="948055" h="514984">
                  <a:moveTo>
                    <a:pt x="114833" y="273685"/>
                  </a:moveTo>
                  <a:lnTo>
                    <a:pt x="80149" y="244475"/>
                  </a:lnTo>
                  <a:lnTo>
                    <a:pt x="43307" y="235966"/>
                  </a:lnTo>
                  <a:lnTo>
                    <a:pt x="24485" y="231902"/>
                  </a:lnTo>
                  <a:lnTo>
                    <a:pt x="20167" y="231902"/>
                  </a:lnTo>
                  <a:lnTo>
                    <a:pt x="15481" y="232283"/>
                  </a:lnTo>
                  <a:lnTo>
                    <a:pt x="11887" y="234188"/>
                  </a:lnTo>
                  <a:lnTo>
                    <a:pt x="6121" y="236347"/>
                  </a:lnTo>
                  <a:lnTo>
                    <a:pt x="1803" y="240919"/>
                  </a:lnTo>
                  <a:lnTo>
                    <a:pt x="0" y="248539"/>
                  </a:lnTo>
                  <a:lnTo>
                    <a:pt x="292" y="255397"/>
                  </a:lnTo>
                  <a:lnTo>
                    <a:pt x="91795" y="287020"/>
                  </a:lnTo>
                  <a:lnTo>
                    <a:pt x="95745" y="287401"/>
                  </a:lnTo>
                  <a:lnTo>
                    <a:pt x="99707" y="287020"/>
                  </a:lnTo>
                  <a:lnTo>
                    <a:pt x="108356" y="283337"/>
                  </a:lnTo>
                  <a:lnTo>
                    <a:pt x="112674" y="279400"/>
                  </a:lnTo>
                  <a:lnTo>
                    <a:pt x="114833" y="273685"/>
                  </a:lnTo>
                  <a:close/>
                </a:path>
                <a:path w="948055" h="514984">
                  <a:moveTo>
                    <a:pt x="227291" y="386588"/>
                  </a:moveTo>
                  <a:lnTo>
                    <a:pt x="118071" y="347726"/>
                  </a:lnTo>
                  <a:lnTo>
                    <a:pt x="114833" y="347091"/>
                  </a:lnTo>
                  <a:lnTo>
                    <a:pt x="110871" y="347472"/>
                  </a:lnTo>
                  <a:lnTo>
                    <a:pt x="102590" y="351409"/>
                  </a:lnTo>
                  <a:lnTo>
                    <a:pt x="97548" y="355727"/>
                  </a:lnTo>
                  <a:lnTo>
                    <a:pt x="96113" y="362458"/>
                  </a:lnTo>
                  <a:lnTo>
                    <a:pt x="96545" y="369697"/>
                  </a:lnTo>
                  <a:lnTo>
                    <a:pt x="134086" y="391922"/>
                  </a:lnTo>
                  <a:lnTo>
                    <a:pt x="180416" y="403225"/>
                  </a:lnTo>
                  <a:lnTo>
                    <a:pt x="203733" y="407416"/>
                  </a:lnTo>
                  <a:lnTo>
                    <a:pt x="208064" y="409702"/>
                  </a:lnTo>
                  <a:lnTo>
                    <a:pt x="213461" y="409321"/>
                  </a:lnTo>
                  <a:lnTo>
                    <a:pt x="222453" y="405257"/>
                  </a:lnTo>
                  <a:lnTo>
                    <a:pt x="226783" y="400939"/>
                  </a:lnTo>
                  <a:lnTo>
                    <a:pt x="226783" y="395224"/>
                  </a:lnTo>
                  <a:lnTo>
                    <a:pt x="227291" y="386588"/>
                  </a:lnTo>
                  <a:close/>
                </a:path>
                <a:path w="948055" h="514984">
                  <a:moveTo>
                    <a:pt x="270332" y="159639"/>
                  </a:moveTo>
                  <a:lnTo>
                    <a:pt x="270243" y="159258"/>
                  </a:lnTo>
                  <a:lnTo>
                    <a:pt x="269608" y="159004"/>
                  </a:lnTo>
                  <a:lnTo>
                    <a:pt x="269608" y="159258"/>
                  </a:lnTo>
                  <a:lnTo>
                    <a:pt x="268160" y="159258"/>
                  </a:lnTo>
                  <a:lnTo>
                    <a:pt x="268884" y="159639"/>
                  </a:lnTo>
                  <a:lnTo>
                    <a:pt x="270332" y="159639"/>
                  </a:lnTo>
                  <a:close/>
                </a:path>
                <a:path w="948055" h="514984">
                  <a:moveTo>
                    <a:pt x="324104" y="143764"/>
                  </a:moveTo>
                  <a:lnTo>
                    <a:pt x="288099" y="122682"/>
                  </a:lnTo>
                  <a:lnTo>
                    <a:pt x="243116" y="118999"/>
                  </a:lnTo>
                  <a:lnTo>
                    <a:pt x="222453" y="120777"/>
                  </a:lnTo>
                  <a:lnTo>
                    <a:pt x="218503" y="120777"/>
                  </a:lnTo>
                  <a:lnTo>
                    <a:pt x="215620" y="121539"/>
                  </a:lnTo>
                  <a:lnTo>
                    <a:pt x="213093" y="122936"/>
                  </a:lnTo>
                  <a:lnTo>
                    <a:pt x="210578" y="123698"/>
                  </a:lnTo>
                  <a:lnTo>
                    <a:pt x="208419" y="125222"/>
                  </a:lnTo>
                  <a:lnTo>
                    <a:pt x="206984" y="127381"/>
                  </a:lnTo>
                  <a:lnTo>
                    <a:pt x="203733" y="131318"/>
                  </a:lnTo>
                  <a:lnTo>
                    <a:pt x="201942" y="134493"/>
                  </a:lnTo>
                  <a:lnTo>
                    <a:pt x="201942" y="139954"/>
                  </a:lnTo>
                  <a:lnTo>
                    <a:pt x="204063" y="147320"/>
                  </a:lnTo>
                  <a:lnTo>
                    <a:pt x="208191" y="154051"/>
                  </a:lnTo>
                  <a:lnTo>
                    <a:pt x="214134" y="158877"/>
                  </a:lnTo>
                  <a:lnTo>
                    <a:pt x="221742" y="161163"/>
                  </a:lnTo>
                  <a:lnTo>
                    <a:pt x="231978" y="159258"/>
                  </a:lnTo>
                  <a:lnTo>
                    <a:pt x="242328" y="158242"/>
                  </a:lnTo>
                  <a:lnTo>
                    <a:pt x="253111" y="158115"/>
                  </a:lnTo>
                  <a:lnTo>
                    <a:pt x="264566" y="158623"/>
                  </a:lnTo>
                  <a:lnTo>
                    <a:pt x="266369" y="159258"/>
                  </a:lnTo>
                  <a:lnTo>
                    <a:pt x="267804" y="159258"/>
                  </a:lnTo>
                  <a:lnTo>
                    <a:pt x="268160" y="159004"/>
                  </a:lnTo>
                  <a:lnTo>
                    <a:pt x="269608" y="159004"/>
                  </a:lnTo>
                  <a:lnTo>
                    <a:pt x="270332" y="159258"/>
                  </a:lnTo>
                  <a:lnTo>
                    <a:pt x="272846" y="160782"/>
                  </a:lnTo>
                  <a:lnTo>
                    <a:pt x="276085" y="161798"/>
                  </a:lnTo>
                  <a:lnTo>
                    <a:pt x="281851" y="162179"/>
                  </a:lnTo>
                  <a:lnTo>
                    <a:pt x="286524" y="162941"/>
                  </a:lnTo>
                  <a:lnTo>
                    <a:pt x="292646" y="165100"/>
                  </a:lnTo>
                  <a:lnTo>
                    <a:pt x="301650" y="167259"/>
                  </a:lnTo>
                  <a:lnTo>
                    <a:pt x="305244" y="167640"/>
                  </a:lnTo>
                  <a:lnTo>
                    <a:pt x="308851" y="167259"/>
                  </a:lnTo>
                  <a:lnTo>
                    <a:pt x="312801" y="165481"/>
                  </a:lnTo>
                  <a:lnTo>
                    <a:pt x="318566" y="163322"/>
                  </a:lnTo>
                  <a:lnTo>
                    <a:pt x="323240" y="158623"/>
                  </a:lnTo>
                  <a:lnTo>
                    <a:pt x="323964" y="151765"/>
                  </a:lnTo>
                  <a:lnTo>
                    <a:pt x="324104" y="143764"/>
                  </a:lnTo>
                  <a:close/>
                </a:path>
                <a:path w="948055" h="514984">
                  <a:moveTo>
                    <a:pt x="551688" y="491871"/>
                  </a:moveTo>
                  <a:lnTo>
                    <a:pt x="549554" y="484378"/>
                  </a:lnTo>
                  <a:lnTo>
                    <a:pt x="544842" y="478409"/>
                  </a:lnTo>
                  <a:lnTo>
                    <a:pt x="538124" y="475488"/>
                  </a:lnTo>
                  <a:lnTo>
                    <a:pt x="501611" y="470789"/>
                  </a:lnTo>
                  <a:lnTo>
                    <a:pt x="394157" y="454279"/>
                  </a:lnTo>
                  <a:lnTo>
                    <a:pt x="388759" y="453136"/>
                  </a:lnTo>
                  <a:lnTo>
                    <a:pt x="383349" y="453517"/>
                  </a:lnTo>
                  <a:lnTo>
                    <a:pt x="379399" y="454914"/>
                  </a:lnTo>
                  <a:lnTo>
                    <a:pt x="374713" y="457073"/>
                  </a:lnTo>
                  <a:lnTo>
                    <a:pt x="371475" y="461010"/>
                  </a:lnTo>
                  <a:lnTo>
                    <a:pt x="370357" y="474599"/>
                  </a:lnTo>
                  <a:lnTo>
                    <a:pt x="372681" y="482473"/>
                  </a:lnTo>
                  <a:lnTo>
                    <a:pt x="377634" y="489077"/>
                  </a:lnTo>
                  <a:lnTo>
                    <a:pt x="384797" y="493014"/>
                  </a:lnTo>
                  <a:lnTo>
                    <a:pt x="533450" y="514604"/>
                  </a:lnTo>
                  <a:lnTo>
                    <a:pt x="537413" y="513969"/>
                  </a:lnTo>
                  <a:lnTo>
                    <a:pt x="545693" y="510286"/>
                  </a:lnTo>
                  <a:lnTo>
                    <a:pt x="548932" y="506349"/>
                  </a:lnTo>
                  <a:lnTo>
                    <a:pt x="550722" y="499237"/>
                  </a:lnTo>
                  <a:lnTo>
                    <a:pt x="551688" y="491871"/>
                  </a:lnTo>
                  <a:close/>
                </a:path>
                <a:path w="948055" h="514984">
                  <a:moveTo>
                    <a:pt x="696506" y="39497"/>
                  </a:moveTo>
                  <a:lnTo>
                    <a:pt x="606488" y="4191"/>
                  </a:lnTo>
                  <a:lnTo>
                    <a:pt x="578091" y="0"/>
                  </a:lnTo>
                  <a:lnTo>
                    <a:pt x="574128" y="762"/>
                  </a:lnTo>
                  <a:lnTo>
                    <a:pt x="565124" y="4318"/>
                  </a:lnTo>
                  <a:lnTo>
                    <a:pt x="560806" y="8636"/>
                  </a:lnTo>
                  <a:lnTo>
                    <a:pt x="559371" y="15494"/>
                  </a:lnTo>
                  <a:lnTo>
                    <a:pt x="559104" y="22987"/>
                  </a:lnTo>
                  <a:lnTo>
                    <a:pt x="561073" y="30607"/>
                  </a:lnTo>
                  <a:lnTo>
                    <a:pt x="565340" y="36703"/>
                  </a:lnTo>
                  <a:lnTo>
                    <a:pt x="571969" y="39497"/>
                  </a:lnTo>
                  <a:lnTo>
                    <a:pt x="649262" y="51054"/>
                  </a:lnTo>
                  <a:lnTo>
                    <a:pt x="674560" y="54610"/>
                  </a:lnTo>
                  <a:lnTo>
                    <a:pt x="678154" y="55372"/>
                  </a:lnTo>
                  <a:lnTo>
                    <a:pt x="681761" y="54991"/>
                  </a:lnTo>
                  <a:lnTo>
                    <a:pt x="690384" y="51054"/>
                  </a:lnTo>
                  <a:lnTo>
                    <a:pt x="694715" y="46736"/>
                  </a:lnTo>
                  <a:lnTo>
                    <a:pt x="696506" y="39497"/>
                  </a:lnTo>
                  <a:close/>
                </a:path>
                <a:path w="948055" h="514984">
                  <a:moveTo>
                    <a:pt x="947762" y="159639"/>
                  </a:moveTo>
                  <a:lnTo>
                    <a:pt x="905090" y="132715"/>
                  </a:lnTo>
                  <a:lnTo>
                    <a:pt x="817448" y="119761"/>
                  </a:lnTo>
                  <a:lnTo>
                    <a:pt x="812774" y="120523"/>
                  </a:lnTo>
                  <a:lnTo>
                    <a:pt x="803427" y="124460"/>
                  </a:lnTo>
                  <a:lnTo>
                    <a:pt x="798741" y="128778"/>
                  </a:lnTo>
                  <a:lnTo>
                    <a:pt x="797661" y="135890"/>
                  </a:lnTo>
                  <a:lnTo>
                    <a:pt x="797890" y="143256"/>
                  </a:lnTo>
                  <a:lnTo>
                    <a:pt x="923277" y="175514"/>
                  </a:lnTo>
                  <a:lnTo>
                    <a:pt x="927963" y="175895"/>
                  </a:lnTo>
                  <a:lnTo>
                    <a:pt x="932281" y="175133"/>
                  </a:lnTo>
                  <a:lnTo>
                    <a:pt x="941641" y="171196"/>
                  </a:lnTo>
                  <a:lnTo>
                    <a:pt x="946315" y="166878"/>
                  </a:lnTo>
                  <a:lnTo>
                    <a:pt x="947762" y="159639"/>
                  </a:lnTo>
                  <a:close/>
                </a:path>
              </a:pathLst>
            </a:custGeom>
            <a:solidFill>
              <a:srgbClr val="FFBAB4"/>
            </a:solidFill>
          </p:spPr>
          <p:txBody>
            <a:bodyPr wrap="square" lIns="0" tIns="0" rIns="0" bIns="0" rtlCol="0"/>
            <a:lstStyle/>
            <a:p>
              <a:endParaRPr/>
            </a:p>
          </p:txBody>
        </p:sp>
        <p:pic>
          <p:nvPicPr>
            <p:cNvPr id="9" name="object 9"/>
            <p:cNvPicPr/>
            <p:nvPr/>
          </p:nvPicPr>
          <p:blipFill>
            <a:blip r:embed="rId3" cstate="print"/>
            <a:stretch>
              <a:fillRect/>
            </a:stretch>
          </p:blipFill>
          <p:spPr>
            <a:xfrm>
              <a:off x="475487" y="332232"/>
              <a:ext cx="149351" cy="70103"/>
            </a:xfrm>
            <a:prstGeom prst="rect">
              <a:avLst/>
            </a:prstGeom>
          </p:spPr>
        </p:pic>
        <p:sp>
          <p:nvSpPr>
            <p:cNvPr id="10" name="object 10"/>
            <p:cNvSpPr/>
            <p:nvPr/>
          </p:nvSpPr>
          <p:spPr>
            <a:xfrm>
              <a:off x="173736" y="143255"/>
              <a:ext cx="1024255" cy="493395"/>
            </a:xfrm>
            <a:custGeom>
              <a:avLst/>
              <a:gdLst/>
              <a:ahLst/>
              <a:cxnLst/>
              <a:rect l="l" t="t" r="r" b="b"/>
              <a:pathLst>
                <a:path w="1024255" h="493395">
                  <a:moveTo>
                    <a:pt x="119214" y="226822"/>
                  </a:moveTo>
                  <a:lnTo>
                    <a:pt x="85572" y="198501"/>
                  </a:lnTo>
                  <a:lnTo>
                    <a:pt x="65417" y="195961"/>
                  </a:lnTo>
                  <a:lnTo>
                    <a:pt x="45300" y="192786"/>
                  </a:lnTo>
                  <a:lnTo>
                    <a:pt x="25565" y="189230"/>
                  </a:lnTo>
                  <a:lnTo>
                    <a:pt x="20523" y="188595"/>
                  </a:lnTo>
                  <a:lnTo>
                    <a:pt x="15125" y="188595"/>
                  </a:lnTo>
                  <a:lnTo>
                    <a:pt x="8636" y="191389"/>
                  </a:lnTo>
                  <a:lnTo>
                    <a:pt x="1790" y="199390"/>
                  </a:lnTo>
                  <a:lnTo>
                    <a:pt x="0" y="202692"/>
                  </a:lnTo>
                  <a:lnTo>
                    <a:pt x="749" y="210947"/>
                  </a:lnTo>
                  <a:lnTo>
                    <a:pt x="35788" y="231521"/>
                  </a:lnTo>
                  <a:lnTo>
                    <a:pt x="96532" y="239141"/>
                  </a:lnTo>
                  <a:lnTo>
                    <a:pt x="102641" y="241681"/>
                  </a:lnTo>
                  <a:lnTo>
                    <a:pt x="115620" y="235839"/>
                  </a:lnTo>
                  <a:lnTo>
                    <a:pt x="119214" y="226822"/>
                  </a:lnTo>
                  <a:close/>
                </a:path>
                <a:path w="1024255" h="493395">
                  <a:moveTo>
                    <a:pt x="264007" y="75184"/>
                  </a:moveTo>
                  <a:lnTo>
                    <a:pt x="212039" y="42164"/>
                  </a:lnTo>
                  <a:lnTo>
                    <a:pt x="173609" y="33274"/>
                  </a:lnTo>
                  <a:lnTo>
                    <a:pt x="169291" y="32893"/>
                  </a:lnTo>
                  <a:lnTo>
                    <a:pt x="164592" y="33528"/>
                  </a:lnTo>
                  <a:lnTo>
                    <a:pt x="155587" y="37592"/>
                  </a:lnTo>
                  <a:lnTo>
                    <a:pt x="151269" y="41910"/>
                  </a:lnTo>
                  <a:lnTo>
                    <a:pt x="149110" y="49530"/>
                  </a:lnTo>
                  <a:lnTo>
                    <a:pt x="149453" y="56134"/>
                  </a:lnTo>
                  <a:lnTo>
                    <a:pt x="152120" y="62865"/>
                  </a:lnTo>
                  <a:lnTo>
                    <a:pt x="157149" y="68580"/>
                  </a:lnTo>
                  <a:lnTo>
                    <a:pt x="164592" y="72263"/>
                  </a:lnTo>
                  <a:lnTo>
                    <a:pt x="183781" y="76454"/>
                  </a:lnTo>
                  <a:lnTo>
                    <a:pt x="222846" y="86106"/>
                  </a:lnTo>
                  <a:lnTo>
                    <a:pt x="242036" y="90297"/>
                  </a:lnTo>
                  <a:lnTo>
                    <a:pt x="245643" y="91694"/>
                  </a:lnTo>
                  <a:lnTo>
                    <a:pt x="249605" y="91313"/>
                  </a:lnTo>
                  <a:lnTo>
                    <a:pt x="252488" y="90297"/>
                  </a:lnTo>
                  <a:lnTo>
                    <a:pt x="258241" y="87757"/>
                  </a:lnTo>
                  <a:lnTo>
                    <a:pt x="262204" y="82296"/>
                  </a:lnTo>
                  <a:lnTo>
                    <a:pt x="264007" y="75184"/>
                  </a:lnTo>
                  <a:close/>
                </a:path>
                <a:path w="1024255" h="493395">
                  <a:moveTo>
                    <a:pt x="600773" y="39751"/>
                  </a:moveTo>
                  <a:lnTo>
                    <a:pt x="492721" y="381"/>
                  </a:lnTo>
                  <a:lnTo>
                    <a:pt x="488391" y="0"/>
                  </a:lnTo>
                  <a:lnTo>
                    <a:pt x="483717" y="381"/>
                  </a:lnTo>
                  <a:lnTo>
                    <a:pt x="474357" y="4318"/>
                  </a:lnTo>
                  <a:lnTo>
                    <a:pt x="470750" y="8636"/>
                  </a:lnTo>
                  <a:lnTo>
                    <a:pt x="470750" y="15113"/>
                  </a:lnTo>
                  <a:lnTo>
                    <a:pt x="469734" y="23114"/>
                  </a:lnTo>
                  <a:lnTo>
                    <a:pt x="576275" y="55626"/>
                  </a:lnTo>
                  <a:lnTo>
                    <a:pt x="580605" y="56007"/>
                  </a:lnTo>
                  <a:lnTo>
                    <a:pt x="585292" y="55626"/>
                  </a:lnTo>
                  <a:lnTo>
                    <a:pt x="594652" y="51689"/>
                  </a:lnTo>
                  <a:lnTo>
                    <a:pt x="598970" y="46990"/>
                  </a:lnTo>
                  <a:lnTo>
                    <a:pt x="600773" y="39751"/>
                  </a:lnTo>
                  <a:close/>
                </a:path>
                <a:path w="1024255" h="493395">
                  <a:moveTo>
                    <a:pt x="901522" y="189992"/>
                  </a:moveTo>
                  <a:lnTo>
                    <a:pt x="852563" y="159004"/>
                  </a:lnTo>
                  <a:lnTo>
                    <a:pt x="795782" y="153162"/>
                  </a:lnTo>
                  <a:lnTo>
                    <a:pt x="767537" y="150622"/>
                  </a:lnTo>
                  <a:lnTo>
                    <a:pt x="765022" y="150241"/>
                  </a:lnTo>
                  <a:lnTo>
                    <a:pt x="762850" y="150622"/>
                  </a:lnTo>
                  <a:lnTo>
                    <a:pt x="754202" y="154559"/>
                  </a:lnTo>
                  <a:lnTo>
                    <a:pt x="748080" y="161798"/>
                  </a:lnTo>
                  <a:lnTo>
                    <a:pt x="749884" y="169418"/>
                  </a:lnTo>
                  <a:lnTo>
                    <a:pt x="751446" y="178435"/>
                  </a:lnTo>
                  <a:lnTo>
                    <a:pt x="755650" y="185166"/>
                  </a:lnTo>
                  <a:lnTo>
                    <a:pt x="761733" y="189357"/>
                  </a:lnTo>
                  <a:lnTo>
                    <a:pt x="768972" y="191135"/>
                  </a:lnTo>
                  <a:lnTo>
                    <a:pt x="797166" y="193167"/>
                  </a:lnTo>
                  <a:lnTo>
                    <a:pt x="882078" y="201549"/>
                  </a:lnTo>
                  <a:lnTo>
                    <a:pt x="884961" y="202692"/>
                  </a:lnTo>
                  <a:lnTo>
                    <a:pt x="887476" y="202311"/>
                  </a:lnTo>
                  <a:lnTo>
                    <a:pt x="890358" y="201168"/>
                  </a:lnTo>
                  <a:lnTo>
                    <a:pt x="896480" y="198247"/>
                  </a:lnTo>
                  <a:lnTo>
                    <a:pt x="901522" y="189992"/>
                  </a:lnTo>
                  <a:close/>
                </a:path>
                <a:path w="1024255" h="493395">
                  <a:moveTo>
                    <a:pt x="1023988" y="476758"/>
                  </a:moveTo>
                  <a:lnTo>
                    <a:pt x="980528" y="448183"/>
                  </a:lnTo>
                  <a:lnTo>
                    <a:pt x="923505" y="436372"/>
                  </a:lnTo>
                  <a:lnTo>
                    <a:pt x="895400" y="430149"/>
                  </a:lnTo>
                  <a:lnTo>
                    <a:pt x="891082" y="430149"/>
                  </a:lnTo>
                  <a:lnTo>
                    <a:pt x="886040" y="430530"/>
                  </a:lnTo>
                  <a:lnTo>
                    <a:pt x="882446" y="432308"/>
                  </a:lnTo>
                  <a:lnTo>
                    <a:pt x="877023" y="434467"/>
                  </a:lnTo>
                  <a:lnTo>
                    <a:pt x="873061" y="438912"/>
                  </a:lnTo>
                  <a:lnTo>
                    <a:pt x="873061" y="445008"/>
                  </a:lnTo>
                  <a:lnTo>
                    <a:pt x="871893" y="453009"/>
                  </a:lnTo>
                  <a:lnTo>
                    <a:pt x="873963" y="460756"/>
                  </a:lnTo>
                  <a:lnTo>
                    <a:pt x="878738" y="466725"/>
                  </a:lnTo>
                  <a:lnTo>
                    <a:pt x="885685" y="469265"/>
                  </a:lnTo>
                  <a:lnTo>
                    <a:pt x="943711" y="480695"/>
                  </a:lnTo>
                  <a:lnTo>
                    <a:pt x="999845" y="493014"/>
                  </a:lnTo>
                  <a:lnTo>
                    <a:pt x="1004176" y="493395"/>
                  </a:lnTo>
                  <a:lnTo>
                    <a:pt x="1008494" y="492633"/>
                  </a:lnTo>
                  <a:lnTo>
                    <a:pt x="1012101" y="490855"/>
                  </a:lnTo>
                  <a:lnTo>
                    <a:pt x="1017866" y="488696"/>
                  </a:lnTo>
                  <a:lnTo>
                    <a:pt x="1022540" y="483997"/>
                  </a:lnTo>
                  <a:lnTo>
                    <a:pt x="1023988" y="476758"/>
                  </a:lnTo>
                  <a:close/>
                </a:path>
              </a:pathLst>
            </a:custGeom>
            <a:solidFill>
              <a:srgbClr val="FFBAB4"/>
            </a:solidFill>
          </p:spPr>
          <p:txBody>
            <a:bodyPr wrap="square" lIns="0" tIns="0" rIns="0" bIns="0" rtlCol="0"/>
            <a:lstStyle/>
            <a:p>
              <a:endParaRPr/>
            </a:p>
          </p:txBody>
        </p:sp>
      </p:grpSp>
      <p:pic>
        <p:nvPicPr>
          <p:cNvPr id="11" name="object 11"/>
          <p:cNvPicPr/>
          <p:nvPr/>
        </p:nvPicPr>
        <p:blipFill>
          <a:blip r:embed="rId4" cstate="print"/>
          <a:stretch>
            <a:fillRect/>
          </a:stretch>
        </p:blipFill>
        <p:spPr>
          <a:xfrm>
            <a:off x="8183880" y="426720"/>
            <a:ext cx="82296" cy="82296"/>
          </a:xfrm>
          <a:prstGeom prst="rect">
            <a:avLst/>
          </a:prstGeom>
        </p:spPr>
      </p:pic>
      <p:pic>
        <p:nvPicPr>
          <p:cNvPr id="12" name="object 12"/>
          <p:cNvPicPr/>
          <p:nvPr/>
        </p:nvPicPr>
        <p:blipFill>
          <a:blip r:embed="rId5" cstate="print"/>
          <a:stretch>
            <a:fillRect/>
          </a:stretch>
        </p:blipFill>
        <p:spPr>
          <a:xfrm>
            <a:off x="8342376" y="268224"/>
            <a:ext cx="70103" cy="70103"/>
          </a:xfrm>
          <a:prstGeom prst="rect">
            <a:avLst/>
          </a:prstGeom>
        </p:spPr>
      </p:pic>
      <p:pic>
        <p:nvPicPr>
          <p:cNvPr id="13" name="object 13"/>
          <p:cNvPicPr/>
          <p:nvPr/>
        </p:nvPicPr>
        <p:blipFill>
          <a:blip r:embed="rId6" cstate="print"/>
          <a:stretch>
            <a:fillRect/>
          </a:stretch>
        </p:blipFill>
        <p:spPr>
          <a:xfrm>
            <a:off x="8577071" y="426720"/>
            <a:ext cx="67055" cy="67055"/>
          </a:xfrm>
          <a:prstGeom prst="rect">
            <a:avLst/>
          </a:prstGeom>
        </p:spPr>
      </p:pic>
      <p:sp>
        <p:nvSpPr>
          <p:cNvPr id="14" name="object 14"/>
          <p:cNvSpPr/>
          <p:nvPr/>
        </p:nvSpPr>
        <p:spPr>
          <a:xfrm>
            <a:off x="8695944" y="219455"/>
            <a:ext cx="51435" cy="51435"/>
          </a:xfrm>
          <a:custGeom>
            <a:avLst/>
            <a:gdLst/>
            <a:ahLst/>
            <a:cxnLst/>
            <a:rect l="l" t="t" r="r" b="b"/>
            <a:pathLst>
              <a:path w="51434" h="51435">
                <a:moveTo>
                  <a:pt x="51308" y="21590"/>
                </a:moveTo>
                <a:lnTo>
                  <a:pt x="49530" y="18796"/>
                </a:lnTo>
                <a:lnTo>
                  <a:pt x="48895" y="12700"/>
                </a:lnTo>
                <a:lnTo>
                  <a:pt x="46736" y="12446"/>
                </a:lnTo>
                <a:lnTo>
                  <a:pt x="44958" y="9525"/>
                </a:lnTo>
                <a:lnTo>
                  <a:pt x="42418" y="8509"/>
                </a:lnTo>
                <a:lnTo>
                  <a:pt x="40767" y="5715"/>
                </a:lnTo>
                <a:lnTo>
                  <a:pt x="36830" y="2159"/>
                </a:lnTo>
                <a:lnTo>
                  <a:pt x="34671" y="1397"/>
                </a:lnTo>
                <a:lnTo>
                  <a:pt x="32512" y="762"/>
                </a:lnTo>
                <a:lnTo>
                  <a:pt x="29718" y="0"/>
                </a:lnTo>
                <a:lnTo>
                  <a:pt x="24765" y="762"/>
                </a:lnTo>
                <a:lnTo>
                  <a:pt x="22352" y="0"/>
                </a:lnTo>
                <a:lnTo>
                  <a:pt x="19431" y="1397"/>
                </a:lnTo>
                <a:lnTo>
                  <a:pt x="17399" y="1016"/>
                </a:lnTo>
                <a:lnTo>
                  <a:pt x="14097" y="2159"/>
                </a:lnTo>
                <a:lnTo>
                  <a:pt x="7747" y="5715"/>
                </a:lnTo>
                <a:lnTo>
                  <a:pt x="6350" y="10287"/>
                </a:lnTo>
                <a:lnTo>
                  <a:pt x="3556" y="12065"/>
                </a:lnTo>
                <a:lnTo>
                  <a:pt x="2794" y="13843"/>
                </a:lnTo>
                <a:lnTo>
                  <a:pt x="1397" y="19177"/>
                </a:lnTo>
                <a:lnTo>
                  <a:pt x="0" y="23368"/>
                </a:lnTo>
                <a:lnTo>
                  <a:pt x="762" y="28321"/>
                </a:lnTo>
                <a:lnTo>
                  <a:pt x="1397" y="34290"/>
                </a:lnTo>
                <a:lnTo>
                  <a:pt x="3175" y="37211"/>
                </a:lnTo>
                <a:lnTo>
                  <a:pt x="5969" y="38227"/>
                </a:lnTo>
                <a:lnTo>
                  <a:pt x="5334" y="40386"/>
                </a:lnTo>
                <a:lnTo>
                  <a:pt x="6731" y="43180"/>
                </a:lnTo>
                <a:lnTo>
                  <a:pt x="11303" y="44577"/>
                </a:lnTo>
                <a:lnTo>
                  <a:pt x="12700" y="47752"/>
                </a:lnTo>
                <a:lnTo>
                  <a:pt x="17653" y="49149"/>
                </a:lnTo>
                <a:lnTo>
                  <a:pt x="24384" y="51308"/>
                </a:lnTo>
                <a:lnTo>
                  <a:pt x="27305" y="49530"/>
                </a:lnTo>
                <a:lnTo>
                  <a:pt x="29718" y="50292"/>
                </a:lnTo>
                <a:lnTo>
                  <a:pt x="35433" y="49530"/>
                </a:lnTo>
                <a:lnTo>
                  <a:pt x="41021" y="46355"/>
                </a:lnTo>
                <a:lnTo>
                  <a:pt x="42164" y="43561"/>
                </a:lnTo>
                <a:lnTo>
                  <a:pt x="44958" y="42164"/>
                </a:lnTo>
                <a:lnTo>
                  <a:pt x="46355" y="37465"/>
                </a:lnTo>
                <a:lnTo>
                  <a:pt x="49149" y="36068"/>
                </a:lnTo>
                <a:lnTo>
                  <a:pt x="49911" y="34036"/>
                </a:lnTo>
                <a:lnTo>
                  <a:pt x="48514" y="30480"/>
                </a:lnTo>
                <a:lnTo>
                  <a:pt x="51308" y="21590"/>
                </a:lnTo>
                <a:close/>
              </a:path>
            </a:pathLst>
          </a:custGeom>
          <a:solidFill>
            <a:srgbClr val="AEBDC1"/>
          </a:solidFill>
        </p:spPr>
        <p:txBody>
          <a:bodyPr wrap="square" lIns="0" tIns="0" rIns="0" bIns="0" rtlCol="0"/>
          <a:lstStyle/>
          <a:p>
            <a:endParaRPr/>
          </a:p>
        </p:txBody>
      </p:sp>
      <p:sp>
        <p:nvSpPr>
          <p:cNvPr id="15" name="object 15"/>
          <p:cNvSpPr/>
          <p:nvPr/>
        </p:nvSpPr>
        <p:spPr>
          <a:xfrm>
            <a:off x="8375904" y="606552"/>
            <a:ext cx="36195" cy="39370"/>
          </a:xfrm>
          <a:custGeom>
            <a:avLst/>
            <a:gdLst/>
            <a:ahLst/>
            <a:cxnLst/>
            <a:rect l="l" t="t" r="r" b="b"/>
            <a:pathLst>
              <a:path w="36195" h="39370">
                <a:moveTo>
                  <a:pt x="13970" y="0"/>
                </a:moveTo>
                <a:lnTo>
                  <a:pt x="8509" y="3555"/>
                </a:lnTo>
                <a:lnTo>
                  <a:pt x="5461" y="5333"/>
                </a:lnTo>
                <a:lnTo>
                  <a:pt x="3428" y="12064"/>
                </a:lnTo>
                <a:lnTo>
                  <a:pt x="635" y="14223"/>
                </a:lnTo>
                <a:lnTo>
                  <a:pt x="0" y="16382"/>
                </a:lnTo>
                <a:lnTo>
                  <a:pt x="1397" y="19303"/>
                </a:lnTo>
                <a:lnTo>
                  <a:pt x="0" y="23875"/>
                </a:lnTo>
                <a:lnTo>
                  <a:pt x="14604" y="37845"/>
                </a:lnTo>
                <a:lnTo>
                  <a:pt x="17652" y="37845"/>
                </a:lnTo>
                <a:lnTo>
                  <a:pt x="22478" y="39242"/>
                </a:lnTo>
                <a:lnTo>
                  <a:pt x="25780" y="34543"/>
                </a:lnTo>
                <a:lnTo>
                  <a:pt x="32003" y="31750"/>
                </a:lnTo>
                <a:lnTo>
                  <a:pt x="33274" y="27050"/>
                </a:lnTo>
                <a:lnTo>
                  <a:pt x="33654" y="25018"/>
                </a:lnTo>
                <a:lnTo>
                  <a:pt x="36068" y="17525"/>
                </a:lnTo>
                <a:lnTo>
                  <a:pt x="34290" y="14604"/>
                </a:lnTo>
                <a:lnTo>
                  <a:pt x="35051" y="12064"/>
                </a:lnTo>
                <a:lnTo>
                  <a:pt x="32639" y="11429"/>
                </a:lnTo>
                <a:lnTo>
                  <a:pt x="31242" y="8889"/>
                </a:lnTo>
                <a:lnTo>
                  <a:pt x="29845" y="4952"/>
                </a:lnTo>
                <a:lnTo>
                  <a:pt x="25146" y="3555"/>
                </a:lnTo>
                <a:lnTo>
                  <a:pt x="24765" y="2539"/>
                </a:lnTo>
                <a:lnTo>
                  <a:pt x="24129" y="2539"/>
                </a:lnTo>
                <a:lnTo>
                  <a:pt x="23495" y="2158"/>
                </a:lnTo>
                <a:lnTo>
                  <a:pt x="22098" y="1777"/>
                </a:lnTo>
                <a:lnTo>
                  <a:pt x="20447" y="1777"/>
                </a:lnTo>
                <a:lnTo>
                  <a:pt x="13970" y="0"/>
                </a:lnTo>
                <a:close/>
              </a:path>
            </a:pathLst>
          </a:custGeom>
          <a:solidFill>
            <a:srgbClr val="AEBDC1"/>
          </a:solidFill>
        </p:spPr>
        <p:txBody>
          <a:bodyPr wrap="square" lIns="0" tIns="0" rIns="0" bIns="0" rtlCol="0"/>
          <a:lstStyle/>
          <a:p>
            <a:endParaRPr/>
          </a:p>
        </p:txBody>
      </p:sp>
      <p:sp>
        <p:nvSpPr>
          <p:cNvPr id="16" name="object 16"/>
          <p:cNvSpPr/>
          <p:nvPr/>
        </p:nvSpPr>
        <p:spPr>
          <a:xfrm>
            <a:off x="8500872" y="347471"/>
            <a:ext cx="52069" cy="52069"/>
          </a:xfrm>
          <a:custGeom>
            <a:avLst/>
            <a:gdLst/>
            <a:ahLst/>
            <a:cxnLst/>
            <a:rect l="l" t="t" r="r" b="b"/>
            <a:pathLst>
              <a:path w="52070" h="52070">
                <a:moveTo>
                  <a:pt x="51689" y="19431"/>
                </a:moveTo>
                <a:lnTo>
                  <a:pt x="48768" y="13208"/>
                </a:lnTo>
                <a:lnTo>
                  <a:pt x="46863" y="9906"/>
                </a:lnTo>
                <a:lnTo>
                  <a:pt x="43815" y="8763"/>
                </a:lnTo>
                <a:lnTo>
                  <a:pt x="42418" y="5842"/>
                </a:lnTo>
                <a:lnTo>
                  <a:pt x="38227" y="2159"/>
                </a:lnTo>
                <a:lnTo>
                  <a:pt x="37211" y="1778"/>
                </a:lnTo>
                <a:lnTo>
                  <a:pt x="36068" y="1524"/>
                </a:lnTo>
                <a:lnTo>
                  <a:pt x="33782" y="762"/>
                </a:lnTo>
                <a:lnTo>
                  <a:pt x="30861" y="0"/>
                </a:lnTo>
                <a:lnTo>
                  <a:pt x="27559" y="1524"/>
                </a:lnTo>
                <a:lnTo>
                  <a:pt x="22987" y="0"/>
                </a:lnTo>
                <a:lnTo>
                  <a:pt x="19685" y="1778"/>
                </a:lnTo>
                <a:lnTo>
                  <a:pt x="17780" y="1143"/>
                </a:lnTo>
                <a:lnTo>
                  <a:pt x="13716" y="2540"/>
                </a:lnTo>
                <a:lnTo>
                  <a:pt x="10795" y="4826"/>
                </a:lnTo>
                <a:lnTo>
                  <a:pt x="7493" y="5842"/>
                </a:lnTo>
                <a:lnTo>
                  <a:pt x="5969" y="10668"/>
                </a:lnTo>
                <a:lnTo>
                  <a:pt x="3302" y="12446"/>
                </a:lnTo>
                <a:lnTo>
                  <a:pt x="1524" y="17653"/>
                </a:lnTo>
                <a:lnTo>
                  <a:pt x="1143" y="19812"/>
                </a:lnTo>
                <a:lnTo>
                  <a:pt x="0" y="21971"/>
                </a:lnTo>
                <a:lnTo>
                  <a:pt x="1524" y="25400"/>
                </a:lnTo>
                <a:lnTo>
                  <a:pt x="0" y="29718"/>
                </a:lnTo>
                <a:lnTo>
                  <a:pt x="1905" y="33401"/>
                </a:lnTo>
                <a:lnTo>
                  <a:pt x="2540" y="38608"/>
                </a:lnTo>
                <a:lnTo>
                  <a:pt x="5588" y="39624"/>
                </a:lnTo>
                <a:lnTo>
                  <a:pt x="4826" y="42164"/>
                </a:lnTo>
                <a:lnTo>
                  <a:pt x="7112" y="42545"/>
                </a:lnTo>
                <a:lnTo>
                  <a:pt x="10795" y="46609"/>
                </a:lnTo>
                <a:lnTo>
                  <a:pt x="18542" y="48895"/>
                </a:lnTo>
                <a:lnTo>
                  <a:pt x="20066" y="49911"/>
                </a:lnTo>
                <a:lnTo>
                  <a:pt x="21209" y="51054"/>
                </a:lnTo>
                <a:lnTo>
                  <a:pt x="22352" y="51054"/>
                </a:lnTo>
                <a:lnTo>
                  <a:pt x="24511" y="51816"/>
                </a:lnTo>
                <a:lnTo>
                  <a:pt x="26416" y="51435"/>
                </a:lnTo>
                <a:lnTo>
                  <a:pt x="27940" y="51816"/>
                </a:lnTo>
                <a:lnTo>
                  <a:pt x="28575" y="51435"/>
                </a:lnTo>
                <a:lnTo>
                  <a:pt x="31242" y="49911"/>
                </a:lnTo>
                <a:lnTo>
                  <a:pt x="34163" y="51054"/>
                </a:lnTo>
                <a:lnTo>
                  <a:pt x="35941" y="49911"/>
                </a:lnTo>
                <a:lnTo>
                  <a:pt x="37211" y="49149"/>
                </a:lnTo>
                <a:lnTo>
                  <a:pt x="40132" y="47752"/>
                </a:lnTo>
                <a:lnTo>
                  <a:pt x="43561" y="45847"/>
                </a:lnTo>
                <a:lnTo>
                  <a:pt x="44958" y="40767"/>
                </a:lnTo>
                <a:lnTo>
                  <a:pt x="47625" y="39243"/>
                </a:lnTo>
                <a:lnTo>
                  <a:pt x="49784" y="32258"/>
                </a:lnTo>
                <a:lnTo>
                  <a:pt x="51689" y="27178"/>
                </a:lnTo>
                <a:lnTo>
                  <a:pt x="50927" y="21717"/>
                </a:lnTo>
                <a:lnTo>
                  <a:pt x="51689" y="19431"/>
                </a:lnTo>
                <a:close/>
              </a:path>
            </a:pathLst>
          </a:custGeom>
          <a:solidFill>
            <a:srgbClr val="AEBDC1"/>
          </a:solidFill>
        </p:spPr>
        <p:txBody>
          <a:bodyPr wrap="square" lIns="0" tIns="0" rIns="0" bIns="0" rtlCol="0"/>
          <a:lstStyle/>
          <a:p>
            <a:endParaRPr/>
          </a:p>
        </p:txBody>
      </p:sp>
      <p:sp>
        <p:nvSpPr>
          <p:cNvPr id="17" name="object 17"/>
          <p:cNvSpPr/>
          <p:nvPr/>
        </p:nvSpPr>
        <p:spPr>
          <a:xfrm>
            <a:off x="8214360" y="164591"/>
            <a:ext cx="54610" cy="52069"/>
          </a:xfrm>
          <a:custGeom>
            <a:avLst/>
            <a:gdLst/>
            <a:ahLst/>
            <a:cxnLst/>
            <a:rect l="l" t="t" r="r" b="b"/>
            <a:pathLst>
              <a:path w="54609" h="52070">
                <a:moveTo>
                  <a:pt x="54610" y="24130"/>
                </a:moveTo>
                <a:lnTo>
                  <a:pt x="51308" y="18542"/>
                </a:lnTo>
                <a:lnTo>
                  <a:pt x="50673" y="12573"/>
                </a:lnTo>
                <a:lnTo>
                  <a:pt x="49149" y="10160"/>
                </a:lnTo>
                <a:lnTo>
                  <a:pt x="46355" y="9398"/>
                </a:lnTo>
                <a:lnTo>
                  <a:pt x="44831" y="6350"/>
                </a:lnTo>
                <a:lnTo>
                  <a:pt x="40132" y="4953"/>
                </a:lnTo>
                <a:lnTo>
                  <a:pt x="38735" y="2794"/>
                </a:lnTo>
                <a:lnTo>
                  <a:pt x="38354" y="2159"/>
                </a:lnTo>
                <a:lnTo>
                  <a:pt x="36576" y="1397"/>
                </a:lnTo>
                <a:lnTo>
                  <a:pt x="31115" y="0"/>
                </a:lnTo>
                <a:lnTo>
                  <a:pt x="28194" y="1397"/>
                </a:lnTo>
                <a:lnTo>
                  <a:pt x="23495" y="0"/>
                </a:lnTo>
                <a:lnTo>
                  <a:pt x="20574" y="1778"/>
                </a:lnTo>
                <a:lnTo>
                  <a:pt x="17018" y="2794"/>
                </a:lnTo>
                <a:lnTo>
                  <a:pt x="14859" y="2159"/>
                </a:lnTo>
                <a:lnTo>
                  <a:pt x="11938" y="3810"/>
                </a:lnTo>
                <a:lnTo>
                  <a:pt x="8001" y="8001"/>
                </a:lnTo>
                <a:lnTo>
                  <a:pt x="5080" y="9398"/>
                </a:lnTo>
                <a:lnTo>
                  <a:pt x="0" y="25527"/>
                </a:lnTo>
                <a:lnTo>
                  <a:pt x="1397" y="27940"/>
                </a:lnTo>
                <a:lnTo>
                  <a:pt x="762" y="30480"/>
                </a:lnTo>
                <a:lnTo>
                  <a:pt x="1397" y="36322"/>
                </a:lnTo>
                <a:lnTo>
                  <a:pt x="5461" y="39497"/>
                </a:lnTo>
                <a:lnTo>
                  <a:pt x="7239" y="42672"/>
                </a:lnTo>
                <a:lnTo>
                  <a:pt x="9017" y="45466"/>
                </a:lnTo>
                <a:lnTo>
                  <a:pt x="13716" y="46863"/>
                </a:lnTo>
                <a:lnTo>
                  <a:pt x="15494" y="48895"/>
                </a:lnTo>
                <a:lnTo>
                  <a:pt x="17780" y="50419"/>
                </a:lnTo>
                <a:lnTo>
                  <a:pt x="19939" y="50673"/>
                </a:lnTo>
                <a:lnTo>
                  <a:pt x="22098" y="51435"/>
                </a:lnTo>
                <a:lnTo>
                  <a:pt x="24257" y="51435"/>
                </a:lnTo>
                <a:lnTo>
                  <a:pt x="25654" y="50419"/>
                </a:lnTo>
                <a:lnTo>
                  <a:pt x="30353" y="51816"/>
                </a:lnTo>
                <a:lnTo>
                  <a:pt x="33274" y="50419"/>
                </a:lnTo>
                <a:lnTo>
                  <a:pt x="39116" y="49657"/>
                </a:lnTo>
                <a:lnTo>
                  <a:pt x="41910" y="48260"/>
                </a:lnTo>
                <a:lnTo>
                  <a:pt x="45974" y="44069"/>
                </a:lnTo>
                <a:lnTo>
                  <a:pt x="48768" y="42291"/>
                </a:lnTo>
                <a:lnTo>
                  <a:pt x="49530" y="40259"/>
                </a:lnTo>
                <a:lnTo>
                  <a:pt x="53213" y="28321"/>
                </a:lnTo>
                <a:lnTo>
                  <a:pt x="54610" y="24130"/>
                </a:lnTo>
                <a:close/>
              </a:path>
            </a:pathLst>
          </a:custGeom>
          <a:solidFill>
            <a:srgbClr val="AEBDC1"/>
          </a:solidFill>
        </p:spPr>
        <p:txBody>
          <a:bodyPr wrap="square" lIns="0" tIns="0" rIns="0" bIns="0" rtlCol="0"/>
          <a:lstStyle/>
          <a:p>
            <a:endParaRPr/>
          </a:p>
        </p:txBody>
      </p:sp>
      <p:sp>
        <p:nvSpPr>
          <p:cNvPr id="18" name="object 18"/>
          <p:cNvSpPr/>
          <p:nvPr/>
        </p:nvSpPr>
        <p:spPr>
          <a:xfrm>
            <a:off x="7952232" y="304799"/>
            <a:ext cx="43180" cy="40005"/>
          </a:xfrm>
          <a:custGeom>
            <a:avLst/>
            <a:gdLst/>
            <a:ahLst/>
            <a:cxnLst/>
            <a:rect l="l" t="t" r="r" b="b"/>
            <a:pathLst>
              <a:path w="43179" h="40004">
                <a:moveTo>
                  <a:pt x="13423" y="2159"/>
                </a:moveTo>
                <a:lnTo>
                  <a:pt x="10414" y="2159"/>
                </a:lnTo>
                <a:lnTo>
                  <a:pt x="12700" y="2540"/>
                </a:lnTo>
                <a:lnTo>
                  <a:pt x="13423" y="2159"/>
                </a:lnTo>
                <a:close/>
              </a:path>
              <a:path w="43179" h="40004">
                <a:moveTo>
                  <a:pt x="29464" y="2159"/>
                </a:moveTo>
                <a:lnTo>
                  <a:pt x="27051" y="1397"/>
                </a:lnTo>
                <a:lnTo>
                  <a:pt x="24511" y="762"/>
                </a:lnTo>
                <a:lnTo>
                  <a:pt x="22225" y="0"/>
                </a:lnTo>
                <a:lnTo>
                  <a:pt x="18415" y="1397"/>
                </a:lnTo>
                <a:lnTo>
                  <a:pt x="16129" y="762"/>
                </a:lnTo>
                <a:lnTo>
                  <a:pt x="13423" y="2159"/>
                </a:lnTo>
                <a:lnTo>
                  <a:pt x="29464" y="2159"/>
                </a:lnTo>
                <a:close/>
              </a:path>
              <a:path w="43179" h="40004">
                <a:moveTo>
                  <a:pt x="42672" y="21717"/>
                </a:moveTo>
                <a:lnTo>
                  <a:pt x="40767" y="18415"/>
                </a:lnTo>
                <a:lnTo>
                  <a:pt x="41529" y="16256"/>
                </a:lnTo>
                <a:lnTo>
                  <a:pt x="39497" y="13081"/>
                </a:lnTo>
                <a:lnTo>
                  <a:pt x="37973" y="10160"/>
                </a:lnTo>
                <a:lnTo>
                  <a:pt x="36449" y="6477"/>
                </a:lnTo>
                <a:lnTo>
                  <a:pt x="33782" y="5842"/>
                </a:lnTo>
                <a:lnTo>
                  <a:pt x="34036" y="4318"/>
                </a:lnTo>
                <a:lnTo>
                  <a:pt x="34163" y="3556"/>
                </a:lnTo>
                <a:lnTo>
                  <a:pt x="31877" y="2921"/>
                </a:lnTo>
                <a:lnTo>
                  <a:pt x="30734" y="2540"/>
                </a:lnTo>
                <a:lnTo>
                  <a:pt x="12700" y="2540"/>
                </a:lnTo>
                <a:lnTo>
                  <a:pt x="10287" y="2540"/>
                </a:lnTo>
                <a:lnTo>
                  <a:pt x="9652" y="4318"/>
                </a:lnTo>
                <a:lnTo>
                  <a:pt x="6985" y="3556"/>
                </a:lnTo>
                <a:lnTo>
                  <a:pt x="5334" y="8382"/>
                </a:lnTo>
                <a:lnTo>
                  <a:pt x="2667" y="10160"/>
                </a:lnTo>
                <a:lnTo>
                  <a:pt x="1905" y="11938"/>
                </a:lnTo>
                <a:lnTo>
                  <a:pt x="0" y="17399"/>
                </a:lnTo>
                <a:lnTo>
                  <a:pt x="1524" y="20320"/>
                </a:lnTo>
                <a:lnTo>
                  <a:pt x="762" y="22479"/>
                </a:lnTo>
                <a:lnTo>
                  <a:pt x="2667" y="25654"/>
                </a:lnTo>
                <a:lnTo>
                  <a:pt x="4191" y="28575"/>
                </a:lnTo>
                <a:lnTo>
                  <a:pt x="5715" y="32258"/>
                </a:lnTo>
                <a:lnTo>
                  <a:pt x="8509" y="33020"/>
                </a:lnTo>
                <a:lnTo>
                  <a:pt x="7620" y="35179"/>
                </a:lnTo>
                <a:lnTo>
                  <a:pt x="10795" y="35814"/>
                </a:lnTo>
                <a:lnTo>
                  <a:pt x="22606" y="39497"/>
                </a:lnTo>
                <a:lnTo>
                  <a:pt x="26543" y="38100"/>
                </a:lnTo>
                <a:lnTo>
                  <a:pt x="28448" y="38735"/>
                </a:lnTo>
                <a:lnTo>
                  <a:pt x="28702" y="38100"/>
                </a:lnTo>
                <a:lnTo>
                  <a:pt x="29591" y="35814"/>
                </a:lnTo>
                <a:lnTo>
                  <a:pt x="32639" y="34417"/>
                </a:lnTo>
                <a:lnTo>
                  <a:pt x="36068" y="32639"/>
                </a:lnTo>
                <a:lnTo>
                  <a:pt x="36830" y="30480"/>
                </a:lnTo>
                <a:lnTo>
                  <a:pt x="40386" y="28956"/>
                </a:lnTo>
                <a:lnTo>
                  <a:pt x="40767" y="26797"/>
                </a:lnTo>
                <a:lnTo>
                  <a:pt x="42672" y="21717"/>
                </a:lnTo>
                <a:close/>
              </a:path>
            </a:pathLst>
          </a:custGeom>
          <a:solidFill>
            <a:srgbClr val="AEBDC1"/>
          </a:solidFill>
        </p:spPr>
        <p:txBody>
          <a:bodyPr wrap="square" lIns="0" tIns="0" rIns="0" bIns="0" rtlCol="0"/>
          <a:lstStyle/>
          <a:p>
            <a:endParaRPr/>
          </a:p>
        </p:txBody>
      </p:sp>
      <p:sp>
        <p:nvSpPr>
          <p:cNvPr id="19" name="object 19"/>
          <p:cNvSpPr/>
          <p:nvPr/>
        </p:nvSpPr>
        <p:spPr>
          <a:xfrm>
            <a:off x="8747759" y="502920"/>
            <a:ext cx="52069" cy="45720"/>
          </a:xfrm>
          <a:custGeom>
            <a:avLst/>
            <a:gdLst/>
            <a:ahLst/>
            <a:cxnLst/>
            <a:rect l="l" t="t" r="r" b="b"/>
            <a:pathLst>
              <a:path w="52070" h="45720">
                <a:moveTo>
                  <a:pt x="28956" y="0"/>
                </a:moveTo>
                <a:lnTo>
                  <a:pt x="22987" y="0"/>
                </a:lnTo>
                <a:lnTo>
                  <a:pt x="18415" y="1397"/>
                </a:lnTo>
                <a:lnTo>
                  <a:pt x="12446" y="3048"/>
                </a:lnTo>
                <a:lnTo>
                  <a:pt x="9525" y="4445"/>
                </a:lnTo>
                <a:lnTo>
                  <a:pt x="6350" y="5841"/>
                </a:lnTo>
                <a:lnTo>
                  <a:pt x="5969" y="8000"/>
                </a:lnTo>
                <a:lnTo>
                  <a:pt x="2413" y="12064"/>
                </a:lnTo>
                <a:lnTo>
                  <a:pt x="1397" y="14477"/>
                </a:lnTo>
                <a:lnTo>
                  <a:pt x="381" y="19050"/>
                </a:lnTo>
                <a:lnTo>
                  <a:pt x="1397" y="21716"/>
                </a:lnTo>
                <a:lnTo>
                  <a:pt x="0" y="25908"/>
                </a:lnTo>
                <a:lnTo>
                  <a:pt x="1778" y="29337"/>
                </a:lnTo>
                <a:lnTo>
                  <a:pt x="2794" y="32512"/>
                </a:lnTo>
                <a:lnTo>
                  <a:pt x="7366" y="35940"/>
                </a:lnTo>
                <a:lnTo>
                  <a:pt x="10668" y="39750"/>
                </a:lnTo>
                <a:lnTo>
                  <a:pt x="15240" y="42163"/>
                </a:lnTo>
                <a:lnTo>
                  <a:pt x="23368" y="44576"/>
                </a:lnTo>
                <a:lnTo>
                  <a:pt x="26543" y="45212"/>
                </a:lnTo>
                <a:lnTo>
                  <a:pt x="29337" y="44958"/>
                </a:lnTo>
                <a:lnTo>
                  <a:pt x="35687" y="42163"/>
                </a:lnTo>
                <a:lnTo>
                  <a:pt x="41021" y="41148"/>
                </a:lnTo>
                <a:lnTo>
                  <a:pt x="47751" y="35560"/>
                </a:lnTo>
                <a:lnTo>
                  <a:pt x="49911" y="29083"/>
                </a:lnTo>
                <a:lnTo>
                  <a:pt x="51689" y="24129"/>
                </a:lnTo>
                <a:lnTo>
                  <a:pt x="48768" y="16255"/>
                </a:lnTo>
                <a:lnTo>
                  <a:pt x="44958" y="12826"/>
                </a:lnTo>
                <a:lnTo>
                  <a:pt x="43180" y="9016"/>
                </a:lnTo>
                <a:lnTo>
                  <a:pt x="41401" y="6223"/>
                </a:lnTo>
                <a:lnTo>
                  <a:pt x="39624" y="3810"/>
                </a:lnTo>
                <a:lnTo>
                  <a:pt x="36830" y="2412"/>
                </a:lnTo>
                <a:lnTo>
                  <a:pt x="34036" y="1397"/>
                </a:lnTo>
                <a:lnTo>
                  <a:pt x="28956" y="0"/>
                </a:lnTo>
                <a:close/>
              </a:path>
            </a:pathLst>
          </a:custGeom>
          <a:solidFill>
            <a:srgbClr val="AEBDC1"/>
          </a:solidFill>
        </p:spPr>
        <p:txBody>
          <a:bodyPr wrap="square" lIns="0" tIns="0" rIns="0" bIns="0" rtlCol="0"/>
          <a:lstStyle/>
          <a:p>
            <a:endParaRPr/>
          </a:p>
        </p:txBody>
      </p:sp>
      <p:pic>
        <p:nvPicPr>
          <p:cNvPr id="20" name="object 20"/>
          <p:cNvPicPr/>
          <p:nvPr/>
        </p:nvPicPr>
        <p:blipFill>
          <a:blip r:embed="rId7" cstate="print"/>
          <a:stretch>
            <a:fillRect/>
          </a:stretch>
        </p:blipFill>
        <p:spPr>
          <a:xfrm>
            <a:off x="8333231" y="67056"/>
            <a:ext cx="85344" cy="85344"/>
          </a:xfrm>
          <a:prstGeom prst="rect">
            <a:avLst/>
          </a:prstGeom>
        </p:spPr>
      </p:pic>
      <p:pic>
        <p:nvPicPr>
          <p:cNvPr id="21" name="object 21"/>
          <p:cNvPicPr/>
          <p:nvPr/>
        </p:nvPicPr>
        <p:blipFill>
          <a:blip r:embed="rId8" cstate="print"/>
          <a:stretch>
            <a:fillRect/>
          </a:stretch>
        </p:blipFill>
        <p:spPr>
          <a:xfrm>
            <a:off x="8604504" y="716280"/>
            <a:ext cx="97535" cy="97536"/>
          </a:xfrm>
          <a:prstGeom prst="rect">
            <a:avLst/>
          </a:prstGeom>
        </p:spPr>
      </p:pic>
      <p:sp>
        <p:nvSpPr>
          <p:cNvPr id="22" name="object 22"/>
          <p:cNvSpPr/>
          <p:nvPr/>
        </p:nvSpPr>
        <p:spPr>
          <a:xfrm>
            <a:off x="8912352" y="493775"/>
            <a:ext cx="45720" cy="48895"/>
          </a:xfrm>
          <a:custGeom>
            <a:avLst/>
            <a:gdLst/>
            <a:ahLst/>
            <a:cxnLst/>
            <a:rect l="l" t="t" r="r" b="b"/>
            <a:pathLst>
              <a:path w="45720" h="48895">
                <a:moveTo>
                  <a:pt x="45466" y="18161"/>
                </a:moveTo>
                <a:lnTo>
                  <a:pt x="42926" y="17526"/>
                </a:lnTo>
                <a:lnTo>
                  <a:pt x="43688" y="15113"/>
                </a:lnTo>
                <a:lnTo>
                  <a:pt x="42291" y="11938"/>
                </a:lnTo>
                <a:lnTo>
                  <a:pt x="40894" y="9144"/>
                </a:lnTo>
                <a:lnTo>
                  <a:pt x="39370" y="5588"/>
                </a:lnTo>
                <a:lnTo>
                  <a:pt x="34417" y="4191"/>
                </a:lnTo>
                <a:lnTo>
                  <a:pt x="33274" y="2413"/>
                </a:lnTo>
                <a:lnTo>
                  <a:pt x="33147" y="2159"/>
                </a:lnTo>
                <a:lnTo>
                  <a:pt x="32639" y="1397"/>
                </a:lnTo>
                <a:lnTo>
                  <a:pt x="30480" y="635"/>
                </a:lnTo>
                <a:lnTo>
                  <a:pt x="27686" y="2159"/>
                </a:lnTo>
                <a:lnTo>
                  <a:pt x="25273" y="1397"/>
                </a:lnTo>
                <a:lnTo>
                  <a:pt x="22352" y="635"/>
                </a:lnTo>
                <a:lnTo>
                  <a:pt x="20574" y="0"/>
                </a:lnTo>
                <a:lnTo>
                  <a:pt x="19558" y="2413"/>
                </a:lnTo>
                <a:lnTo>
                  <a:pt x="17399" y="1778"/>
                </a:lnTo>
                <a:lnTo>
                  <a:pt x="11049" y="5207"/>
                </a:lnTo>
                <a:lnTo>
                  <a:pt x="8128" y="6985"/>
                </a:lnTo>
                <a:lnTo>
                  <a:pt x="7874" y="8763"/>
                </a:lnTo>
                <a:lnTo>
                  <a:pt x="7112" y="11176"/>
                </a:lnTo>
                <a:lnTo>
                  <a:pt x="3556" y="12954"/>
                </a:lnTo>
                <a:lnTo>
                  <a:pt x="2794" y="15113"/>
                </a:lnTo>
                <a:lnTo>
                  <a:pt x="0" y="24130"/>
                </a:lnTo>
                <a:lnTo>
                  <a:pt x="1016" y="30099"/>
                </a:lnTo>
                <a:lnTo>
                  <a:pt x="2540" y="32512"/>
                </a:lnTo>
                <a:lnTo>
                  <a:pt x="4318" y="35687"/>
                </a:lnTo>
                <a:lnTo>
                  <a:pt x="5334" y="40640"/>
                </a:lnTo>
                <a:lnTo>
                  <a:pt x="11303" y="45847"/>
                </a:lnTo>
                <a:lnTo>
                  <a:pt x="20574" y="48641"/>
                </a:lnTo>
                <a:lnTo>
                  <a:pt x="23495" y="46228"/>
                </a:lnTo>
                <a:lnTo>
                  <a:pt x="26670" y="47244"/>
                </a:lnTo>
                <a:lnTo>
                  <a:pt x="28448" y="46228"/>
                </a:lnTo>
                <a:lnTo>
                  <a:pt x="32258" y="44069"/>
                </a:lnTo>
                <a:lnTo>
                  <a:pt x="35179" y="42291"/>
                </a:lnTo>
                <a:lnTo>
                  <a:pt x="37973" y="41275"/>
                </a:lnTo>
                <a:lnTo>
                  <a:pt x="39751" y="36068"/>
                </a:lnTo>
                <a:lnTo>
                  <a:pt x="42672" y="34671"/>
                </a:lnTo>
                <a:lnTo>
                  <a:pt x="44069" y="30099"/>
                </a:lnTo>
                <a:lnTo>
                  <a:pt x="42672" y="26924"/>
                </a:lnTo>
                <a:lnTo>
                  <a:pt x="44069" y="22352"/>
                </a:lnTo>
                <a:lnTo>
                  <a:pt x="44704" y="19939"/>
                </a:lnTo>
                <a:lnTo>
                  <a:pt x="45466" y="18161"/>
                </a:lnTo>
                <a:close/>
              </a:path>
            </a:pathLst>
          </a:custGeom>
          <a:solidFill>
            <a:srgbClr val="AEBDC1"/>
          </a:solidFill>
        </p:spPr>
        <p:txBody>
          <a:bodyPr wrap="square" lIns="0" tIns="0" rIns="0" bIns="0" rtlCol="0"/>
          <a:lstStyle/>
          <a:p>
            <a:endParaRPr/>
          </a:p>
        </p:txBody>
      </p:sp>
      <p:sp>
        <p:nvSpPr>
          <p:cNvPr id="23" name="object 23"/>
          <p:cNvSpPr/>
          <p:nvPr/>
        </p:nvSpPr>
        <p:spPr>
          <a:xfrm>
            <a:off x="8881871" y="688848"/>
            <a:ext cx="55244" cy="55244"/>
          </a:xfrm>
          <a:custGeom>
            <a:avLst/>
            <a:gdLst/>
            <a:ahLst/>
            <a:cxnLst/>
            <a:rect l="l" t="t" r="r" b="b"/>
            <a:pathLst>
              <a:path w="55245" h="55245">
                <a:moveTo>
                  <a:pt x="36702" y="0"/>
                </a:moveTo>
                <a:lnTo>
                  <a:pt x="12953" y="2286"/>
                </a:lnTo>
                <a:lnTo>
                  <a:pt x="0" y="19050"/>
                </a:lnTo>
                <a:lnTo>
                  <a:pt x="1143" y="40005"/>
                </a:lnTo>
                <a:lnTo>
                  <a:pt x="19557" y="54863"/>
                </a:lnTo>
                <a:lnTo>
                  <a:pt x="42163" y="52324"/>
                </a:lnTo>
                <a:lnTo>
                  <a:pt x="54736" y="35560"/>
                </a:lnTo>
                <a:lnTo>
                  <a:pt x="53975" y="14605"/>
                </a:lnTo>
                <a:lnTo>
                  <a:pt x="36702" y="0"/>
                </a:lnTo>
                <a:close/>
              </a:path>
            </a:pathLst>
          </a:custGeom>
          <a:solidFill>
            <a:srgbClr val="AEBDC1"/>
          </a:solidFill>
        </p:spPr>
        <p:txBody>
          <a:bodyPr wrap="square" lIns="0" tIns="0" rIns="0" bIns="0" rtlCol="0"/>
          <a:lstStyle/>
          <a:p>
            <a:endParaRPr/>
          </a:p>
        </p:txBody>
      </p:sp>
      <p:pic>
        <p:nvPicPr>
          <p:cNvPr id="24" name="object 24"/>
          <p:cNvPicPr/>
          <p:nvPr/>
        </p:nvPicPr>
        <p:blipFill>
          <a:blip r:embed="rId9" cstate="print"/>
          <a:stretch>
            <a:fillRect/>
          </a:stretch>
        </p:blipFill>
        <p:spPr>
          <a:xfrm>
            <a:off x="8132064" y="697992"/>
            <a:ext cx="67055" cy="64008"/>
          </a:xfrm>
          <a:prstGeom prst="rect">
            <a:avLst/>
          </a:prstGeom>
        </p:spPr>
      </p:pic>
      <p:sp>
        <p:nvSpPr>
          <p:cNvPr id="25" name="object 25"/>
          <p:cNvSpPr/>
          <p:nvPr/>
        </p:nvSpPr>
        <p:spPr>
          <a:xfrm>
            <a:off x="8385048" y="829055"/>
            <a:ext cx="42545" cy="42545"/>
          </a:xfrm>
          <a:custGeom>
            <a:avLst/>
            <a:gdLst/>
            <a:ahLst/>
            <a:cxnLst/>
            <a:rect l="l" t="t" r="r" b="b"/>
            <a:pathLst>
              <a:path w="42545" h="42544">
                <a:moveTo>
                  <a:pt x="19113" y="762"/>
                </a:moveTo>
                <a:lnTo>
                  <a:pt x="15367" y="762"/>
                </a:lnTo>
                <a:lnTo>
                  <a:pt x="17526" y="1524"/>
                </a:lnTo>
                <a:lnTo>
                  <a:pt x="19113" y="762"/>
                </a:lnTo>
                <a:close/>
              </a:path>
              <a:path w="42545" h="42544">
                <a:moveTo>
                  <a:pt x="22733" y="762"/>
                </a:moveTo>
                <a:lnTo>
                  <a:pt x="20701" y="0"/>
                </a:lnTo>
                <a:lnTo>
                  <a:pt x="19113" y="762"/>
                </a:lnTo>
                <a:lnTo>
                  <a:pt x="22733" y="762"/>
                </a:lnTo>
                <a:close/>
              </a:path>
              <a:path w="42545" h="42544">
                <a:moveTo>
                  <a:pt x="42418" y="20066"/>
                </a:moveTo>
                <a:lnTo>
                  <a:pt x="39243" y="11176"/>
                </a:lnTo>
                <a:lnTo>
                  <a:pt x="35814" y="7493"/>
                </a:lnTo>
                <a:lnTo>
                  <a:pt x="34417" y="4445"/>
                </a:lnTo>
                <a:lnTo>
                  <a:pt x="29845" y="3302"/>
                </a:lnTo>
                <a:lnTo>
                  <a:pt x="26924" y="2286"/>
                </a:lnTo>
                <a:lnTo>
                  <a:pt x="24892" y="1524"/>
                </a:lnTo>
                <a:lnTo>
                  <a:pt x="17526" y="1524"/>
                </a:lnTo>
                <a:lnTo>
                  <a:pt x="15240" y="1524"/>
                </a:lnTo>
                <a:lnTo>
                  <a:pt x="14732" y="3302"/>
                </a:lnTo>
                <a:lnTo>
                  <a:pt x="9779" y="1905"/>
                </a:lnTo>
                <a:lnTo>
                  <a:pt x="9144" y="4064"/>
                </a:lnTo>
                <a:lnTo>
                  <a:pt x="6350" y="5588"/>
                </a:lnTo>
                <a:lnTo>
                  <a:pt x="3556" y="7493"/>
                </a:lnTo>
                <a:lnTo>
                  <a:pt x="2413" y="10414"/>
                </a:lnTo>
                <a:lnTo>
                  <a:pt x="1397" y="14859"/>
                </a:lnTo>
                <a:lnTo>
                  <a:pt x="635" y="17526"/>
                </a:lnTo>
                <a:lnTo>
                  <a:pt x="0" y="19304"/>
                </a:lnTo>
                <a:lnTo>
                  <a:pt x="1016" y="22733"/>
                </a:lnTo>
                <a:lnTo>
                  <a:pt x="2794" y="26416"/>
                </a:lnTo>
                <a:lnTo>
                  <a:pt x="2159" y="28702"/>
                </a:lnTo>
                <a:lnTo>
                  <a:pt x="6350" y="32385"/>
                </a:lnTo>
                <a:lnTo>
                  <a:pt x="7747" y="35687"/>
                </a:lnTo>
                <a:lnTo>
                  <a:pt x="10160" y="36449"/>
                </a:lnTo>
                <a:lnTo>
                  <a:pt x="13716" y="40132"/>
                </a:lnTo>
                <a:lnTo>
                  <a:pt x="18542" y="42037"/>
                </a:lnTo>
                <a:lnTo>
                  <a:pt x="23876" y="40894"/>
                </a:lnTo>
                <a:lnTo>
                  <a:pt x="25908" y="41656"/>
                </a:lnTo>
                <a:lnTo>
                  <a:pt x="27178" y="40894"/>
                </a:lnTo>
                <a:lnTo>
                  <a:pt x="31496" y="38354"/>
                </a:lnTo>
                <a:lnTo>
                  <a:pt x="38227" y="34671"/>
                </a:lnTo>
                <a:lnTo>
                  <a:pt x="40005" y="27559"/>
                </a:lnTo>
                <a:lnTo>
                  <a:pt x="42418" y="20066"/>
                </a:lnTo>
                <a:close/>
              </a:path>
            </a:pathLst>
          </a:custGeom>
          <a:solidFill>
            <a:srgbClr val="AEBDC1"/>
          </a:solidFill>
        </p:spPr>
        <p:txBody>
          <a:bodyPr wrap="square" lIns="0" tIns="0" rIns="0" bIns="0" rtlCol="0"/>
          <a:lstStyle/>
          <a:p>
            <a:endParaRPr/>
          </a:p>
        </p:txBody>
      </p:sp>
      <p:pic>
        <p:nvPicPr>
          <p:cNvPr id="26" name="object 26"/>
          <p:cNvPicPr/>
          <p:nvPr/>
        </p:nvPicPr>
        <p:blipFill>
          <a:blip r:embed="rId10" cstate="print"/>
          <a:stretch>
            <a:fillRect/>
          </a:stretch>
        </p:blipFill>
        <p:spPr>
          <a:xfrm>
            <a:off x="8747759" y="816864"/>
            <a:ext cx="112774" cy="112775"/>
          </a:xfrm>
          <a:prstGeom prst="rect">
            <a:avLst/>
          </a:prstGeom>
        </p:spPr>
      </p:pic>
      <p:pic>
        <p:nvPicPr>
          <p:cNvPr id="27" name="object 27"/>
          <p:cNvPicPr/>
          <p:nvPr/>
        </p:nvPicPr>
        <p:blipFill>
          <a:blip r:embed="rId11" cstate="print"/>
          <a:stretch>
            <a:fillRect/>
          </a:stretch>
        </p:blipFill>
        <p:spPr>
          <a:xfrm>
            <a:off x="7946135" y="496824"/>
            <a:ext cx="70103" cy="70103"/>
          </a:xfrm>
          <a:prstGeom prst="rect">
            <a:avLst/>
          </a:prstGeom>
        </p:spPr>
      </p:pic>
      <p:pic>
        <p:nvPicPr>
          <p:cNvPr id="28" name="object 28"/>
          <p:cNvPicPr/>
          <p:nvPr/>
        </p:nvPicPr>
        <p:blipFill>
          <a:blip r:embed="rId12" cstate="print"/>
          <a:stretch>
            <a:fillRect/>
          </a:stretch>
        </p:blipFill>
        <p:spPr>
          <a:xfrm>
            <a:off x="8525256" y="45720"/>
            <a:ext cx="64007" cy="64008"/>
          </a:xfrm>
          <a:prstGeom prst="rect">
            <a:avLst/>
          </a:prstGeom>
        </p:spPr>
      </p:pic>
      <p:pic>
        <p:nvPicPr>
          <p:cNvPr id="29" name="object 29"/>
          <p:cNvPicPr/>
          <p:nvPr/>
        </p:nvPicPr>
        <p:blipFill>
          <a:blip r:embed="rId13" cstate="print"/>
          <a:stretch>
            <a:fillRect/>
          </a:stretch>
        </p:blipFill>
        <p:spPr>
          <a:xfrm>
            <a:off x="8891016" y="307848"/>
            <a:ext cx="85344" cy="85344"/>
          </a:xfrm>
          <a:prstGeom prst="rect">
            <a:avLst/>
          </a:prstGeom>
        </p:spPr>
      </p:pic>
      <p:sp>
        <p:nvSpPr>
          <p:cNvPr id="30" name="object 30"/>
          <p:cNvSpPr/>
          <p:nvPr/>
        </p:nvSpPr>
        <p:spPr>
          <a:xfrm>
            <a:off x="9031224" y="618743"/>
            <a:ext cx="45720" cy="42545"/>
          </a:xfrm>
          <a:custGeom>
            <a:avLst/>
            <a:gdLst/>
            <a:ahLst/>
            <a:cxnLst/>
            <a:rect l="l" t="t" r="r" b="b"/>
            <a:pathLst>
              <a:path w="45720" h="42545">
                <a:moveTo>
                  <a:pt x="45339" y="15494"/>
                </a:moveTo>
                <a:lnTo>
                  <a:pt x="42418" y="8636"/>
                </a:lnTo>
                <a:lnTo>
                  <a:pt x="34925" y="6477"/>
                </a:lnTo>
                <a:lnTo>
                  <a:pt x="30988" y="2921"/>
                </a:lnTo>
                <a:lnTo>
                  <a:pt x="26289" y="1778"/>
                </a:lnTo>
                <a:lnTo>
                  <a:pt x="21209" y="0"/>
                </a:lnTo>
                <a:lnTo>
                  <a:pt x="16256" y="762"/>
                </a:lnTo>
                <a:lnTo>
                  <a:pt x="9779" y="4318"/>
                </a:lnTo>
                <a:lnTo>
                  <a:pt x="6858" y="6096"/>
                </a:lnTo>
                <a:lnTo>
                  <a:pt x="6477" y="8255"/>
                </a:lnTo>
                <a:lnTo>
                  <a:pt x="2159" y="11938"/>
                </a:lnTo>
                <a:lnTo>
                  <a:pt x="0" y="19558"/>
                </a:lnTo>
                <a:lnTo>
                  <a:pt x="1016" y="24892"/>
                </a:lnTo>
                <a:lnTo>
                  <a:pt x="3175" y="25654"/>
                </a:lnTo>
                <a:lnTo>
                  <a:pt x="2540" y="27813"/>
                </a:lnTo>
                <a:lnTo>
                  <a:pt x="23749" y="42291"/>
                </a:lnTo>
                <a:lnTo>
                  <a:pt x="27051" y="41148"/>
                </a:lnTo>
                <a:lnTo>
                  <a:pt x="32004" y="42545"/>
                </a:lnTo>
                <a:lnTo>
                  <a:pt x="33655" y="41148"/>
                </a:lnTo>
                <a:lnTo>
                  <a:pt x="34925" y="40132"/>
                </a:lnTo>
                <a:lnTo>
                  <a:pt x="35687" y="38227"/>
                </a:lnTo>
                <a:lnTo>
                  <a:pt x="38100" y="38989"/>
                </a:lnTo>
                <a:lnTo>
                  <a:pt x="38735" y="38227"/>
                </a:lnTo>
                <a:lnTo>
                  <a:pt x="41783" y="34671"/>
                </a:lnTo>
                <a:lnTo>
                  <a:pt x="44958" y="25273"/>
                </a:lnTo>
                <a:lnTo>
                  <a:pt x="45339" y="23114"/>
                </a:lnTo>
                <a:lnTo>
                  <a:pt x="44577" y="17653"/>
                </a:lnTo>
                <a:lnTo>
                  <a:pt x="45339" y="15494"/>
                </a:lnTo>
                <a:close/>
              </a:path>
            </a:pathLst>
          </a:custGeom>
          <a:solidFill>
            <a:srgbClr val="AEBDC1"/>
          </a:solidFill>
        </p:spPr>
        <p:txBody>
          <a:bodyPr wrap="square" lIns="0" tIns="0" rIns="0" bIns="0" rtlCol="0"/>
          <a:lstStyle/>
          <a:p>
            <a:endParaRPr/>
          </a:p>
        </p:txBody>
      </p:sp>
      <p:sp>
        <p:nvSpPr>
          <p:cNvPr id="31" name="object 31"/>
          <p:cNvSpPr/>
          <p:nvPr/>
        </p:nvSpPr>
        <p:spPr>
          <a:xfrm>
            <a:off x="8360664" y="454151"/>
            <a:ext cx="48260" cy="48260"/>
          </a:xfrm>
          <a:custGeom>
            <a:avLst/>
            <a:gdLst/>
            <a:ahLst/>
            <a:cxnLst/>
            <a:rect l="l" t="t" r="r" b="b"/>
            <a:pathLst>
              <a:path w="48259" h="48259">
                <a:moveTo>
                  <a:pt x="48260" y="17653"/>
                </a:moveTo>
                <a:lnTo>
                  <a:pt x="46482" y="14351"/>
                </a:lnTo>
                <a:lnTo>
                  <a:pt x="44704" y="13589"/>
                </a:lnTo>
                <a:lnTo>
                  <a:pt x="40767" y="7366"/>
                </a:lnTo>
                <a:lnTo>
                  <a:pt x="38227" y="6604"/>
                </a:lnTo>
                <a:lnTo>
                  <a:pt x="36449" y="6223"/>
                </a:lnTo>
                <a:lnTo>
                  <a:pt x="36830" y="4064"/>
                </a:lnTo>
                <a:lnTo>
                  <a:pt x="26416" y="762"/>
                </a:lnTo>
                <a:lnTo>
                  <a:pt x="25146" y="381"/>
                </a:lnTo>
                <a:lnTo>
                  <a:pt x="20193" y="762"/>
                </a:lnTo>
                <a:lnTo>
                  <a:pt x="17780" y="0"/>
                </a:lnTo>
                <a:lnTo>
                  <a:pt x="14859" y="1905"/>
                </a:lnTo>
                <a:lnTo>
                  <a:pt x="11684" y="3302"/>
                </a:lnTo>
                <a:lnTo>
                  <a:pt x="11049" y="5588"/>
                </a:lnTo>
                <a:lnTo>
                  <a:pt x="4953" y="9525"/>
                </a:lnTo>
                <a:lnTo>
                  <a:pt x="2794" y="16637"/>
                </a:lnTo>
                <a:lnTo>
                  <a:pt x="762" y="24003"/>
                </a:lnTo>
                <a:lnTo>
                  <a:pt x="0" y="26162"/>
                </a:lnTo>
                <a:lnTo>
                  <a:pt x="762" y="31750"/>
                </a:lnTo>
                <a:lnTo>
                  <a:pt x="2413" y="34671"/>
                </a:lnTo>
                <a:lnTo>
                  <a:pt x="4953" y="35433"/>
                </a:lnTo>
                <a:lnTo>
                  <a:pt x="6350" y="39116"/>
                </a:lnTo>
                <a:lnTo>
                  <a:pt x="10287" y="42799"/>
                </a:lnTo>
                <a:lnTo>
                  <a:pt x="11684" y="46101"/>
                </a:lnTo>
                <a:lnTo>
                  <a:pt x="16637" y="47498"/>
                </a:lnTo>
                <a:lnTo>
                  <a:pt x="18796" y="48260"/>
                </a:lnTo>
                <a:lnTo>
                  <a:pt x="24130" y="47244"/>
                </a:lnTo>
                <a:lnTo>
                  <a:pt x="26162" y="47879"/>
                </a:lnTo>
                <a:lnTo>
                  <a:pt x="27813" y="47244"/>
                </a:lnTo>
                <a:lnTo>
                  <a:pt x="29464" y="46482"/>
                </a:lnTo>
                <a:lnTo>
                  <a:pt x="31877" y="47244"/>
                </a:lnTo>
                <a:lnTo>
                  <a:pt x="32131" y="46482"/>
                </a:lnTo>
                <a:lnTo>
                  <a:pt x="33020" y="44196"/>
                </a:lnTo>
                <a:lnTo>
                  <a:pt x="35052" y="44958"/>
                </a:lnTo>
                <a:lnTo>
                  <a:pt x="36449" y="44196"/>
                </a:lnTo>
                <a:lnTo>
                  <a:pt x="37973" y="43561"/>
                </a:lnTo>
                <a:lnTo>
                  <a:pt x="41148" y="42037"/>
                </a:lnTo>
                <a:lnTo>
                  <a:pt x="41783" y="39497"/>
                </a:lnTo>
                <a:lnTo>
                  <a:pt x="44323" y="37973"/>
                </a:lnTo>
                <a:lnTo>
                  <a:pt x="46101" y="32766"/>
                </a:lnTo>
                <a:lnTo>
                  <a:pt x="46482" y="30607"/>
                </a:lnTo>
                <a:lnTo>
                  <a:pt x="47879" y="25781"/>
                </a:lnTo>
                <a:lnTo>
                  <a:pt x="46482" y="22860"/>
                </a:lnTo>
                <a:lnTo>
                  <a:pt x="48260" y="17653"/>
                </a:lnTo>
                <a:close/>
              </a:path>
            </a:pathLst>
          </a:custGeom>
          <a:solidFill>
            <a:srgbClr val="AEBDC1"/>
          </a:solidFill>
        </p:spPr>
        <p:txBody>
          <a:bodyPr wrap="square" lIns="0" tIns="0" rIns="0" bIns="0" rtlCol="0"/>
          <a:lstStyle/>
          <a:p>
            <a:endParaRPr/>
          </a:p>
        </p:txBody>
      </p:sp>
      <p:pic>
        <p:nvPicPr>
          <p:cNvPr id="32" name="object 32"/>
          <p:cNvPicPr/>
          <p:nvPr/>
        </p:nvPicPr>
        <p:blipFill>
          <a:blip r:embed="rId14" cstate="print"/>
          <a:stretch>
            <a:fillRect/>
          </a:stretch>
        </p:blipFill>
        <p:spPr>
          <a:xfrm>
            <a:off x="8186928" y="4550664"/>
            <a:ext cx="140207" cy="109728"/>
          </a:xfrm>
          <a:prstGeom prst="rect">
            <a:avLst/>
          </a:prstGeom>
        </p:spPr>
      </p:pic>
      <p:grpSp>
        <p:nvGrpSpPr>
          <p:cNvPr id="33" name="object 33"/>
          <p:cNvGrpSpPr/>
          <p:nvPr/>
        </p:nvGrpSpPr>
        <p:grpSpPr>
          <a:xfrm>
            <a:off x="8333231" y="4773167"/>
            <a:ext cx="360045" cy="307975"/>
            <a:chOff x="8333231" y="4773167"/>
            <a:chExt cx="360045" cy="307975"/>
          </a:xfrm>
        </p:grpSpPr>
        <p:pic>
          <p:nvPicPr>
            <p:cNvPr id="34" name="object 34"/>
            <p:cNvPicPr/>
            <p:nvPr/>
          </p:nvPicPr>
          <p:blipFill>
            <a:blip r:embed="rId15" cstate="print"/>
            <a:stretch>
              <a:fillRect/>
            </a:stretch>
          </p:blipFill>
          <p:spPr>
            <a:xfrm>
              <a:off x="8333231" y="4773167"/>
              <a:ext cx="152400" cy="128015"/>
            </a:xfrm>
            <a:prstGeom prst="rect">
              <a:avLst/>
            </a:prstGeom>
          </p:spPr>
        </p:pic>
        <p:pic>
          <p:nvPicPr>
            <p:cNvPr id="35" name="object 35"/>
            <p:cNvPicPr/>
            <p:nvPr/>
          </p:nvPicPr>
          <p:blipFill>
            <a:blip r:embed="rId16" cstate="print"/>
            <a:stretch>
              <a:fillRect/>
            </a:stretch>
          </p:blipFill>
          <p:spPr>
            <a:xfrm>
              <a:off x="8525255" y="4928614"/>
              <a:ext cx="167640" cy="152400"/>
            </a:xfrm>
            <a:prstGeom prst="rect">
              <a:avLst/>
            </a:prstGeom>
          </p:spPr>
        </p:pic>
      </p:grpSp>
      <p:pic>
        <p:nvPicPr>
          <p:cNvPr id="36" name="object 36"/>
          <p:cNvPicPr/>
          <p:nvPr/>
        </p:nvPicPr>
        <p:blipFill>
          <a:blip r:embed="rId17" cstate="print"/>
          <a:stretch>
            <a:fillRect/>
          </a:stretch>
        </p:blipFill>
        <p:spPr>
          <a:xfrm>
            <a:off x="8763000" y="4596384"/>
            <a:ext cx="176783" cy="146303"/>
          </a:xfrm>
          <a:prstGeom prst="rect">
            <a:avLst/>
          </a:prstGeom>
        </p:spPr>
      </p:pic>
      <p:pic>
        <p:nvPicPr>
          <p:cNvPr id="37" name="object 37"/>
          <p:cNvPicPr/>
          <p:nvPr/>
        </p:nvPicPr>
        <p:blipFill>
          <a:blip r:embed="rId18" cstate="print"/>
          <a:stretch>
            <a:fillRect/>
          </a:stretch>
        </p:blipFill>
        <p:spPr>
          <a:xfrm>
            <a:off x="8519159" y="4501896"/>
            <a:ext cx="176783" cy="164592"/>
          </a:xfrm>
          <a:prstGeom prst="rect">
            <a:avLst/>
          </a:prstGeom>
        </p:spPr>
      </p:pic>
      <p:pic>
        <p:nvPicPr>
          <p:cNvPr id="38" name="object 38"/>
          <p:cNvPicPr/>
          <p:nvPr/>
        </p:nvPicPr>
        <p:blipFill>
          <a:blip r:embed="rId19" cstate="print"/>
          <a:stretch>
            <a:fillRect/>
          </a:stretch>
        </p:blipFill>
        <p:spPr>
          <a:xfrm>
            <a:off x="8891016" y="4855464"/>
            <a:ext cx="167640" cy="167640"/>
          </a:xfrm>
          <a:prstGeom prst="rect">
            <a:avLst/>
          </a:prstGeom>
        </p:spPr>
      </p:pic>
      <p:pic>
        <p:nvPicPr>
          <p:cNvPr id="39" name="object 39"/>
          <p:cNvPicPr/>
          <p:nvPr/>
        </p:nvPicPr>
        <p:blipFill>
          <a:blip r:embed="rId20" cstate="print"/>
          <a:stretch>
            <a:fillRect/>
          </a:stretch>
        </p:blipFill>
        <p:spPr>
          <a:xfrm>
            <a:off x="8372856" y="4303776"/>
            <a:ext cx="103631" cy="91439"/>
          </a:xfrm>
          <a:prstGeom prst="rect">
            <a:avLst/>
          </a:prstGeom>
        </p:spPr>
      </p:pic>
      <p:pic>
        <p:nvPicPr>
          <p:cNvPr id="40" name="object 40"/>
          <p:cNvPicPr/>
          <p:nvPr/>
        </p:nvPicPr>
        <p:blipFill>
          <a:blip r:embed="rId21" cstate="print"/>
          <a:stretch>
            <a:fillRect/>
          </a:stretch>
        </p:blipFill>
        <p:spPr>
          <a:xfrm>
            <a:off x="8564880" y="4130040"/>
            <a:ext cx="176783" cy="158496"/>
          </a:xfrm>
          <a:prstGeom prst="rect">
            <a:avLst/>
          </a:prstGeom>
        </p:spPr>
      </p:pic>
      <p:pic>
        <p:nvPicPr>
          <p:cNvPr id="41" name="object 41"/>
          <p:cNvPicPr/>
          <p:nvPr/>
        </p:nvPicPr>
        <p:blipFill>
          <a:blip r:embed="rId22" cstate="print"/>
          <a:stretch>
            <a:fillRect/>
          </a:stretch>
        </p:blipFill>
        <p:spPr>
          <a:xfrm>
            <a:off x="8729471" y="4867655"/>
            <a:ext cx="70103" cy="64007"/>
          </a:xfrm>
          <a:prstGeom prst="rect">
            <a:avLst/>
          </a:prstGeom>
        </p:spPr>
      </p:pic>
      <p:pic>
        <p:nvPicPr>
          <p:cNvPr id="42" name="object 42"/>
          <p:cNvPicPr/>
          <p:nvPr/>
        </p:nvPicPr>
        <p:blipFill>
          <a:blip r:embed="rId23" cstate="print"/>
          <a:stretch>
            <a:fillRect/>
          </a:stretch>
        </p:blipFill>
        <p:spPr>
          <a:xfrm>
            <a:off x="8830056" y="4312920"/>
            <a:ext cx="103631" cy="85343"/>
          </a:xfrm>
          <a:prstGeom prst="rect">
            <a:avLst/>
          </a:prstGeom>
        </p:spPr>
      </p:pic>
      <p:grpSp>
        <p:nvGrpSpPr>
          <p:cNvPr id="43" name="object 43"/>
          <p:cNvGrpSpPr/>
          <p:nvPr/>
        </p:nvGrpSpPr>
        <p:grpSpPr>
          <a:xfrm>
            <a:off x="0" y="3678935"/>
            <a:ext cx="2868295" cy="1466215"/>
            <a:chOff x="0" y="3678935"/>
            <a:chExt cx="2868295" cy="1466215"/>
          </a:xfrm>
        </p:grpSpPr>
        <p:sp>
          <p:nvSpPr>
            <p:cNvPr id="44" name="object 44"/>
            <p:cNvSpPr/>
            <p:nvPr/>
          </p:nvSpPr>
          <p:spPr>
            <a:xfrm>
              <a:off x="0" y="4104055"/>
              <a:ext cx="554990" cy="1040765"/>
            </a:xfrm>
            <a:custGeom>
              <a:avLst/>
              <a:gdLst/>
              <a:ahLst/>
              <a:cxnLst/>
              <a:rect l="l" t="t" r="r" b="b"/>
              <a:pathLst>
                <a:path w="554990" h="1040764">
                  <a:moveTo>
                    <a:pt x="269189" y="1040765"/>
                  </a:moveTo>
                  <a:lnTo>
                    <a:pt x="0" y="808037"/>
                  </a:lnTo>
                  <a:lnTo>
                    <a:pt x="0" y="878408"/>
                  </a:lnTo>
                  <a:lnTo>
                    <a:pt x="190563" y="1040765"/>
                  </a:lnTo>
                  <a:lnTo>
                    <a:pt x="269189" y="1040765"/>
                  </a:lnTo>
                  <a:close/>
                </a:path>
                <a:path w="554990" h="1040764">
                  <a:moveTo>
                    <a:pt x="388607" y="264045"/>
                  </a:moveTo>
                  <a:lnTo>
                    <a:pt x="335051" y="264045"/>
                  </a:lnTo>
                  <a:lnTo>
                    <a:pt x="305638" y="357162"/>
                  </a:lnTo>
                  <a:lnTo>
                    <a:pt x="276910" y="450037"/>
                  </a:lnTo>
                  <a:lnTo>
                    <a:pt x="233934" y="592048"/>
                  </a:lnTo>
                  <a:lnTo>
                    <a:pt x="207010" y="682434"/>
                  </a:lnTo>
                  <a:lnTo>
                    <a:pt x="185610" y="758126"/>
                  </a:lnTo>
                  <a:lnTo>
                    <a:pt x="178168" y="783526"/>
                  </a:lnTo>
                  <a:lnTo>
                    <a:pt x="49542" y="677443"/>
                  </a:lnTo>
                  <a:lnTo>
                    <a:pt x="7200" y="641794"/>
                  </a:lnTo>
                  <a:lnTo>
                    <a:pt x="33032" y="609206"/>
                  </a:lnTo>
                  <a:lnTo>
                    <a:pt x="61302" y="579462"/>
                  </a:lnTo>
                  <a:lnTo>
                    <a:pt x="91998" y="552551"/>
                  </a:lnTo>
                  <a:lnTo>
                    <a:pt x="125145" y="528472"/>
                  </a:lnTo>
                  <a:lnTo>
                    <a:pt x="179920" y="528472"/>
                  </a:lnTo>
                  <a:lnTo>
                    <a:pt x="191516" y="486371"/>
                  </a:lnTo>
                  <a:lnTo>
                    <a:pt x="192836" y="478599"/>
                  </a:lnTo>
                  <a:lnTo>
                    <a:pt x="192671" y="471081"/>
                  </a:lnTo>
                  <a:lnTo>
                    <a:pt x="190487" y="464121"/>
                  </a:lnTo>
                  <a:lnTo>
                    <a:pt x="185737" y="457962"/>
                  </a:lnTo>
                  <a:lnTo>
                    <a:pt x="181051" y="452564"/>
                  </a:lnTo>
                  <a:lnTo>
                    <a:pt x="174917" y="449681"/>
                  </a:lnTo>
                  <a:lnTo>
                    <a:pt x="164465" y="449681"/>
                  </a:lnTo>
                  <a:lnTo>
                    <a:pt x="108927" y="478612"/>
                  </a:lnTo>
                  <a:lnTo>
                    <a:pt x="63576" y="509879"/>
                  </a:lnTo>
                  <a:lnTo>
                    <a:pt x="21894" y="545960"/>
                  </a:lnTo>
                  <a:lnTo>
                    <a:pt x="0" y="569747"/>
                  </a:lnTo>
                  <a:lnTo>
                    <a:pt x="0" y="704900"/>
                  </a:lnTo>
                  <a:lnTo>
                    <a:pt x="28422" y="728446"/>
                  </a:lnTo>
                  <a:lnTo>
                    <a:pt x="175996" y="848283"/>
                  </a:lnTo>
                  <a:lnTo>
                    <a:pt x="180695" y="852957"/>
                  </a:lnTo>
                  <a:lnTo>
                    <a:pt x="186105" y="855116"/>
                  </a:lnTo>
                  <a:lnTo>
                    <a:pt x="191160" y="855116"/>
                  </a:lnTo>
                  <a:lnTo>
                    <a:pt x="230886" y="783526"/>
                  </a:lnTo>
                  <a:lnTo>
                    <a:pt x="258635" y="688086"/>
                  </a:lnTo>
                  <a:lnTo>
                    <a:pt x="287147" y="591820"/>
                  </a:lnTo>
                  <a:lnTo>
                    <a:pt x="316001" y="496265"/>
                  </a:lnTo>
                  <a:lnTo>
                    <a:pt x="345452" y="400672"/>
                  </a:lnTo>
                  <a:lnTo>
                    <a:pt x="375462" y="305193"/>
                  </a:lnTo>
                  <a:lnTo>
                    <a:pt x="388607" y="264045"/>
                  </a:lnTo>
                  <a:close/>
                </a:path>
                <a:path w="554990" h="1040764">
                  <a:moveTo>
                    <a:pt x="554469" y="110680"/>
                  </a:moveTo>
                  <a:lnTo>
                    <a:pt x="552932" y="55359"/>
                  </a:lnTo>
                  <a:lnTo>
                    <a:pt x="541731" y="1574"/>
                  </a:lnTo>
                  <a:lnTo>
                    <a:pt x="540981" y="0"/>
                  </a:lnTo>
                  <a:lnTo>
                    <a:pt x="485813" y="0"/>
                  </a:lnTo>
                  <a:lnTo>
                    <a:pt x="498106" y="36969"/>
                  </a:lnTo>
                  <a:lnTo>
                    <a:pt x="502488" y="75907"/>
                  </a:lnTo>
                  <a:lnTo>
                    <a:pt x="501332" y="115646"/>
                  </a:lnTo>
                  <a:lnTo>
                    <a:pt x="496989" y="155041"/>
                  </a:lnTo>
                  <a:lnTo>
                    <a:pt x="488873" y="211035"/>
                  </a:lnTo>
                  <a:lnTo>
                    <a:pt x="479717" y="266534"/>
                  </a:lnTo>
                  <a:lnTo>
                    <a:pt x="469544" y="321945"/>
                  </a:lnTo>
                  <a:lnTo>
                    <a:pt x="458393" y="377736"/>
                  </a:lnTo>
                  <a:lnTo>
                    <a:pt x="448614" y="429412"/>
                  </a:lnTo>
                  <a:lnTo>
                    <a:pt x="438289" y="480860"/>
                  </a:lnTo>
                  <a:lnTo>
                    <a:pt x="427456" y="532117"/>
                  </a:lnTo>
                  <a:lnTo>
                    <a:pt x="416179" y="583234"/>
                  </a:lnTo>
                  <a:lnTo>
                    <a:pt x="404495" y="634238"/>
                  </a:lnTo>
                  <a:lnTo>
                    <a:pt x="392442" y="685152"/>
                  </a:lnTo>
                  <a:lnTo>
                    <a:pt x="380022" y="736231"/>
                  </a:lnTo>
                  <a:lnTo>
                    <a:pt x="354533" y="837857"/>
                  </a:lnTo>
                  <a:lnTo>
                    <a:pt x="330149" y="926973"/>
                  </a:lnTo>
                  <a:lnTo>
                    <a:pt x="317703" y="971435"/>
                  </a:lnTo>
                  <a:lnTo>
                    <a:pt x="304952" y="1015936"/>
                  </a:lnTo>
                  <a:lnTo>
                    <a:pt x="297611" y="1040765"/>
                  </a:lnTo>
                  <a:lnTo>
                    <a:pt x="351053" y="1040765"/>
                  </a:lnTo>
                  <a:lnTo>
                    <a:pt x="370776" y="973721"/>
                  </a:lnTo>
                  <a:lnTo>
                    <a:pt x="384048" y="926299"/>
                  </a:lnTo>
                  <a:lnTo>
                    <a:pt x="396976" y="878408"/>
                  </a:lnTo>
                  <a:lnTo>
                    <a:pt x="409371" y="830910"/>
                  </a:lnTo>
                  <a:lnTo>
                    <a:pt x="421487" y="782967"/>
                  </a:lnTo>
                  <a:lnTo>
                    <a:pt x="433247" y="734923"/>
                  </a:lnTo>
                  <a:lnTo>
                    <a:pt x="444703" y="686777"/>
                  </a:lnTo>
                  <a:lnTo>
                    <a:pt x="466674" y="591820"/>
                  </a:lnTo>
                  <a:lnTo>
                    <a:pt x="477443" y="544131"/>
                  </a:lnTo>
                  <a:lnTo>
                    <a:pt x="487908" y="496265"/>
                  </a:lnTo>
                  <a:lnTo>
                    <a:pt x="497941" y="448449"/>
                  </a:lnTo>
                  <a:lnTo>
                    <a:pt x="507453" y="400672"/>
                  </a:lnTo>
                  <a:lnTo>
                    <a:pt x="516470" y="354050"/>
                  </a:lnTo>
                  <a:lnTo>
                    <a:pt x="525030" y="306933"/>
                  </a:lnTo>
                  <a:lnTo>
                    <a:pt x="549287" y="165849"/>
                  </a:lnTo>
                  <a:lnTo>
                    <a:pt x="554469" y="110680"/>
                  </a:lnTo>
                  <a:close/>
                </a:path>
              </a:pathLst>
            </a:custGeom>
            <a:solidFill>
              <a:srgbClr val="F9F0E8"/>
            </a:solidFill>
          </p:spPr>
          <p:txBody>
            <a:bodyPr wrap="square" lIns="0" tIns="0" rIns="0" bIns="0" rtlCol="0"/>
            <a:lstStyle/>
            <a:p>
              <a:endParaRPr/>
            </a:p>
          </p:txBody>
        </p:sp>
        <p:pic>
          <p:nvPicPr>
            <p:cNvPr id="45" name="object 45"/>
            <p:cNvPicPr/>
            <p:nvPr/>
          </p:nvPicPr>
          <p:blipFill>
            <a:blip r:embed="rId24" cstate="print"/>
            <a:stretch>
              <a:fillRect/>
            </a:stretch>
          </p:blipFill>
          <p:spPr>
            <a:xfrm>
              <a:off x="93084" y="4632528"/>
              <a:ext cx="86836" cy="142100"/>
            </a:xfrm>
            <a:prstGeom prst="rect">
              <a:avLst/>
            </a:prstGeom>
          </p:spPr>
        </p:pic>
        <p:sp>
          <p:nvSpPr>
            <p:cNvPr id="46" name="object 46"/>
            <p:cNvSpPr/>
            <p:nvPr/>
          </p:nvSpPr>
          <p:spPr>
            <a:xfrm>
              <a:off x="0" y="4044695"/>
              <a:ext cx="541020" cy="528955"/>
            </a:xfrm>
            <a:custGeom>
              <a:avLst/>
              <a:gdLst/>
              <a:ahLst/>
              <a:cxnLst/>
              <a:rect l="l" t="t" r="r" b="b"/>
              <a:pathLst>
                <a:path w="541020" h="528954">
                  <a:moveTo>
                    <a:pt x="407416" y="255727"/>
                  </a:moveTo>
                  <a:lnTo>
                    <a:pt x="403085" y="244221"/>
                  </a:lnTo>
                  <a:lnTo>
                    <a:pt x="394487" y="236156"/>
                  </a:lnTo>
                  <a:lnTo>
                    <a:pt x="383019" y="233108"/>
                  </a:lnTo>
                  <a:lnTo>
                    <a:pt x="377964" y="233108"/>
                  </a:lnTo>
                  <a:lnTo>
                    <a:pt x="372567" y="234556"/>
                  </a:lnTo>
                  <a:lnTo>
                    <a:pt x="325793" y="267436"/>
                  </a:lnTo>
                  <a:lnTo>
                    <a:pt x="283756" y="296113"/>
                  </a:lnTo>
                  <a:lnTo>
                    <a:pt x="241401" y="324180"/>
                  </a:lnTo>
                  <a:lnTo>
                    <a:pt x="198704" y="351663"/>
                  </a:lnTo>
                  <a:lnTo>
                    <a:pt x="155663" y="378548"/>
                  </a:lnTo>
                  <a:lnTo>
                    <a:pt x="112255" y="404850"/>
                  </a:lnTo>
                  <a:lnTo>
                    <a:pt x="68465" y="430580"/>
                  </a:lnTo>
                  <a:lnTo>
                    <a:pt x="24295" y="455739"/>
                  </a:lnTo>
                  <a:lnTo>
                    <a:pt x="0" y="469138"/>
                  </a:lnTo>
                  <a:lnTo>
                    <a:pt x="0" y="528739"/>
                  </a:lnTo>
                  <a:lnTo>
                    <a:pt x="34861" y="509041"/>
                  </a:lnTo>
                  <a:lnTo>
                    <a:pt x="76936" y="484708"/>
                  </a:lnTo>
                  <a:lnTo>
                    <a:pt x="162636" y="433781"/>
                  </a:lnTo>
                  <a:lnTo>
                    <a:pt x="206260" y="406971"/>
                  </a:lnTo>
                  <a:lnTo>
                    <a:pt x="249529" y="379666"/>
                  </a:lnTo>
                  <a:lnTo>
                    <a:pt x="292468" y="351815"/>
                  </a:lnTo>
                  <a:lnTo>
                    <a:pt x="335051" y="323405"/>
                  </a:lnTo>
                  <a:lnTo>
                    <a:pt x="388607" y="323405"/>
                  </a:lnTo>
                  <a:lnTo>
                    <a:pt x="406107" y="269087"/>
                  </a:lnTo>
                  <a:lnTo>
                    <a:pt x="407416" y="255727"/>
                  </a:lnTo>
                  <a:close/>
                </a:path>
                <a:path w="541020" h="528954">
                  <a:moveTo>
                    <a:pt x="540981" y="59359"/>
                  </a:moveTo>
                  <a:lnTo>
                    <a:pt x="517918" y="10426"/>
                  </a:lnTo>
                  <a:lnTo>
                    <a:pt x="512140" y="3238"/>
                  </a:lnTo>
                  <a:lnTo>
                    <a:pt x="504571" y="0"/>
                  </a:lnTo>
                  <a:lnTo>
                    <a:pt x="491578" y="0"/>
                  </a:lnTo>
                  <a:lnTo>
                    <a:pt x="486168" y="1790"/>
                  </a:lnTo>
                  <a:lnTo>
                    <a:pt x="481482" y="5397"/>
                  </a:lnTo>
                  <a:lnTo>
                    <a:pt x="435889" y="30149"/>
                  </a:lnTo>
                  <a:lnTo>
                    <a:pt x="254571" y="130479"/>
                  </a:lnTo>
                  <a:lnTo>
                    <a:pt x="74752" y="233108"/>
                  </a:lnTo>
                  <a:lnTo>
                    <a:pt x="0" y="276771"/>
                  </a:lnTo>
                  <a:lnTo>
                    <a:pt x="0" y="336753"/>
                  </a:lnTo>
                  <a:lnTo>
                    <a:pt x="178943" y="233095"/>
                  </a:lnTo>
                  <a:lnTo>
                    <a:pt x="307644" y="160439"/>
                  </a:lnTo>
                  <a:lnTo>
                    <a:pt x="396722" y="109220"/>
                  </a:lnTo>
                  <a:lnTo>
                    <a:pt x="485813" y="59359"/>
                  </a:lnTo>
                  <a:lnTo>
                    <a:pt x="540981" y="59359"/>
                  </a:lnTo>
                  <a:close/>
                </a:path>
              </a:pathLst>
            </a:custGeom>
            <a:solidFill>
              <a:srgbClr val="F9F0E8"/>
            </a:solidFill>
          </p:spPr>
          <p:txBody>
            <a:bodyPr wrap="square" lIns="0" tIns="0" rIns="0" bIns="0" rtlCol="0"/>
            <a:lstStyle/>
            <a:p>
              <a:endParaRPr/>
            </a:p>
          </p:txBody>
        </p:sp>
        <p:sp>
          <p:nvSpPr>
            <p:cNvPr id="47" name="object 47"/>
            <p:cNvSpPr/>
            <p:nvPr/>
          </p:nvSpPr>
          <p:spPr>
            <a:xfrm>
              <a:off x="551687" y="3678935"/>
              <a:ext cx="2316480" cy="1212850"/>
            </a:xfrm>
            <a:custGeom>
              <a:avLst/>
              <a:gdLst/>
              <a:ahLst/>
              <a:cxnLst/>
              <a:rect l="l" t="t" r="r" b="b"/>
              <a:pathLst>
                <a:path w="2316480" h="1212850">
                  <a:moveTo>
                    <a:pt x="2316099" y="0"/>
                  </a:moveTo>
                  <a:lnTo>
                    <a:pt x="0" y="0"/>
                  </a:lnTo>
                  <a:lnTo>
                    <a:pt x="0" y="1212824"/>
                  </a:lnTo>
                  <a:lnTo>
                    <a:pt x="2316099" y="1212824"/>
                  </a:lnTo>
                  <a:lnTo>
                    <a:pt x="2316099" y="0"/>
                  </a:lnTo>
                  <a:close/>
                </a:path>
              </a:pathLst>
            </a:custGeom>
            <a:solidFill>
              <a:srgbClr val="FFFFFF"/>
            </a:solidFill>
          </p:spPr>
          <p:txBody>
            <a:bodyPr wrap="square" lIns="0" tIns="0" rIns="0" bIns="0" rtlCol="0"/>
            <a:lstStyle/>
            <a:p>
              <a:endParaRPr/>
            </a:p>
          </p:txBody>
        </p:sp>
      </p:grpSp>
      <p:sp>
        <p:nvSpPr>
          <p:cNvPr id="49" name="object 49"/>
          <p:cNvSpPr/>
          <p:nvPr/>
        </p:nvSpPr>
        <p:spPr>
          <a:xfrm>
            <a:off x="441959" y="1225296"/>
            <a:ext cx="2685415" cy="1368425"/>
          </a:xfrm>
          <a:custGeom>
            <a:avLst/>
            <a:gdLst/>
            <a:ahLst/>
            <a:cxnLst/>
            <a:rect l="l" t="t" r="r" b="b"/>
            <a:pathLst>
              <a:path w="2685415" h="1368425">
                <a:moveTo>
                  <a:pt x="2685034" y="0"/>
                </a:moveTo>
                <a:lnTo>
                  <a:pt x="0" y="0"/>
                </a:lnTo>
                <a:lnTo>
                  <a:pt x="0" y="1368171"/>
                </a:lnTo>
                <a:lnTo>
                  <a:pt x="2685034" y="1368171"/>
                </a:lnTo>
                <a:lnTo>
                  <a:pt x="2685034" y="0"/>
                </a:lnTo>
                <a:close/>
              </a:path>
            </a:pathLst>
          </a:custGeom>
          <a:solidFill>
            <a:srgbClr val="FFFFFF"/>
          </a:solidFill>
        </p:spPr>
        <p:txBody>
          <a:bodyPr wrap="square" lIns="0" tIns="0" rIns="0" bIns="0" rtlCol="0"/>
          <a:lstStyle/>
          <a:p>
            <a:endParaRPr/>
          </a:p>
        </p:txBody>
      </p:sp>
      <p:sp>
        <p:nvSpPr>
          <p:cNvPr id="61" name="Title 60">
            <a:extLst>
              <a:ext uri="{FF2B5EF4-FFF2-40B4-BE49-F238E27FC236}">
                <a16:creationId xmlns:a16="http://schemas.microsoft.com/office/drawing/2014/main" id="{FD512DC3-A54A-9331-B6B3-D850036DAA35}"/>
              </a:ext>
            </a:extLst>
          </p:cNvPr>
          <p:cNvSpPr>
            <a:spLocks noGrp="1"/>
          </p:cNvSpPr>
          <p:nvPr>
            <p:ph type="title"/>
          </p:nvPr>
        </p:nvSpPr>
        <p:spPr>
          <a:xfrm>
            <a:off x="1286383" y="195148"/>
            <a:ext cx="6717157" cy="1094105"/>
          </a:xfrm>
        </p:spPr>
        <p:txBody>
          <a:bodyPr/>
          <a:lstStyle/>
          <a:p>
            <a:pPr algn="ctr"/>
            <a:r>
              <a:rPr lang="id-ID" sz="2000" dirty="0"/>
              <a:t>KOMPETENSI BIDAN INDONESIA TERCANTUM PADA UU NO. 28 TAHUN 2017 TENTANG PENYELENGGARAAN PRAKTIK KEBIDANAN</a:t>
            </a:r>
            <a:endParaRPr lang="en-ID" sz="2000" dirty="0"/>
          </a:p>
        </p:txBody>
      </p:sp>
      <p:graphicFrame>
        <p:nvGraphicFramePr>
          <p:cNvPr id="64" name="Diagram 63">
            <a:extLst>
              <a:ext uri="{FF2B5EF4-FFF2-40B4-BE49-F238E27FC236}">
                <a16:creationId xmlns:a16="http://schemas.microsoft.com/office/drawing/2014/main" id="{6F57ED75-0882-D462-3CD7-C4C13E45634E}"/>
              </a:ext>
            </a:extLst>
          </p:cNvPr>
          <p:cNvGraphicFramePr/>
          <p:nvPr>
            <p:extLst>
              <p:ext uri="{D42A27DB-BD31-4B8C-83A1-F6EECF244321}">
                <p14:modId xmlns:p14="http://schemas.microsoft.com/office/powerpoint/2010/main" val="898667869"/>
              </p:ext>
            </p:extLst>
          </p:nvPr>
        </p:nvGraphicFramePr>
        <p:xfrm>
          <a:off x="1074926" y="959104"/>
          <a:ext cx="7310122" cy="4064000"/>
        </p:xfrm>
        <a:graphic>
          <a:graphicData uri="http://schemas.openxmlformats.org/drawingml/2006/diagram">
            <dgm:relIds xmlns:dgm="http://schemas.openxmlformats.org/drawingml/2006/diagram" xmlns:r="http://schemas.openxmlformats.org/officeDocument/2006/relationships" r:dm="rId25" r:lo="rId26" r:qs="rId27" r:cs="rId28"/>
          </a:graphicData>
        </a:graphic>
      </p:graphicFrame>
    </p:spTree>
    <p:extLst>
      <p:ext uri="{BB962C8B-B14F-4D97-AF65-F5344CB8AC3E}">
        <p14:creationId xmlns:p14="http://schemas.microsoft.com/office/powerpoint/2010/main" val="769855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F1628-E6A6-1A60-AAA2-0A4DF5DD5280}"/>
              </a:ext>
            </a:extLst>
          </p:cNvPr>
          <p:cNvSpPr>
            <a:spLocks noGrp="1"/>
          </p:cNvSpPr>
          <p:nvPr>
            <p:ph type="title"/>
          </p:nvPr>
        </p:nvSpPr>
        <p:spPr>
          <a:xfrm>
            <a:off x="2133600" y="2578100"/>
            <a:ext cx="4800600" cy="923330"/>
          </a:xfrm>
        </p:spPr>
        <p:txBody>
          <a:bodyPr/>
          <a:lstStyle/>
          <a:p>
            <a:pPr algn="ctr"/>
            <a:r>
              <a:rPr lang="en-US" sz="6000" dirty="0">
                <a:latin typeface="Showcard Gothic" panose="04020904020102020604" pitchFamily="82" charset="0"/>
              </a:rPr>
              <a:t>THANK YOU</a:t>
            </a:r>
            <a:endParaRPr lang="en-ID" sz="6000" dirty="0">
              <a:latin typeface="Showcard Gothic" panose="04020904020102020604" pitchFamily="82" charset="0"/>
            </a:endParaRPr>
          </a:p>
        </p:txBody>
      </p:sp>
    </p:spTree>
    <p:extLst>
      <p:ext uri="{BB962C8B-B14F-4D97-AF65-F5344CB8AC3E}">
        <p14:creationId xmlns:p14="http://schemas.microsoft.com/office/powerpoint/2010/main" val="3501679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047"/>
            <a:ext cx="9144000" cy="5141976"/>
          </a:xfrm>
          <a:prstGeom prst="rect">
            <a:avLst/>
          </a:prstGeom>
        </p:spPr>
      </p:pic>
      <p:sp>
        <p:nvSpPr>
          <p:cNvPr id="3" name="object 3"/>
          <p:cNvSpPr txBox="1">
            <a:spLocks noGrp="1"/>
          </p:cNvSpPr>
          <p:nvPr>
            <p:ph type="title"/>
          </p:nvPr>
        </p:nvSpPr>
        <p:spPr>
          <a:xfrm>
            <a:off x="1342770" y="1124246"/>
            <a:ext cx="6111494" cy="1094105"/>
          </a:xfrm>
          <a:prstGeom prst="rect">
            <a:avLst/>
          </a:prstGeom>
        </p:spPr>
        <p:txBody>
          <a:bodyPr vert="horz" wrap="square" lIns="0" tIns="13335" rIns="0" bIns="0" rtlCol="0">
            <a:spAutoFit/>
          </a:bodyPr>
          <a:lstStyle/>
          <a:p>
            <a:pPr marL="12700" algn="ctr">
              <a:lnSpc>
                <a:spcPct val="100000"/>
              </a:lnSpc>
              <a:spcBef>
                <a:spcPts val="105"/>
              </a:spcBef>
            </a:pPr>
            <a:r>
              <a:rPr lang="id-ID" sz="1800" dirty="0"/>
              <a:t>ICM </a:t>
            </a:r>
            <a:br>
              <a:rPr lang="en-US" sz="1800" dirty="0"/>
            </a:br>
            <a:r>
              <a:rPr lang="id-ID" sz="1800" dirty="0"/>
              <a:t>(INTERNASIONAL CONFIDERATION MIDWIVES)</a:t>
            </a:r>
            <a:endParaRPr sz="1600" dirty="0">
              <a:latin typeface="Cambria"/>
              <a:cs typeface="Cambria"/>
            </a:endParaRPr>
          </a:p>
        </p:txBody>
      </p:sp>
      <p:sp>
        <p:nvSpPr>
          <p:cNvPr id="4" name="object 4"/>
          <p:cNvSpPr txBox="1"/>
          <p:nvPr/>
        </p:nvSpPr>
        <p:spPr>
          <a:xfrm>
            <a:off x="1450339" y="2362478"/>
            <a:ext cx="6003925" cy="1552348"/>
          </a:xfrm>
          <a:prstGeom prst="rect">
            <a:avLst/>
          </a:prstGeom>
        </p:spPr>
        <p:txBody>
          <a:bodyPr vert="horz" wrap="square" lIns="0" tIns="13335" rIns="0" bIns="0" rtlCol="0">
            <a:spAutoFit/>
          </a:bodyPr>
          <a:lstStyle/>
          <a:p>
            <a:pPr algn="just"/>
            <a:r>
              <a:rPr lang="id-ID" sz="2000" dirty="0">
                <a:solidFill>
                  <a:schemeClr val="accent5">
                    <a:lumMod val="50000"/>
                  </a:schemeClr>
                </a:solidFill>
              </a:rPr>
              <a:t>Konferederasi Bidan Intenasional mendukung, mewaakili dan bekerja untuk memperkuat asosiasi profesional bidan secara global. Saat ini ICM memiliki lebih dari 100 angota, yang mewakili asosiasi kebidanan di sekitar 100 negara</a:t>
            </a:r>
          </a:p>
        </p:txBody>
      </p:sp>
    </p:spTree>
    <p:extLst>
      <p:ext uri="{BB962C8B-B14F-4D97-AF65-F5344CB8AC3E}">
        <p14:creationId xmlns:p14="http://schemas.microsoft.com/office/powerpoint/2010/main" val="3939765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047"/>
            <a:ext cx="9144000" cy="5141976"/>
          </a:xfrm>
          <a:prstGeom prst="rect">
            <a:avLst/>
          </a:prstGeom>
        </p:spPr>
      </p:pic>
      <p:sp>
        <p:nvSpPr>
          <p:cNvPr id="3" name="object 3"/>
          <p:cNvSpPr txBox="1">
            <a:spLocks noGrp="1"/>
          </p:cNvSpPr>
          <p:nvPr>
            <p:ph type="title"/>
          </p:nvPr>
        </p:nvSpPr>
        <p:spPr>
          <a:xfrm>
            <a:off x="1552620" y="1328510"/>
            <a:ext cx="6111494" cy="1094105"/>
          </a:xfrm>
          <a:prstGeom prst="rect">
            <a:avLst/>
          </a:prstGeom>
        </p:spPr>
        <p:txBody>
          <a:bodyPr vert="horz" wrap="square" lIns="0" tIns="13335" rIns="0" bIns="0" rtlCol="0">
            <a:spAutoFit/>
          </a:bodyPr>
          <a:lstStyle/>
          <a:p>
            <a:pPr marL="12700" algn="ctr">
              <a:lnSpc>
                <a:spcPct val="100000"/>
              </a:lnSpc>
              <a:spcBef>
                <a:spcPts val="105"/>
              </a:spcBef>
            </a:pPr>
            <a:r>
              <a:rPr sz="2000" spc="-10" dirty="0">
                <a:latin typeface="Cambria"/>
                <a:cs typeface="Cambria"/>
              </a:rPr>
              <a:t>MENURUT</a:t>
            </a:r>
            <a:r>
              <a:rPr sz="2000" spc="-55" dirty="0">
                <a:latin typeface="Cambria"/>
                <a:cs typeface="Cambria"/>
              </a:rPr>
              <a:t> </a:t>
            </a:r>
            <a:r>
              <a:rPr sz="2000" dirty="0">
                <a:latin typeface="Cambria"/>
                <a:cs typeface="Cambria"/>
              </a:rPr>
              <a:t>ICM</a:t>
            </a:r>
            <a:r>
              <a:rPr sz="2000" spc="-60" dirty="0">
                <a:latin typeface="Cambria"/>
                <a:cs typeface="Cambria"/>
              </a:rPr>
              <a:t> </a:t>
            </a:r>
            <a:r>
              <a:rPr sz="2000" spc="-45" dirty="0">
                <a:latin typeface="Cambria"/>
                <a:cs typeface="Cambria"/>
              </a:rPr>
              <a:t>DAN</a:t>
            </a:r>
            <a:r>
              <a:rPr sz="2000" spc="-30" dirty="0">
                <a:latin typeface="Cambria"/>
                <a:cs typeface="Cambria"/>
              </a:rPr>
              <a:t> </a:t>
            </a:r>
            <a:r>
              <a:rPr sz="2000" spc="-20" dirty="0">
                <a:latin typeface="Cambria"/>
                <a:cs typeface="Cambria"/>
              </a:rPr>
              <a:t>FIGO</a:t>
            </a:r>
            <a:endParaRPr sz="2000" dirty="0">
              <a:latin typeface="Cambria"/>
              <a:cs typeface="Cambria"/>
            </a:endParaRPr>
          </a:p>
        </p:txBody>
      </p:sp>
      <p:sp>
        <p:nvSpPr>
          <p:cNvPr id="4" name="object 4"/>
          <p:cNvSpPr txBox="1"/>
          <p:nvPr/>
        </p:nvSpPr>
        <p:spPr>
          <a:xfrm>
            <a:off x="1450339" y="1959355"/>
            <a:ext cx="6003925" cy="1552348"/>
          </a:xfrm>
          <a:prstGeom prst="rect">
            <a:avLst/>
          </a:prstGeom>
        </p:spPr>
        <p:txBody>
          <a:bodyPr vert="horz" wrap="square" lIns="0" tIns="13335" rIns="0" bIns="0" rtlCol="0">
            <a:spAutoFit/>
          </a:bodyPr>
          <a:lstStyle/>
          <a:p>
            <a:pPr marL="12700" marR="5080" algn="ctr">
              <a:lnSpc>
                <a:spcPct val="100000"/>
              </a:lnSpc>
              <a:spcBef>
                <a:spcPts val="105"/>
              </a:spcBef>
            </a:pPr>
            <a:r>
              <a:rPr sz="2000" dirty="0">
                <a:solidFill>
                  <a:srgbClr val="0D5266"/>
                </a:solidFill>
                <a:latin typeface="Times New Roman"/>
                <a:cs typeface="Times New Roman"/>
              </a:rPr>
              <a:t>Istilah</a:t>
            </a:r>
            <a:r>
              <a:rPr sz="2000" spc="-35" dirty="0">
                <a:solidFill>
                  <a:srgbClr val="0D5266"/>
                </a:solidFill>
                <a:latin typeface="Times New Roman"/>
                <a:cs typeface="Times New Roman"/>
              </a:rPr>
              <a:t> </a:t>
            </a:r>
            <a:r>
              <a:rPr sz="2000" dirty="0">
                <a:solidFill>
                  <a:srgbClr val="0D5266"/>
                </a:solidFill>
                <a:latin typeface="Times New Roman"/>
                <a:cs typeface="Times New Roman"/>
              </a:rPr>
              <a:t>Bidan</a:t>
            </a:r>
            <a:r>
              <a:rPr sz="2000" spc="-100" dirty="0">
                <a:solidFill>
                  <a:srgbClr val="0D5266"/>
                </a:solidFill>
                <a:latin typeface="Times New Roman"/>
                <a:cs typeface="Times New Roman"/>
              </a:rPr>
              <a:t> </a:t>
            </a:r>
            <a:r>
              <a:rPr sz="2000" dirty="0">
                <a:solidFill>
                  <a:srgbClr val="0D5266"/>
                </a:solidFill>
                <a:latin typeface="Times New Roman"/>
                <a:cs typeface="Times New Roman"/>
              </a:rPr>
              <a:t>berasal</a:t>
            </a:r>
            <a:r>
              <a:rPr sz="2000" spc="-80" dirty="0">
                <a:solidFill>
                  <a:srgbClr val="0D5266"/>
                </a:solidFill>
                <a:latin typeface="Times New Roman"/>
                <a:cs typeface="Times New Roman"/>
              </a:rPr>
              <a:t> </a:t>
            </a:r>
            <a:r>
              <a:rPr sz="2000" dirty="0">
                <a:solidFill>
                  <a:srgbClr val="0D5266"/>
                </a:solidFill>
                <a:latin typeface="Times New Roman"/>
                <a:cs typeface="Times New Roman"/>
              </a:rPr>
              <a:t>dari</a:t>
            </a:r>
            <a:r>
              <a:rPr sz="2000" spc="-30" dirty="0">
                <a:solidFill>
                  <a:srgbClr val="0D5266"/>
                </a:solidFill>
                <a:latin typeface="Times New Roman"/>
                <a:cs typeface="Times New Roman"/>
              </a:rPr>
              <a:t> </a:t>
            </a:r>
            <a:r>
              <a:rPr sz="2000" dirty="0">
                <a:solidFill>
                  <a:srgbClr val="0D5266"/>
                </a:solidFill>
                <a:latin typeface="Times New Roman"/>
                <a:cs typeface="Times New Roman"/>
              </a:rPr>
              <a:t>kata</a:t>
            </a:r>
            <a:r>
              <a:rPr sz="2000" spc="-80" dirty="0">
                <a:solidFill>
                  <a:srgbClr val="0D5266"/>
                </a:solidFill>
                <a:latin typeface="Times New Roman"/>
                <a:cs typeface="Times New Roman"/>
              </a:rPr>
              <a:t> </a:t>
            </a:r>
            <a:r>
              <a:rPr sz="2000" spc="-10" dirty="0">
                <a:solidFill>
                  <a:srgbClr val="0D5266"/>
                </a:solidFill>
                <a:latin typeface="Times New Roman"/>
                <a:cs typeface="Times New Roman"/>
              </a:rPr>
              <a:t>“Widwan”</a:t>
            </a:r>
            <a:r>
              <a:rPr sz="2000" spc="30" dirty="0">
                <a:solidFill>
                  <a:srgbClr val="0D5266"/>
                </a:solidFill>
                <a:latin typeface="Times New Roman"/>
                <a:cs typeface="Times New Roman"/>
              </a:rPr>
              <a:t> </a:t>
            </a:r>
            <a:r>
              <a:rPr sz="2000" dirty="0">
                <a:solidFill>
                  <a:srgbClr val="0D5266"/>
                </a:solidFill>
                <a:latin typeface="Times New Roman"/>
                <a:cs typeface="Times New Roman"/>
              </a:rPr>
              <a:t>berasal</a:t>
            </a:r>
            <a:r>
              <a:rPr sz="2000" spc="-70" dirty="0">
                <a:solidFill>
                  <a:srgbClr val="0D5266"/>
                </a:solidFill>
                <a:latin typeface="Times New Roman"/>
                <a:cs typeface="Times New Roman"/>
              </a:rPr>
              <a:t> </a:t>
            </a:r>
            <a:r>
              <a:rPr sz="2000" dirty="0">
                <a:solidFill>
                  <a:srgbClr val="0D5266"/>
                </a:solidFill>
                <a:latin typeface="Times New Roman"/>
                <a:cs typeface="Times New Roman"/>
              </a:rPr>
              <a:t>dari</a:t>
            </a:r>
            <a:r>
              <a:rPr sz="2000" spc="-60" dirty="0">
                <a:solidFill>
                  <a:srgbClr val="0D5266"/>
                </a:solidFill>
                <a:latin typeface="Times New Roman"/>
                <a:cs typeface="Times New Roman"/>
              </a:rPr>
              <a:t> </a:t>
            </a:r>
            <a:r>
              <a:rPr sz="2000" dirty="0">
                <a:solidFill>
                  <a:srgbClr val="0D5266"/>
                </a:solidFill>
                <a:latin typeface="Times New Roman"/>
                <a:cs typeface="Times New Roman"/>
              </a:rPr>
              <a:t>Bahasa</a:t>
            </a:r>
            <a:r>
              <a:rPr sz="2000" spc="-100" dirty="0">
                <a:solidFill>
                  <a:srgbClr val="0D5266"/>
                </a:solidFill>
                <a:latin typeface="Times New Roman"/>
                <a:cs typeface="Times New Roman"/>
              </a:rPr>
              <a:t> </a:t>
            </a:r>
            <a:r>
              <a:rPr sz="2000" spc="-10" dirty="0">
                <a:solidFill>
                  <a:srgbClr val="0D5266"/>
                </a:solidFill>
                <a:latin typeface="Times New Roman"/>
                <a:cs typeface="Times New Roman"/>
              </a:rPr>
              <a:t>Sanksekerta </a:t>
            </a:r>
            <a:r>
              <a:rPr sz="2000" dirty="0">
                <a:solidFill>
                  <a:srgbClr val="0D5266"/>
                </a:solidFill>
                <a:latin typeface="Times New Roman"/>
                <a:cs typeface="Times New Roman"/>
              </a:rPr>
              <a:t>yang</a:t>
            </a:r>
            <a:r>
              <a:rPr sz="2000" spc="-55" dirty="0">
                <a:solidFill>
                  <a:srgbClr val="0D5266"/>
                </a:solidFill>
                <a:latin typeface="Times New Roman"/>
                <a:cs typeface="Times New Roman"/>
              </a:rPr>
              <a:t> </a:t>
            </a:r>
            <a:r>
              <a:rPr sz="2000" dirty="0">
                <a:solidFill>
                  <a:srgbClr val="0D5266"/>
                </a:solidFill>
                <a:latin typeface="Times New Roman"/>
                <a:cs typeface="Times New Roman"/>
              </a:rPr>
              <a:t>berarti</a:t>
            </a:r>
            <a:r>
              <a:rPr sz="2000" spc="-45" dirty="0">
                <a:solidFill>
                  <a:srgbClr val="0D5266"/>
                </a:solidFill>
                <a:latin typeface="Times New Roman"/>
                <a:cs typeface="Times New Roman"/>
              </a:rPr>
              <a:t> </a:t>
            </a:r>
            <a:r>
              <a:rPr sz="2000" dirty="0">
                <a:solidFill>
                  <a:srgbClr val="0D5266"/>
                </a:solidFill>
                <a:latin typeface="Times New Roman"/>
                <a:cs typeface="Times New Roman"/>
              </a:rPr>
              <a:t>“Cakap”</a:t>
            </a:r>
            <a:r>
              <a:rPr sz="2000" spc="-95" dirty="0">
                <a:solidFill>
                  <a:srgbClr val="0D5266"/>
                </a:solidFill>
                <a:latin typeface="Times New Roman"/>
                <a:cs typeface="Times New Roman"/>
              </a:rPr>
              <a:t> </a:t>
            </a:r>
            <a:r>
              <a:rPr sz="2000" dirty="0">
                <a:solidFill>
                  <a:srgbClr val="0D5266"/>
                </a:solidFill>
                <a:latin typeface="Times New Roman"/>
                <a:cs typeface="Times New Roman"/>
              </a:rPr>
              <a:t>(Klinkert,</a:t>
            </a:r>
            <a:r>
              <a:rPr sz="2000" spc="-50" dirty="0">
                <a:solidFill>
                  <a:srgbClr val="0D5266"/>
                </a:solidFill>
                <a:latin typeface="Times New Roman"/>
                <a:cs typeface="Times New Roman"/>
              </a:rPr>
              <a:t> </a:t>
            </a:r>
            <a:r>
              <a:rPr sz="2000" dirty="0">
                <a:solidFill>
                  <a:srgbClr val="0D5266"/>
                </a:solidFill>
                <a:latin typeface="Times New Roman"/>
                <a:cs typeface="Times New Roman"/>
              </a:rPr>
              <a:t>1892).</a:t>
            </a:r>
            <a:r>
              <a:rPr sz="2000" spc="-70" dirty="0">
                <a:solidFill>
                  <a:srgbClr val="0D5266"/>
                </a:solidFill>
                <a:latin typeface="Times New Roman"/>
                <a:cs typeface="Times New Roman"/>
              </a:rPr>
              <a:t> </a:t>
            </a:r>
            <a:r>
              <a:rPr sz="2000" dirty="0">
                <a:solidFill>
                  <a:srgbClr val="0D5266"/>
                </a:solidFill>
                <a:latin typeface="Times New Roman"/>
                <a:cs typeface="Times New Roman"/>
              </a:rPr>
              <a:t>Di</a:t>
            </a:r>
            <a:r>
              <a:rPr sz="2000" spc="-50" dirty="0">
                <a:solidFill>
                  <a:srgbClr val="0D5266"/>
                </a:solidFill>
                <a:latin typeface="Times New Roman"/>
                <a:cs typeface="Times New Roman"/>
              </a:rPr>
              <a:t> </a:t>
            </a:r>
            <a:r>
              <a:rPr sz="2000" dirty="0">
                <a:solidFill>
                  <a:srgbClr val="0D5266"/>
                </a:solidFill>
                <a:latin typeface="Times New Roman"/>
                <a:cs typeface="Times New Roman"/>
              </a:rPr>
              <a:t>samping</a:t>
            </a:r>
            <a:r>
              <a:rPr sz="2000" spc="-95" dirty="0">
                <a:solidFill>
                  <a:srgbClr val="0D5266"/>
                </a:solidFill>
                <a:latin typeface="Times New Roman"/>
                <a:cs typeface="Times New Roman"/>
              </a:rPr>
              <a:t> </a:t>
            </a:r>
            <a:r>
              <a:rPr sz="2000" dirty="0">
                <a:solidFill>
                  <a:srgbClr val="0D5266"/>
                </a:solidFill>
                <a:latin typeface="Times New Roman"/>
                <a:cs typeface="Times New Roman"/>
              </a:rPr>
              <a:t>itu</a:t>
            </a:r>
            <a:r>
              <a:rPr sz="2000" spc="-70" dirty="0">
                <a:solidFill>
                  <a:srgbClr val="0D5266"/>
                </a:solidFill>
                <a:latin typeface="Times New Roman"/>
                <a:cs typeface="Times New Roman"/>
              </a:rPr>
              <a:t> </a:t>
            </a:r>
            <a:r>
              <a:rPr sz="2000" dirty="0">
                <a:solidFill>
                  <a:srgbClr val="0D5266"/>
                </a:solidFill>
                <a:latin typeface="Times New Roman"/>
                <a:cs typeface="Times New Roman"/>
              </a:rPr>
              <a:t>terdapat</a:t>
            </a:r>
            <a:r>
              <a:rPr sz="2000" spc="-70" dirty="0">
                <a:solidFill>
                  <a:srgbClr val="0D5266"/>
                </a:solidFill>
                <a:latin typeface="Times New Roman"/>
                <a:cs typeface="Times New Roman"/>
              </a:rPr>
              <a:t> </a:t>
            </a:r>
            <a:r>
              <a:rPr sz="2000" spc="-10" dirty="0">
                <a:solidFill>
                  <a:srgbClr val="0D5266"/>
                </a:solidFill>
                <a:latin typeface="Times New Roman"/>
                <a:cs typeface="Times New Roman"/>
              </a:rPr>
              <a:t>istilah “Membidan”</a:t>
            </a:r>
            <a:r>
              <a:rPr sz="2000" spc="-80" dirty="0">
                <a:solidFill>
                  <a:srgbClr val="0D5266"/>
                </a:solidFill>
                <a:latin typeface="Times New Roman"/>
                <a:cs typeface="Times New Roman"/>
              </a:rPr>
              <a:t> </a:t>
            </a:r>
            <a:r>
              <a:rPr sz="2000" dirty="0">
                <a:solidFill>
                  <a:srgbClr val="0D5266"/>
                </a:solidFill>
                <a:latin typeface="Times New Roman"/>
                <a:cs typeface="Times New Roman"/>
              </a:rPr>
              <a:t>yang</a:t>
            </a:r>
            <a:r>
              <a:rPr sz="2000" spc="45" dirty="0">
                <a:solidFill>
                  <a:srgbClr val="0D5266"/>
                </a:solidFill>
                <a:latin typeface="Times New Roman"/>
                <a:cs typeface="Times New Roman"/>
              </a:rPr>
              <a:t> </a:t>
            </a:r>
            <a:r>
              <a:rPr sz="2000" dirty="0">
                <a:solidFill>
                  <a:srgbClr val="0D5266"/>
                </a:solidFill>
                <a:latin typeface="Times New Roman"/>
                <a:cs typeface="Times New Roman"/>
              </a:rPr>
              <a:t>artinya</a:t>
            </a:r>
            <a:r>
              <a:rPr sz="2000" spc="-50" dirty="0">
                <a:solidFill>
                  <a:srgbClr val="0D5266"/>
                </a:solidFill>
                <a:latin typeface="Times New Roman"/>
                <a:cs typeface="Times New Roman"/>
              </a:rPr>
              <a:t> </a:t>
            </a:r>
            <a:r>
              <a:rPr sz="2000" spc="-10" dirty="0">
                <a:solidFill>
                  <a:srgbClr val="0D5266"/>
                </a:solidFill>
                <a:latin typeface="Times New Roman"/>
                <a:cs typeface="Times New Roman"/>
              </a:rPr>
              <a:t>mengadakan</a:t>
            </a:r>
            <a:r>
              <a:rPr sz="2000" spc="-95" dirty="0">
                <a:solidFill>
                  <a:srgbClr val="0D5266"/>
                </a:solidFill>
                <a:latin typeface="Times New Roman"/>
                <a:cs typeface="Times New Roman"/>
              </a:rPr>
              <a:t> </a:t>
            </a:r>
            <a:r>
              <a:rPr sz="2000" dirty="0">
                <a:solidFill>
                  <a:srgbClr val="0D5266"/>
                </a:solidFill>
                <a:latin typeface="Times New Roman"/>
                <a:cs typeface="Times New Roman"/>
              </a:rPr>
              <a:t>sedekah</a:t>
            </a:r>
            <a:r>
              <a:rPr sz="2000" spc="-45" dirty="0">
                <a:solidFill>
                  <a:srgbClr val="0D5266"/>
                </a:solidFill>
                <a:latin typeface="Times New Roman"/>
                <a:cs typeface="Times New Roman"/>
              </a:rPr>
              <a:t> </a:t>
            </a:r>
            <a:r>
              <a:rPr sz="2000" dirty="0">
                <a:solidFill>
                  <a:srgbClr val="0D5266"/>
                </a:solidFill>
                <a:latin typeface="Times New Roman"/>
                <a:cs typeface="Times New Roman"/>
              </a:rPr>
              <a:t>bagi</a:t>
            </a:r>
            <a:r>
              <a:rPr sz="2000" spc="-20" dirty="0">
                <a:solidFill>
                  <a:srgbClr val="0D5266"/>
                </a:solidFill>
                <a:latin typeface="Times New Roman"/>
                <a:cs typeface="Times New Roman"/>
              </a:rPr>
              <a:t> </a:t>
            </a:r>
            <a:r>
              <a:rPr sz="2000" spc="-10" dirty="0">
                <a:solidFill>
                  <a:srgbClr val="0D5266"/>
                </a:solidFill>
                <a:latin typeface="Times New Roman"/>
                <a:cs typeface="Times New Roman"/>
              </a:rPr>
              <a:t>penolong</a:t>
            </a:r>
            <a:r>
              <a:rPr sz="2000" spc="-45" dirty="0">
                <a:solidFill>
                  <a:srgbClr val="0D5266"/>
                </a:solidFill>
                <a:latin typeface="Times New Roman"/>
                <a:cs typeface="Times New Roman"/>
              </a:rPr>
              <a:t> </a:t>
            </a:r>
            <a:r>
              <a:rPr sz="2000" spc="-10" dirty="0">
                <a:solidFill>
                  <a:srgbClr val="0D5266"/>
                </a:solidFill>
                <a:latin typeface="Times New Roman"/>
                <a:cs typeface="Times New Roman"/>
              </a:rPr>
              <a:t>persalinan </a:t>
            </a:r>
            <a:r>
              <a:rPr sz="2000" dirty="0">
                <a:solidFill>
                  <a:srgbClr val="0D5266"/>
                </a:solidFill>
                <a:latin typeface="Times New Roman"/>
                <a:cs typeface="Times New Roman"/>
              </a:rPr>
              <a:t>yang</a:t>
            </a:r>
            <a:r>
              <a:rPr sz="2000" spc="-35" dirty="0">
                <a:solidFill>
                  <a:srgbClr val="0D5266"/>
                </a:solidFill>
                <a:latin typeface="Times New Roman"/>
                <a:cs typeface="Times New Roman"/>
              </a:rPr>
              <a:t> </a:t>
            </a:r>
            <a:r>
              <a:rPr sz="2000" dirty="0">
                <a:solidFill>
                  <a:srgbClr val="0D5266"/>
                </a:solidFill>
                <a:latin typeface="Times New Roman"/>
                <a:cs typeface="Times New Roman"/>
              </a:rPr>
              <a:t>minta</a:t>
            </a:r>
            <a:r>
              <a:rPr sz="2000" spc="-85" dirty="0">
                <a:solidFill>
                  <a:srgbClr val="0D5266"/>
                </a:solidFill>
                <a:latin typeface="Times New Roman"/>
                <a:cs typeface="Times New Roman"/>
              </a:rPr>
              <a:t> </a:t>
            </a:r>
            <a:r>
              <a:rPr sz="2000" dirty="0">
                <a:solidFill>
                  <a:srgbClr val="0D5266"/>
                </a:solidFill>
                <a:latin typeface="Times New Roman"/>
                <a:cs typeface="Times New Roman"/>
              </a:rPr>
              <a:t>diri</a:t>
            </a:r>
            <a:r>
              <a:rPr sz="2000" spc="-50" dirty="0">
                <a:solidFill>
                  <a:srgbClr val="0D5266"/>
                </a:solidFill>
                <a:latin typeface="Times New Roman"/>
                <a:cs typeface="Times New Roman"/>
              </a:rPr>
              <a:t> </a:t>
            </a:r>
            <a:r>
              <a:rPr sz="2000" dirty="0">
                <a:solidFill>
                  <a:srgbClr val="0D5266"/>
                </a:solidFill>
                <a:latin typeface="Times New Roman"/>
                <a:cs typeface="Times New Roman"/>
              </a:rPr>
              <a:t>setelah</a:t>
            </a:r>
            <a:r>
              <a:rPr sz="2000" spc="-10" dirty="0">
                <a:solidFill>
                  <a:srgbClr val="0D5266"/>
                </a:solidFill>
                <a:latin typeface="Times New Roman"/>
                <a:cs typeface="Times New Roman"/>
              </a:rPr>
              <a:t> </a:t>
            </a:r>
            <a:r>
              <a:rPr sz="2000" dirty="0">
                <a:solidFill>
                  <a:srgbClr val="0D5266"/>
                </a:solidFill>
                <a:latin typeface="Times New Roman"/>
                <a:cs typeface="Times New Roman"/>
              </a:rPr>
              <a:t>bayi</a:t>
            </a:r>
            <a:r>
              <a:rPr sz="2000" spc="20" dirty="0">
                <a:solidFill>
                  <a:srgbClr val="0D5266"/>
                </a:solidFill>
                <a:latin typeface="Times New Roman"/>
                <a:cs typeface="Times New Roman"/>
              </a:rPr>
              <a:t> </a:t>
            </a:r>
            <a:r>
              <a:rPr sz="2000" dirty="0">
                <a:solidFill>
                  <a:srgbClr val="0D5266"/>
                </a:solidFill>
                <a:latin typeface="Times New Roman"/>
                <a:cs typeface="Times New Roman"/>
              </a:rPr>
              <a:t>berumur</a:t>
            </a:r>
            <a:r>
              <a:rPr sz="2000" spc="-85" dirty="0">
                <a:solidFill>
                  <a:srgbClr val="0D5266"/>
                </a:solidFill>
                <a:latin typeface="Times New Roman"/>
                <a:cs typeface="Times New Roman"/>
              </a:rPr>
              <a:t> </a:t>
            </a:r>
            <a:r>
              <a:rPr sz="2000" dirty="0">
                <a:solidFill>
                  <a:srgbClr val="0D5266"/>
                </a:solidFill>
                <a:latin typeface="Times New Roman"/>
                <a:cs typeface="Times New Roman"/>
              </a:rPr>
              <a:t>40</a:t>
            </a:r>
            <a:r>
              <a:rPr sz="2000" spc="-45" dirty="0">
                <a:solidFill>
                  <a:srgbClr val="0D5266"/>
                </a:solidFill>
                <a:latin typeface="Times New Roman"/>
                <a:cs typeface="Times New Roman"/>
              </a:rPr>
              <a:t> </a:t>
            </a:r>
            <a:r>
              <a:rPr sz="2000" spc="-10" dirty="0">
                <a:solidFill>
                  <a:srgbClr val="0D5266"/>
                </a:solidFill>
                <a:latin typeface="Times New Roman"/>
                <a:cs typeface="Times New Roman"/>
              </a:rPr>
              <a:t>hari</a:t>
            </a:r>
            <a:r>
              <a:rPr sz="1600" spc="-10" dirty="0">
                <a:solidFill>
                  <a:srgbClr val="0D5266"/>
                </a:solidFill>
                <a:latin typeface="Times New Roman"/>
                <a:cs typeface="Times New Roman"/>
              </a:rPr>
              <a:t>.</a:t>
            </a:r>
            <a:endParaRPr sz="1600" dirty="0">
              <a:latin typeface="Times New Roman"/>
              <a:cs typeface="Times New Roman"/>
            </a:endParaRPr>
          </a:p>
        </p:txBody>
      </p:sp>
      <p:sp>
        <p:nvSpPr>
          <p:cNvPr id="5" name="object 5"/>
          <p:cNvSpPr txBox="1"/>
          <p:nvPr/>
        </p:nvSpPr>
        <p:spPr>
          <a:xfrm>
            <a:off x="5940044" y="3737864"/>
            <a:ext cx="985519" cy="238125"/>
          </a:xfrm>
          <a:prstGeom prst="rect">
            <a:avLst/>
          </a:prstGeom>
        </p:spPr>
        <p:txBody>
          <a:bodyPr vert="horz" wrap="square" lIns="0" tIns="11430" rIns="0" bIns="0" rtlCol="0">
            <a:spAutoFit/>
          </a:bodyPr>
          <a:lstStyle/>
          <a:p>
            <a:pPr marL="12700">
              <a:lnSpc>
                <a:spcPct val="100000"/>
              </a:lnSpc>
              <a:spcBef>
                <a:spcPts val="90"/>
              </a:spcBef>
            </a:pPr>
            <a:r>
              <a:rPr sz="1400" dirty="0">
                <a:solidFill>
                  <a:srgbClr val="0D5266"/>
                </a:solidFill>
                <a:latin typeface="Times New Roman"/>
                <a:cs typeface="Times New Roman"/>
              </a:rPr>
              <a:t>ICM</a:t>
            </a:r>
            <a:r>
              <a:rPr sz="1400" spc="-55" dirty="0">
                <a:solidFill>
                  <a:srgbClr val="0D5266"/>
                </a:solidFill>
                <a:latin typeface="Times New Roman"/>
                <a:cs typeface="Times New Roman"/>
              </a:rPr>
              <a:t> </a:t>
            </a:r>
            <a:r>
              <a:rPr sz="1400" dirty="0">
                <a:solidFill>
                  <a:srgbClr val="0D5266"/>
                </a:solidFill>
                <a:latin typeface="Times New Roman"/>
                <a:cs typeface="Times New Roman"/>
              </a:rPr>
              <a:t>&amp;</a:t>
            </a:r>
            <a:r>
              <a:rPr sz="1400" spc="-60" dirty="0">
                <a:solidFill>
                  <a:srgbClr val="0D5266"/>
                </a:solidFill>
                <a:latin typeface="Times New Roman"/>
                <a:cs typeface="Times New Roman"/>
              </a:rPr>
              <a:t> </a:t>
            </a:r>
            <a:r>
              <a:rPr sz="1400" spc="-20" dirty="0">
                <a:solidFill>
                  <a:srgbClr val="0D5266"/>
                </a:solidFill>
                <a:latin typeface="Times New Roman"/>
                <a:cs typeface="Times New Roman"/>
              </a:rPr>
              <a:t>FIGO</a:t>
            </a:r>
            <a:endParaRPr sz="14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04800" y="-165100"/>
            <a:ext cx="9144000" cy="5141976"/>
          </a:xfrm>
          <a:prstGeom prst="rect">
            <a:avLst/>
          </a:prstGeom>
        </p:spPr>
      </p:pic>
      <p:sp>
        <p:nvSpPr>
          <p:cNvPr id="3" name="object 3"/>
          <p:cNvSpPr txBox="1">
            <a:spLocks noGrp="1"/>
          </p:cNvSpPr>
          <p:nvPr>
            <p:ph type="title"/>
          </p:nvPr>
        </p:nvSpPr>
        <p:spPr>
          <a:xfrm>
            <a:off x="1059053" y="670526"/>
            <a:ext cx="6111494" cy="1094105"/>
          </a:xfrm>
          <a:prstGeom prst="rect">
            <a:avLst/>
          </a:prstGeom>
        </p:spPr>
        <p:txBody>
          <a:bodyPr vert="horz" wrap="square" lIns="0" tIns="13335" rIns="0" bIns="0" rtlCol="0">
            <a:spAutoFit/>
          </a:bodyPr>
          <a:lstStyle/>
          <a:p>
            <a:pPr marL="12700" algn="ctr">
              <a:lnSpc>
                <a:spcPct val="100000"/>
              </a:lnSpc>
              <a:spcBef>
                <a:spcPts val="105"/>
              </a:spcBef>
            </a:pPr>
            <a:r>
              <a:rPr lang="en-US" sz="2400" dirty="0">
                <a:latin typeface="Arial" panose="020B0604020202020204" pitchFamily="34" charset="0"/>
                <a:cs typeface="Arial" panose="020B0604020202020204" pitchFamily="34" charset="0"/>
              </a:rPr>
              <a:t>MENURUT INTERNATIONAL CONFEDERATION OF MIDWIVES (ICM)</a:t>
            </a:r>
            <a:endParaRPr lang="en-US" sz="2000" dirty="0">
              <a:latin typeface="Arial" panose="020B0604020202020204" pitchFamily="34" charset="0"/>
              <a:cs typeface="Arial" panose="020B0604020202020204" pitchFamily="34" charset="0"/>
            </a:endParaRPr>
          </a:p>
        </p:txBody>
      </p:sp>
      <p:sp>
        <p:nvSpPr>
          <p:cNvPr id="4" name="object 4"/>
          <p:cNvSpPr txBox="1"/>
          <p:nvPr/>
        </p:nvSpPr>
        <p:spPr>
          <a:xfrm>
            <a:off x="609600" y="1764631"/>
            <a:ext cx="7010400" cy="2229456"/>
          </a:xfrm>
          <a:prstGeom prst="rect">
            <a:avLst/>
          </a:prstGeom>
        </p:spPr>
        <p:txBody>
          <a:bodyPr vert="horz" wrap="square" lIns="0" tIns="13335" rIns="0" bIns="0" rtlCol="0">
            <a:spAutoFit/>
          </a:bodyPr>
          <a:lstStyle/>
          <a:p>
            <a:pPr algn="just"/>
            <a:r>
              <a:rPr lang="id-ID" dirty="0">
                <a:solidFill>
                  <a:schemeClr val="accent5">
                    <a:lumMod val="50000"/>
                  </a:schemeClr>
                </a:solidFill>
                <a:latin typeface="Arial" panose="020B0604020202020204" pitchFamily="34" charset="0"/>
                <a:cs typeface="Arial" panose="020B0604020202020204" pitchFamily="34" charset="0"/>
              </a:rPr>
              <a:t>Seorang bidan adalah orang yang berhasil menyelesaikan program pendidikan kebidanan yaitu diakui di Negara tempat dia berada dan yang didasarkan pada kompetensi esensial ICM untuk praktik kebidanan dasar dan kerangka kerja standard global ICM untuk pendidikan kebidanan yang telah memperoleh kualifikasi yang diperlukan untuk menjadi terdaftar (lisensi) secara hukum untuk berlatih kebidanan dan menunjukkan kompetensi dalam praktik kebidanan.</a:t>
            </a:r>
          </a:p>
        </p:txBody>
      </p:sp>
    </p:spTree>
    <p:extLst>
      <p:ext uri="{BB962C8B-B14F-4D97-AF65-F5344CB8AC3E}">
        <p14:creationId xmlns:p14="http://schemas.microsoft.com/office/powerpoint/2010/main" val="11499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64719-304C-4AA9-B1BD-4BD3FA7C9670}"/>
              </a:ext>
            </a:extLst>
          </p:cNvPr>
          <p:cNvSpPr>
            <a:spLocks noGrp="1"/>
          </p:cNvSpPr>
          <p:nvPr>
            <p:ph type="title"/>
          </p:nvPr>
        </p:nvSpPr>
        <p:spPr>
          <a:xfrm>
            <a:off x="1371601" y="215900"/>
            <a:ext cx="7010400" cy="861774"/>
          </a:xfrm>
        </p:spPr>
        <p:txBody>
          <a:bodyPr/>
          <a:lstStyle/>
          <a:p>
            <a:pPr algn="ctr"/>
            <a:r>
              <a:rPr lang="id-ID" dirty="0"/>
              <a:t>KOMPETENSI BIDAN INTERNATIONAL (ICM)</a:t>
            </a:r>
          </a:p>
        </p:txBody>
      </p:sp>
      <p:graphicFrame>
        <p:nvGraphicFramePr>
          <p:cNvPr id="4" name="Content Placeholder 3">
            <a:extLst>
              <a:ext uri="{FF2B5EF4-FFF2-40B4-BE49-F238E27FC236}">
                <a16:creationId xmlns:a16="http://schemas.microsoft.com/office/drawing/2014/main" id="{F13A50A0-463F-4ACF-A89C-330A7339F64A}"/>
              </a:ext>
            </a:extLst>
          </p:cNvPr>
          <p:cNvGraphicFramePr>
            <a:graphicFrameLocks noGrp="1"/>
          </p:cNvGraphicFramePr>
          <p:nvPr>
            <p:ph idx="4294967295"/>
            <p:extLst>
              <p:ext uri="{D42A27DB-BD31-4B8C-83A1-F6EECF244321}">
                <p14:modId xmlns:p14="http://schemas.microsoft.com/office/powerpoint/2010/main" val="2157026686"/>
              </p:ext>
            </p:extLst>
          </p:nvPr>
        </p:nvGraphicFramePr>
        <p:xfrm>
          <a:off x="1600200" y="1285081"/>
          <a:ext cx="7202487" cy="2586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481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E53DFBD-F709-5E86-6F07-D4820224BB3C}"/>
              </a:ext>
            </a:extLst>
          </p:cNvPr>
          <p:cNvSpPr>
            <a:spLocks noGrp="1"/>
          </p:cNvSpPr>
          <p:nvPr>
            <p:ph type="title"/>
          </p:nvPr>
        </p:nvSpPr>
        <p:spPr>
          <a:xfrm>
            <a:off x="1371600" y="195148"/>
            <a:ext cx="6553200" cy="861774"/>
          </a:xfrm>
        </p:spPr>
        <p:txBody>
          <a:bodyPr/>
          <a:lstStyle/>
          <a:p>
            <a:pPr algn="ctr"/>
            <a:r>
              <a:rPr lang="id-ID" dirty="0"/>
              <a:t>KOMPETENSI BIDAN INTERNASIONAL (ICM)</a:t>
            </a:r>
            <a:endParaRPr lang="en-ID" dirty="0"/>
          </a:p>
        </p:txBody>
      </p:sp>
      <p:graphicFrame>
        <p:nvGraphicFramePr>
          <p:cNvPr id="4" name="Content Placeholder 3">
            <a:extLst>
              <a:ext uri="{FF2B5EF4-FFF2-40B4-BE49-F238E27FC236}">
                <a16:creationId xmlns:a16="http://schemas.microsoft.com/office/drawing/2014/main" id="{462D3651-F7CC-4B06-A177-C34D65787B19}"/>
              </a:ext>
            </a:extLst>
          </p:cNvPr>
          <p:cNvGraphicFramePr>
            <a:graphicFrameLocks noGrp="1"/>
          </p:cNvGraphicFramePr>
          <p:nvPr>
            <p:ph idx="4294967295"/>
            <p:extLst>
              <p:ext uri="{D42A27DB-BD31-4B8C-83A1-F6EECF244321}">
                <p14:modId xmlns:p14="http://schemas.microsoft.com/office/powerpoint/2010/main" val="3978430782"/>
              </p:ext>
            </p:extLst>
          </p:nvPr>
        </p:nvGraphicFramePr>
        <p:xfrm>
          <a:off x="1600200" y="1285081"/>
          <a:ext cx="7202487" cy="2586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422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E9E36-F706-4818-B8BD-95561F79EF2D}"/>
              </a:ext>
            </a:extLst>
          </p:cNvPr>
          <p:cNvSpPr>
            <a:spLocks noGrp="1"/>
          </p:cNvSpPr>
          <p:nvPr>
            <p:ph type="title"/>
          </p:nvPr>
        </p:nvSpPr>
        <p:spPr>
          <a:xfrm>
            <a:off x="1676400" y="32398"/>
            <a:ext cx="6111494" cy="861774"/>
          </a:xfrm>
        </p:spPr>
        <p:txBody>
          <a:bodyPr/>
          <a:lstStyle/>
          <a:p>
            <a:pPr algn="ctr"/>
            <a:r>
              <a:rPr lang="id-ID" dirty="0">
                <a:latin typeface="Arial" panose="020B0604020202020204" pitchFamily="34" charset="0"/>
                <a:cs typeface="Arial" panose="020B0604020202020204" pitchFamily="34" charset="0"/>
              </a:rPr>
              <a:t>KOMPETENSI TAMBAHAN HARUS ADA KETERAMPILAN KHUSUS</a:t>
            </a:r>
          </a:p>
        </p:txBody>
      </p:sp>
      <p:graphicFrame>
        <p:nvGraphicFramePr>
          <p:cNvPr id="4" name="Content Placeholder 3">
            <a:extLst>
              <a:ext uri="{FF2B5EF4-FFF2-40B4-BE49-F238E27FC236}">
                <a16:creationId xmlns:a16="http://schemas.microsoft.com/office/drawing/2014/main" id="{5D77C477-BE33-470B-ACC7-E4DCDA965361}"/>
              </a:ext>
            </a:extLst>
          </p:cNvPr>
          <p:cNvGraphicFramePr>
            <a:graphicFrameLocks noGrp="1"/>
          </p:cNvGraphicFramePr>
          <p:nvPr>
            <p:ph idx="4294967295"/>
            <p:extLst>
              <p:ext uri="{D42A27DB-BD31-4B8C-83A1-F6EECF244321}">
                <p14:modId xmlns:p14="http://schemas.microsoft.com/office/powerpoint/2010/main" val="28886406"/>
              </p:ext>
            </p:extLst>
          </p:nvPr>
        </p:nvGraphicFramePr>
        <p:xfrm>
          <a:off x="1295400" y="2197100"/>
          <a:ext cx="7202487" cy="2586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66AAF49F-FA39-EE8F-3BD7-EFD3A7A865AC}"/>
              </a:ext>
            </a:extLst>
          </p:cNvPr>
          <p:cNvGraphicFramePr/>
          <p:nvPr>
            <p:extLst>
              <p:ext uri="{D42A27DB-BD31-4B8C-83A1-F6EECF244321}">
                <p14:modId xmlns:p14="http://schemas.microsoft.com/office/powerpoint/2010/main" val="809478155"/>
              </p:ext>
            </p:extLst>
          </p:nvPr>
        </p:nvGraphicFramePr>
        <p:xfrm>
          <a:off x="1524000" y="894171"/>
          <a:ext cx="6705600" cy="422963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8189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E9E36-F706-4818-B8BD-95561F79EF2D}"/>
              </a:ext>
            </a:extLst>
          </p:cNvPr>
          <p:cNvSpPr>
            <a:spLocks noGrp="1"/>
          </p:cNvSpPr>
          <p:nvPr>
            <p:ph type="title"/>
          </p:nvPr>
        </p:nvSpPr>
        <p:spPr>
          <a:xfrm>
            <a:off x="1676400" y="32398"/>
            <a:ext cx="6111494" cy="861774"/>
          </a:xfrm>
        </p:spPr>
        <p:txBody>
          <a:bodyPr/>
          <a:lstStyle/>
          <a:p>
            <a:pPr algn="ctr"/>
            <a:r>
              <a:rPr lang="id-ID" dirty="0">
                <a:latin typeface="Arial" panose="020B0604020202020204" pitchFamily="34" charset="0"/>
                <a:cs typeface="Arial" panose="020B0604020202020204" pitchFamily="34" charset="0"/>
              </a:rPr>
              <a:t>KOMPETENSI TAMBAHAN HARUS ADA KETERAMPILAN KHUSUS</a:t>
            </a:r>
          </a:p>
        </p:txBody>
      </p:sp>
      <p:graphicFrame>
        <p:nvGraphicFramePr>
          <p:cNvPr id="4" name="Content Placeholder 3">
            <a:extLst>
              <a:ext uri="{FF2B5EF4-FFF2-40B4-BE49-F238E27FC236}">
                <a16:creationId xmlns:a16="http://schemas.microsoft.com/office/drawing/2014/main" id="{5D77C477-BE33-470B-ACC7-E4DCDA965361}"/>
              </a:ext>
            </a:extLst>
          </p:cNvPr>
          <p:cNvGraphicFramePr>
            <a:graphicFrameLocks noGrp="1"/>
          </p:cNvGraphicFramePr>
          <p:nvPr>
            <p:ph idx="4294967295"/>
            <p:extLst>
              <p:ext uri="{D42A27DB-BD31-4B8C-83A1-F6EECF244321}">
                <p14:modId xmlns:p14="http://schemas.microsoft.com/office/powerpoint/2010/main" val="561851582"/>
              </p:ext>
            </p:extLst>
          </p:nvPr>
        </p:nvGraphicFramePr>
        <p:xfrm>
          <a:off x="1295400" y="2197100"/>
          <a:ext cx="7202487" cy="2586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51534952-F700-52CA-05C5-D67216773A5E}"/>
              </a:ext>
            </a:extLst>
          </p:cNvPr>
          <p:cNvSpPr/>
          <p:nvPr/>
        </p:nvSpPr>
        <p:spPr>
          <a:xfrm>
            <a:off x="1981200" y="1130300"/>
            <a:ext cx="5806694" cy="685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1. Kompetensi dalam bidang sosial, epidemiologi dan konteks budaya dari perawatan ibu dan bayi baru lahir </a:t>
            </a:r>
          </a:p>
        </p:txBody>
      </p:sp>
    </p:spTree>
    <p:extLst>
      <p:ext uri="{BB962C8B-B14F-4D97-AF65-F5344CB8AC3E}">
        <p14:creationId xmlns:p14="http://schemas.microsoft.com/office/powerpoint/2010/main" val="814950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537447" y="3048"/>
            <a:ext cx="606425" cy="1414145"/>
          </a:xfrm>
          <a:custGeom>
            <a:avLst/>
            <a:gdLst/>
            <a:ahLst/>
            <a:cxnLst/>
            <a:rect l="l" t="t" r="r" b="b"/>
            <a:pathLst>
              <a:path w="606425" h="1414145">
                <a:moveTo>
                  <a:pt x="606425" y="0"/>
                </a:moveTo>
                <a:lnTo>
                  <a:pt x="42799" y="0"/>
                </a:lnTo>
                <a:lnTo>
                  <a:pt x="39497" y="14986"/>
                </a:lnTo>
                <a:lnTo>
                  <a:pt x="30225" y="61975"/>
                </a:lnTo>
                <a:lnTo>
                  <a:pt x="22098" y="109220"/>
                </a:lnTo>
                <a:lnTo>
                  <a:pt x="14985" y="156845"/>
                </a:lnTo>
                <a:lnTo>
                  <a:pt x="9144" y="204724"/>
                </a:lnTo>
                <a:lnTo>
                  <a:pt x="4572" y="252857"/>
                </a:lnTo>
                <a:lnTo>
                  <a:pt x="1524" y="301371"/>
                </a:lnTo>
                <a:lnTo>
                  <a:pt x="0" y="350138"/>
                </a:lnTo>
                <a:lnTo>
                  <a:pt x="126" y="399414"/>
                </a:lnTo>
                <a:lnTo>
                  <a:pt x="2031" y="448818"/>
                </a:lnTo>
                <a:lnTo>
                  <a:pt x="5715" y="498729"/>
                </a:lnTo>
                <a:lnTo>
                  <a:pt x="11429" y="548894"/>
                </a:lnTo>
                <a:lnTo>
                  <a:pt x="19303" y="599313"/>
                </a:lnTo>
                <a:lnTo>
                  <a:pt x="28955" y="645160"/>
                </a:lnTo>
                <a:lnTo>
                  <a:pt x="40640" y="691134"/>
                </a:lnTo>
                <a:lnTo>
                  <a:pt x="54355" y="737235"/>
                </a:lnTo>
                <a:lnTo>
                  <a:pt x="70103" y="783336"/>
                </a:lnTo>
                <a:lnTo>
                  <a:pt x="87756" y="829183"/>
                </a:lnTo>
                <a:lnTo>
                  <a:pt x="107442" y="874902"/>
                </a:lnTo>
                <a:lnTo>
                  <a:pt x="129158" y="920114"/>
                </a:lnTo>
                <a:lnTo>
                  <a:pt x="152400" y="963802"/>
                </a:lnTo>
                <a:lnTo>
                  <a:pt x="177673" y="1006856"/>
                </a:lnTo>
                <a:lnTo>
                  <a:pt x="204850" y="1049147"/>
                </a:lnTo>
                <a:lnTo>
                  <a:pt x="234187" y="1090422"/>
                </a:lnTo>
                <a:lnTo>
                  <a:pt x="265429" y="1130808"/>
                </a:lnTo>
                <a:lnTo>
                  <a:pt x="298830" y="1170051"/>
                </a:lnTo>
                <a:lnTo>
                  <a:pt x="334263" y="1208024"/>
                </a:lnTo>
                <a:lnTo>
                  <a:pt x="371855" y="1244600"/>
                </a:lnTo>
                <a:lnTo>
                  <a:pt x="411606" y="1279652"/>
                </a:lnTo>
                <a:lnTo>
                  <a:pt x="451103" y="1312418"/>
                </a:lnTo>
                <a:lnTo>
                  <a:pt x="492378" y="1343279"/>
                </a:lnTo>
                <a:lnTo>
                  <a:pt x="535177" y="1372362"/>
                </a:lnTo>
                <a:lnTo>
                  <a:pt x="579247" y="1399286"/>
                </a:lnTo>
                <a:lnTo>
                  <a:pt x="606425" y="1414145"/>
                </a:lnTo>
                <a:lnTo>
                  <a:pt x="606425" y="0"/>
                </a:lnTo>
                <a:close/>
              </a:path>
            </a:pathLst>
          </a:custGeom>
          <a:solidFill>
            <a:srgbClr val="F8DA71"/>
          </a:solidFill>
        </p:spPr>
        <p:txBody>
          <a:bodyPr wrap="square" lIns="0" tIns="0" rIns="0" bIns="0" rtlCol="0"/>
          <a:lstStyle/>
          <a:p>
            <a:endParaRPr/>
          </a:p>
        </p:txBody>
      </p:sp>
      <p:sp>
        <p:nvSpPr>
          <p:cNvPr id="3" name="object 3"/>
          <p:cNvSpPr/>
          <p:nvPr/>
        </p:nvSpPr>
        <p:spPr>
          <a:xfrm>
            <a:off x="8162543" y="4358640"/>
            <a:ext cx="981710" cy="786130"/>
          </a:xfrm>
          <a:custGeom>
            <a:avLst/>
            <a:gdLst/>
            <a:ahLst/>
            <a:cxnLst/>
            <a:rect l="l" t="t" r="r" b="b"/>
            <a:pathLst>
              <a:path w="981709" h="786129">
                <a:moveTo>
                  <a:pt x="981201" y="0"/>
                </a:moveTo>
                <a:lnTo>
                  <a:pt x="940307" y="28600"/>
                </a:lnTo>
                <a:lnTo>
                  <a:pt x="897635" y="57073"/>
                </a:lnTo>
                <a:lnTo>
                  <a:pt x="855599" y="83489"/>
                </a:lnTo>
                <a:lnTo>
                  <a:pt x="813180" y="108775"/>
                </a:lnTo>
                <a:lnTo>
                  <a:pt x="770254" y="133184"/>
                </a:lnTo>
                <a:lnTo>
                  <a:pt x="727075" y="156946"/>
                </a:lnTo>
                <a:lnTo>
                  <a:pt x="553465" y="250113"/>
                </a:lnTo>
                <a:lnTo>
                  <a:pt x="510539" y="274091"/>
                </a:lnTo>
                <a:lnTo>
                  <a:pt x="467867" y="298792"/>
                </a:lnTo>
                <a:lnTo>
                  <a:pt x="425703" y="324459"/>
                </a:lnTo>
                <a:lnTo>
                  <a:pt x="384175" y="351332"/>
                </a:lnTo>
                <a:lnTo>
                  <a:pt x="343280" y="379628"/>
                </a:lnTo>
                <a:lnTo>
                  <a:pt x="303275" y="409574"/>
                </a:lnTo>
                <a:lnTo>
                  <a:pt x="264159" y="441413"/>
                </a:lnTo>
                <a:lnTo>
                  <a:pt x="228600" y="472681"/>
                </a:lnTo>
                <a:lnTo>
                  <a:pt x="193801" y="506209"/>
                </a:lnTo>
                <a:lnTo>
                  <a:pt x="160020" y="541947"/>
                </a:lnTo>
                <a:lnTo>
                  <a:pt x="127634" y="579805"/>
                </a:lnTo>
                <a:lnTo>
                  <a:pt x="96774" y="619747"/>
                </a:lnTo>
                <a:lnTo>
                  <a:pt x="67690" y="661682"/>
                </a:lnTo>
                <a:lnTo>
                  <a:pt x="40766" y="705562"/>
                </a:lnTo>
                <a:lnTo>
                  <a:pt x="16001" y="751307"/>
                </a:lnTo>
                <a:lnTo>
                  <a:pt x="0" y="785855"/>
                </a:lnTo>
                <a:lnTo>
                  <a:pt x="981201" y="785855"/>
                </a:lnTo>
                <a:lnTo>
                  <a:pt x="981201" y="0"/>
                </a:lnTo>
                <a:close/>
              </a:path>
            </a:pathLst>
          </a:custGeom>
          <a:solidFill>
            <a:srgbClr val="FFBAB4"/>
          </a:solidFill>
        </p:spPr>
        <p:txBody>
          <a:bodyPr wrap="square" lIns="0" tIns="0" rIns="0" bIns="0" rtlCol="0"/>
          <a:lstStyle/>
          <a:p>
            <a:endParaRPr/>
          </a:p>
        </p:txBody>
      </p:sp>
      <p:sp>
        <p:nvSpPr>
          <p:cNvPr id="4" name="object 4"/>
          <p:cNvSpPr/>
          <p:nvPr/>
        </p:nvSpPr>
        <p:spPr>
          <a:xfrm>
            <a:off x="0" y="4306823"/>
            <a:ext cx="667385" cy="838200"/>
          </a:xfrm>
          <a:custGeom>
            <a:avLst/>
            <a:gdLst/>
            <a:ahLst/>
            <a:cxnLst/>
            <a:rect l="l" t="t" r="r" b="b"/>
            <a:pathLst>
              <a:path w="667385" h="838200">
                <a:moveTo>
                  <a:pt x="51856" y="0"/>
                </a:moveTo>
                <a:lnTo>
                  <a:pt x="1533" y="1028"/>
                </a:lnTo>
                <a:lnTo>
                  <a:pt x="0" y="1206"/>
                </a:lnTo>
                <a:lnTo>
                  <a:pt x="0" y="837615"/>
                </a:lnTo>
                <a:lnTo>
                  <a:pt x="667207" y="837615"/>
                </a:lnTo>
                <a:lnTo>
                  <a:pt x="664959" y="796791"/>
                </a:lnTo>
                <a:lnTo>
                  <a:pt x="659460" y="744016"/>
                </a:lnTo>
                <a:lnTo>
                  <a:pt x="652627" y="693064"/>
                </a:lnTo>
                <a:lnTo>
                  <a:pt x="643255" y="642251"/>
                </a:lnTo>
                <a:lnTo>
                  <a:pt x="631444" y="591820"/>
                </a:lnTo>
                <a:lnTo>
                  <a:pt x="617258" y="541985"/>
                </a:lnTo>
                <a:lnTo>
                  <a:pt x="600773" y="492988"/>
                </a:lnTo>
                <a:lnTo>
                  <a:pt x="582091" y="445046"/>
                </a:lnTo>
                <a:lnTo>
                  <a:pt x="561276" y="398399"/>
                </a:lnTo>
                <a:lnTo>
                  <a:pt x="538416" y="353250"/>
                </a:lnTo>
                <a:lnTo>
                  <a:pt x="513600" y="309854"/>
                </a:lnTo>
                <a:lnTo>
                  <a:pt x="486892" y="268427"/>
                </a:lnTo>
                <a:lnTo>
                  <a:pt x="458368" y="229209"/>
                </a:lnTo>
                <a:lnTo>
                  <a:pt x="428142" y="192405"/>
                </a:lnTo>
                <a:lnTo>
                  <a:pt x="396265" y="158267"/>
                </a:lnTo>
                <a:lnTo>
                  <a:pt x="362826" y="127012"/>
                </a:lnTo>
                <a:lnTo>
                  <a:pt x="327914" y="98856"/>
                </a:lnTo>
                <a:lnTo>
                  <a:pt x="291604" y="74053"/>
                </a:lnTo>
                <a:lnTo>
                  <a:pt x="253974" y="52819"/>
                </a:lnTo>
                <a:lnTo>
                  <a:pt x="203733" y="30149"/>
                </a:lnTo>
                <a:lnTo>
                  <a:pt x="153162" y="14097"/>
                </a:lnTo>
                <a:lnTo>
                  <a:pt x="102469" y="4203"/>
                </a:lnTo>
                <a:lnTo>
                  <a:pt x="51856" y="0"/>
                </a:lnTo>
                <a:close/>
              </a:path>
            </a:pathLst>
          </a:custGeom>
          <a:solidFill>
            <a:srgbClr val="FFBAB4"/>
          </a:solidFill>
        </p:spPr>
        <p:txBody>
          <a:bodyPr wrap="square" lIns="0" tIns="0" rIns="0" bIns="0" rtlCol="0"/>
          <a:lstStyle/>
          <a:p>
            <a:endParaRPr/>
          </a:p>
        </p:txBody>
      </p:sp>
      <p:grpSp>
        <p:nvGrpSpPr>
          <p:cNvPr id="5" name="object 5"/>
          <p:cNvGrpSpPr/>
          <p:nvPr/>
        </p:nvGrpSpPr>
        <p:grpSpPr>
          <a:xfrm>
            <a:off x="0" y="3048"/>
            <a:ext cx="1198245" cy="1310005"/>
            <a:chOff x="0" y="3048"/>
            <a:chExt cx="1198245" cy="1310005"/>
          </a:xfrm>
        </p:grpSpPr>
        <p:sp>
          <p:nvSpPr>
            <p:cNvPr id="6" name="object 6"/>
            <p:cNvSpPr/>
            <p:nvPr/>
          </p:nvSpPr>
          <p:spPr>
            <a:xfrm>
              <a:off x="0" y="3048"/>
              <a:ext cx="1057275" cy="1310005"/>
            </a:xfrm>
            <a:custGeom>
              <a:avLst/>
              <a:gdLst/>
              <a:ahLst/>
              <a:cxnLst/>
              <a:rect l="l" t="t" r="r" b="b"/>
              <a:pathLst>
                <a:path w="1057275" h="1310005">
                  <a:moveTo>
                    <a:pt x="1057275" y="0"/>
                  </a:moveTo>
                  <a:lnTo>
                    <a:pt x="0" y="0"/>
                  </a:lnTo>
                  <a:lnTo>
                    <a:pt x="0" y="1310005"/>
                  </a:lnTo>
                  <a:lnTo>
                    <a:pt x="55825" y="1258824"/>
                  </a:lnTo>
                  <a:lnTo>
                    <a:pt x="91164" y="1223010"/>
                  </a:lnTo>
                  <a:lnTo>
                    <a:pt x="125700" y="1186180"/>
                  </a:lnTo>
                  <a:lnTo>
                    <a:pt x="159702" y="1148588"/>
                  </a:lnTo>
                  <a:lnTo>
                    <a:pt x="261251" y="1034034"/>
                  </a:lnTo>
                  <a:lnTo>
                    <a:pt x="295846" y="996314"/>
                  </a:lnTo>
                  <a:lnTo>
                    <a:pt x="331279" y="959358"/>
                  </a:lnTo>
                  <a:lnTo>
                    <a:pt x="366522" y="924433"/>
                  </a:lnTo>
                  <a:lnTo>
                    <a:pt x="402488" y="890397"/>
                  </a:lnTo>
                  <a:lnTo>
                    <a:pt x="439039" y="857250"/>
                  </a:lnTo>
                  <a:lnTo>
                    <a:pt x="476008" y="824611"/>
                  </a:lnTo>
                  <a:lnTo>
                    <a:pt x="587844" y="728345"/>
                  </a:lnTo>
                  <a:lnTo>
                    <a:pt x="624903" y="695960"/>
                  </a:lnTo>
                  <a:lnTo>
                    <a:pt x="661593" y="663194"/>
                  </a:lnTo>
                  <a:lnTo>
                    <a:pt x="697750" y="629793"/>
                  </a:lnTo>
                  <a:lnTo>
                    <a:pt x="733221" y="595630"/>
                  </a:lnTo>
                  <a:lnTo>
                    <a:pt x="767842" y="560324"/>
                  </a:lnTo>
                  <a:lnTo>
                    <a:pt x="801471" y="523748"/>
                  </a:lnTo>
                  <a:lnTo>
                    <a:pt x="833932" y="485775"/>
                  </a:lnTo>
                  <a:lnTo>
                    <a:pt x="865073" y="446150"/>
                  </a:lnTo>
                  <a:lnTo>
                    <a:pt x="893038" y="407924"/>
                  </a:lnTo>
                  <a:lnTo>
                    <a:pt x="919721" y="367664"/>
                  </a:lnTo>
                  <a:lnTo>
                    <a:pt x="944880" y="325374"/>
                  </a:lnTo>
                  <a:lnTo>
                    <a:pt x="968298" y="281432"/>
                  </a:lnTo>
                  <a:lnTo>
                    <a:pt x="989736" y="235712"/>
                  </a:lnTo>
                  <a:lnTo>
                    <a:pt x="1008976" y="188468"/>
                  </a:lnTo>
                  <a:lnTo>
                    <a:pt x="1025791" y="139700"/>
                  </a:lnTo>
                  <a:lnTo>
                    <a:pt x="1039964" y="89662"/>
                  </a:lnTo>
                  <a:lnTo>
                    <a:pt x="1051267" y="38354"/>
                  </a:lnTo>
                  <a:lnTo>
                    <a:pt x="1057275" y="0"/>
                  </a:lnTo>
                  <a:close/>
                </a:path>
              </a:pathLst>
            </a:custGeom>
            <a:solidFill>
              <a:srgbClr val="F9F0E8"/>
            </a:solidFill>
          </p:spPr>
          <p:txBody>
            <a:bodyPr wrap="square" lIns="0" tIns="0" rIns="0" bIns="0" rtlCol="0"/>
            <a:lstStyle/>
            <a:p>
              <a:endParaRPr/>
            </a:p>
          </p:txBody>
        </p:sp>
        <p:pic>
          <p:nvPicPr>
            <p:cNvPr id="7" name="object 7"/>
            <p:cNvPicPr/>
            <p:nvPr/>
          </p:nvPicPr>
          <p:blipFill>
            <a:blip r:embed="rId2" cstate="print"/>
            <a:stretch>
              <a:fillRect/>
            </a:stretch>
          </p:blipFill>
          <p:spPr>
            <a:xfrm>
              <a:off x="469391" y="530352"/>
              <a:ext cx="499871" cy="213360"/>
            </a:xfrm>
            <a:prstGeom prst="rect">
              <a:avLst/>
            </a:prstGeom>
          </p:spPr>
        </p:pic>
        <p:sp>
          <p:nvSpPr>
            <p:cNvPr id="8" name="object 8"/>
            <p:cNvSpPr/>
            <p:nvPr/>
          </p:nvSpPr>
          <p:spPr>
            <a:xfrm>
              <a:off x="128016" y="320039"/>
              <a:ext cx="948055" cy="514984"/>
            </a:xfrm>
            <a:custGeom>
              <a:avLst/>
              <a:gdLst/>
              <a:ahLst/>
              <a:cxnLst/>
              <a:rect l="l" t="t" r="r" b="b"/>
              <a:pathLst>
                <a:path w="948055" h="514984">
                  <a:moveTo>
                    <a:pt x="114833" y="273685"/>
                  </a:moveTo>
                  <a:lnTo>
                    <a:pt x="80149" y="244475"/>
                  </a:lnTo>
                  <a:lnTo>
                    <a:pt x="43307" y="235966"/>
                  </a:lnTo>
                  <a:lnTo>
                    <a:pt x="24485" y="231902"/>
                  </a:lnTo>
                  <a:lnTo>
                    <a:pt x="20167" y="231902"/>
                  </a:lnTo>
                  <a:lnTo>
                    <a:pt x="15481" y="232283"/>
                  </a:lnTo>
                  <a:lnTo>
                    <a:pt x="11887" y="234188"/>
                  </a:lnTo>
                  <a:lnTo>
                    <a:pt x="6121" y="236347"/>
                  </a:lnTo>
                  <a:lnTo>
                    <a:pt x="1803" y="240919"/>
                  </a:lnTo>
                  <a:lnTo>
                    <a:pt x="0" y="248539"/>
                  </a:lnTo>
                  <a:lnTo>
                    <a:pt x="292" y="255397"/>
                  </a:lnTo>
                  <a:lnTo>
                    <a:pt x="91795" y="287020"/>
                  </a:lnTo>
                  <a:lnTo>
                    <a:pt x="95745" y="287401"/>
                  </a:lnTo>
                  <a:lnTo>
                    <a:pt x="99707" y="287020"/>
                  </a:lnTo>
                  <a:lnTo>
                    <a:pt x="108356" y="283337"/>
                  </a:lnTo>
                  <a:lnTo>
                    <a:pt x="112674" y="279400"/>
                  </a:lnTo>
                  <a:lnTo>
                    <a:pt x="114833" y="273685"/>
                  </a:lnTo>
                  <a:close/>
                </a:path>
                <a:path w="948055" h="514984">
                  <a:moveTo>
                    <a:pt x="227291" y="386588"/>
                  </a:moveTo>
                  <a:lnTo>
                    <a:pt x="118071" y="347726"/>
                  </a:lnTo>
                  <a:lnTo>
                    <a:pt x="114833" y="347091"/>
                  </a:lnTo>
                  <a:lnTo>
                    <a:pt x="110871" y="347472"/>
                  </a:lnTo>
                  <a:lnTo>
                    <a:pt x="102590" y="351409"/>
                  </a:lnTo>
                  <a:lnTo>
                    <a:pt x="97548" y="355727"/>
                  </a:lnTo>
                  <a:lnTo>
                    <a:pt x="96113" y="362458"/>
                  </a:lnTo>
                  <a:lnTo>
                    <a:pt x="96545" y="369697"/>
                  </a:lnTo>
                  <a:lnTo>
                    <a:pt x="134086" y="391922"/>
                  </a:lnTo>
                  <a:lnTo>
                    <a:pt x="180416" y="403225"/>
                  </a:lnTo>
                  <a:lnTo>
                    <a:pt x="203733" y="407416"/>
                  </a:lnTo>
                  <a:lnTo>
                    <a:pt x="208064" y="409702"/>
                  </a:lnTo>
                  <a:lnTo>
                    <a:pt x="213461" y="409321"/>
                  </a:lnTo>
                  <a:lnTo>
                    <a:pt x="222453" y="405257"/>
                  </a:lnTo>
                  <a:lnTo>
                    <a:pt x="226783" y="400939"/>
                  </a:lnTo>
                  <a:lnTo>
                    <a:pt x="226783" y="395224"/>
                  </a:lnTo>
                  <a:lnTo>
                    <a:pt x="227291" y="386588"/>
                  </a:lnTo>
                  <a:close/>
                </a:path>
                <a:path w="948055" h="514984">
                  <a:moveTo>
                    <a:pt x="270332" y="159639"/>
                  </a:moveTo>
                  <a:lnTo>
                    <a:pt x="270243" y="159258"/>
                  </a:lnTo>
                  <a:lnTo>
                    <a:pt x="269608" y="159004"/>
                  </a:lnTo>
                  <a:lnTo>
                    <a:pt x="269608" y="159258"/>
                  </a:lnTo>
                  <a:lnTo>
                    <a:pt x="268160" y="159258"/>
                  </a:lnTo>
                  <a:lnTo>
                    <a:pt x="268884" y="159639"/>
                  </a:lnTo>
                  <a:lnTo>
                    <a:pt x="270332" y="159639"/>
                  </a:lnTo>
                  <a:close/>
                </a:path>
                <a:path w="948055" h="514984">
                  <a:moveTo>
                    <a:pt x="324104" y="143764"/>
                  </a:moveTo>
                  <a:lnTo>
                    <a:pt x="288099" y="122682"/>
                  </a:lnTo>
                  <a:lnTo>
                    <a:pt x="243116" y="118999"/>
                  </a:lnTo>
                  <a:lnTo>
                    <a:pt x="222453" y="120777"/>
                  </a:lnTo>
                  <a:lnTo>
                    <a:pt x="218503" y="120777"/>
                  </a:lnTo>
                  <a:lnTo>
                    <a:pt x="215620" y="121539"/>
                  </a:lnTo>
                  <a:lnTo>
                    <a:pt x="213093" y="122936"/>
                  </a:lnTo>
                  <a:lnTo>
                    <a:pt x="210578" y="123698"/>
                  </a:lnTo>
                  <a:lnTo>
                    <a:pt x="208419" y="125222"/>
                  </a:lnTo>
                  <a:lnTo>
                    <a:pt x="206984" y="127381"/>
                  </a:lnTo>
                  <a:lnTo>
                    <a:pt x="203733" y="131318"/>
                  </a:lnTo>
                  <a:lnTo>
                    <a:pt x="201942" y="134493"/>
                  </a:lnTo>
                  <a:lnTo>
                    <a:pt x="201942" y="139954"/>
                  </a:lnTo>
                  <a:lnTo>
                    <a:pt x="204063" y="147320"/>
                  </a:lnTo>
                  <a:lnTo>
                    <a:pt x="208191" y="154051"/>
                  </a:lnTo>
                  <a:lnTo>
                    <a:pt x="214134" y="158877"/>
                  </a:lnTo>
                  <a:lnTo>
                    <a:pt x="221742" y="161163"/>
                  </a:lnTo>
                  <a:lnTo>
                    <a:pt x="231978" y="159258"/>
                  </a:lnTo>
                  <a:lnTo>
                    <a:pt x="242328" y="158242"/>
                  </a:lnTo>
                  <a:lnTo>
                    <a:pt x="253111" y="158115"/>
                  </a:lnTo>
                  <a:lnTo>
                    <a:pt x="264566" y="158623"/>
                  </a:lnTo>
                  <a:lnTo>
                    <a:pt x="266369" y="159258"/>
                  </a:lnTo>
                  <a:lnTo>
                    <a:pt x="267804" y="159258"/>
                  </a:lnTo>
                  <a:lnTo>
                    <a:pt x="268160" y="159004"/>
                  </a:lnTo>
                  <a:lnTo>
                    <a:pt x="269608" y="159004"/>
                  </a:lnTo>
                  <a:lnTo>
                    <a:pt x="270332" y="159258"/>
                  </a:lnTo>
                  <a:lnTo>
                    <a:pt x="272846" y="160782"/>
                  </a:lnTo>
                  <a:lnTo>
                    <a:pt x="276085" y="161798"/>
                  </a:lnTo>
                  <a:lnTo>
                    <a:pt x="281851" y="162179"/>
                  </a:lnTo>
                  <a:lnTo>
                    <a:pt x="286524" y="162941"/>
                  </a:lnTo>
                  <a:lnTo>
                    <a:pt x="292646" y="165100"/>
                  </a:lnTo>
                  <a:lnTo>
                    <a:pt x="301650" y="167259"/>
                  </a:lnTo>
                  <a:lnTo>
                    <a:pt x="305244" y="167640"/>
                  </a:lnTo>
                  <a:lnTo>
                    <a:pt x="308851" y="167259"/>
                  </a:lnTo>
                  <a:lnTo>
                    <a:pt x="312801" y="165481"/>
                  </a:lnTo>
                  <a:lnTo>
                    <a:pt x="318566" y="163322"/>
                  </a:lnTo>
                  <a:lnTo>
                    <a:pt x="323240" y="158623"/>
                  </a:lnTo>
                  <a:lnTo>
                    <a:pt x="323964" y="151765"/>
                  </a:lnTo>
                  <a:lnTo>
                    <a:pt x="324104" y="143764"/>
                  </a:lnTo>
                  <a:close/>
                </a:path>
                <a:path w="948055" h="514984">
                  <a:moveTo>
                    <a:pt x="551688" y="491871"/>
                  </a:moveTo>
                  <a:lnTo>
                    <a:pt x="549554" y="484378"/>
                  </a:lnTo>
                  <a:lnTo>
                    <a:pt x="544842" y="478409"/>
                  </a:lnTo>
                  <a:lnTo>
                    <a:pt x="538124" y="475488"/>
                  </a:lnTo>
                  <a:lnTo>
                    <a:pt x="501611" y="470789"/>
                  </a:lnTo>
                  <a:lnTo>
                    <a:pt x="394157" y="454279"/>
                  </a:lnTo>
                  <a:lnTo>
                    <a:pt x="388759" y="453136"/>
                  </a:lnTo>
                  <a:lnTo>
                    <a:pt x="383349" y="453517"/>
                  </a:lnTo>
                  <a:lnTo>
                    <a:pt x="379399" y="454914"/>
                  </a:lnTo>
                  <a:lnTo>
                    <a:pt x="374713" y="457073"/>
                  </a:lnTo>
                  <a:lnTo>
                    <a:pt x="371475" y="461010"/>
                  </a:lnTo>
                  <a:lnTo>
                    <a:pt x="370357" y="474599"/>
                  </a:lnTo>
                  <a:lnTo>
                    <a:pt x="372681" y="482473"/>
                  </a:lnTo>
                  <a:lnTo>
                    <a:pt x="377634" y="489077"/>
                  </a:lnTo>
                  <a:lnTo>
                    <a:pt x="384797" y="493014"/>
                  </a:lnTo>
                  <a:lnTo>
                    <a:pt x="533450" y="514604"/>
                  </a:lnTo>
                  <a:lnTo>
                    <a:pt x="537413" y="513969"/>
                  </a:lnTo>
                  <a:lnTo>
                    <a:pt x="545693" y="510286"/>
                  </a:lnTo>
                  <a:lnTo>
                    <a:pt x="548932" y="506349"/>
                  </a:lnTo>
                  <a:lnTo>
                    <a:pt x="550722" y="499237"/>
                  </a:lnTo>
                  <a:lnTo>
                    <a:pt x="551688" y="491871"/>
                  </a:lnTo>
                  <a:close/>
                </a:path>
                <a:path w="948055" h="514984">
                  <a:moveTo>
                    <a:pt x="696506" y="39497"/>
                  </a:moveTo>
                  <a:lnTo>
                    <a:pt x="606488" y="4191"/>
                  </a:lnTo>
                  <a:lnTo>
                    <a:pt x="578091" y="0"/>
                  </a:lnTo>
                  <a:lnTo>
                    <a:pt x="574128" y="762"/>
                  </a:lnTo>
                  <a:lnTo>
                    <a:pt x="565124" y="4318"/>
                  </a:lnTo>
                  <a:lnTo>
                    <a:pt x="560806" y="8636"/>
                  </a:lnTo>
                  <a:lnTo>
                    <a:pt x="559371" y="15494"/>
                  </a:lnTo>
                  <a:lnTo>
                    <a:pt x="559104" y="22987"/>
                  </a:lnTo>
                  <a:lnTo>
                    <a:pt x="561073" y="30607"/>
                  </a:lnTo>
                  <a:lnTo>
                    <a:pt x="565340" y="36703"/>
                  </a:lnTo>
                  <a:lnTo>
                    <a:pt x="571969" y="39497"/>
                  </a:lnTo>
                  <a:lnTo>
                    <a:pt x="649262" y="51054"/>
                  </a:lnTo>
                  <a:lnTo>
                    <a:pt x="674560" y="54610"/>
                  </a:lnTo>
                  <a:lnTo>
                    <a:pt x="678154" y="55372"/>
                  </a:lnTo>
                  <a:lnTo>
                    <a:pt x="681761" y="54991"/>
                  </a:lnTo>
                  <a:lnTo>
                    <a:pt x="690384" y="51054"/>
                  </a:lnTo>
                  <a:lnTo>
                    <a:pt x="694715" y="46736"/>
                  </a:lnTo>
                  <a:lnTo>
                    <a:pt x="696506" y="39497"/>
                  </a:lnTo>
                  <a:close/>
                </a:path>
                <a:path w="948055" h="514984">
                  <a:moveTo>
                    <a:pt x="947762" y="159639"/>
                  </a:moveTo>
                  <a:lnTo>
                    <a:pt x="905090" y="132715"/>
                  </a:lnTo>
                  <a:lnTo>
                    <a:pt x="817448" y="119761"/>
                  </a:lnTo>
                  <a:lnTo>
                    <a:pt x="812774" y="120523"/>
                  </a:lnTo>
                  <a:lnTo>
                    <a:pt x="803427" y="124460"/>
                  </a:lnTo>
                  <a:lnTo>
                    <a:pt x="798741" y="128778"/>
                  </a:lnTo>
                  <a:lnTo>
                    <a:pt x="797661" y="135890"/>
                  </a:lnTo>
                  <a:lnTo>
                    <a:pt x="797890" y="143256"/>
                  </a:lnTo>
                  <a:lnTo>
                    <a:pt x="923277" y="175514"/>
                  </a:lnTo>
                  <a:lnTo>
                    <a:pt x="927963" y="175895"/>
                  </a:lnTo>
                  <a:lnTo>
                    <a:pt x="932281" y="175133"/>
                  </a:lnTo>
                  <a:lnTo>
                    <a:pt x="941641" y="171196"/>
                  </a:lnTo>
                  <a:lnTo>
                    <a:pt x="946315" y="166878"/>
                  </a:lnTo>
                  <a:lnTo>
                    <a:pt x="947762" y="159639"/>
                  </a:lnTo>
                  <a:close/>
                </a:path>
              </a:pathLst>
            </a:custGeom>
            <a:solidFill>
              <a:srgbClr val="FFBAB4"/>
            </a:solidFill>
          </p:spPr>
          <p:txBody>
            <a:bodyPr wrap="square" lIns="0" tIns="0" rIns="0" bIns="0" rtlCol="0"/>
            <a:lstStyle/>
            <a:p>
              <a:endParaRPr/>
            </a:p>
          </p:txBody>
        </p:sp>
        <p:pic>
          <p:nvPicPr>
            <p:cNvPr id="9" name="object 9"/>
            <p:cNvPicPr/>
            <p:nvPr/>
          </p:nvPicPr>
          <p:blipFill>
            <a:blip r:embed="rId3" cstate="print"/>
            <a:stretch>
              <a:fillRect/>
            </a:stretch>
          </p:blipFill>
          <p:spPr>
            <a:xfrm>
              <a:off x="475487" y="332232"/>
              <a:ext cx="149351" cy="70103"/>
            </a:xfrm>
            <a:prstGeom prst="rect">
              <a:avLst/>
            </a:prstGeom>
          </p:spPr>
        </p:pic>
        <p:sp>
          <p:nvSpPr>
            <p:cNvPr id="10" name="object 10"/>
            <p:cNvSpPr/>
            <p:nvPr/>
          </p:nvSpPr>
          <p:spPr>
            <a:xfrm>
              <a:off x="173736" y="143255"/>
              <a:ext cx="1024255" cy="493395"/>
            </a:xfrm>
            <a:custGeom>
              <a:avLst/>
              <a:gdLst/>
              <a:ahLst/>
              <a:cxnLst/>
              <a:rect l="l" t="t" r="r" b="b"/>
              <a:pathLst>
                <a:path w="1024255" h="493395">
                  <a:moveTo>
                    <a:pt x="119214" y="226822"/>
                  </a:moveTo>
                  <a:lnTo>
                    <a:pt x="85572" y="198501"/>
                  </a:lnTo>
                  <a:lnTo>
                    <a:pt x="65417" y="195961"/>
                  </a:lnTo>
                  <a:lnTo>
                    <a:pt x="45300" y="192786"/>
                  </a:lnTo>
                  <a:lnTo>
                    <a:pt x="25565" y="189230"/>
                  </a:lnTo>
                  <a:lnTo>
                    <a:pt x="20523" y="188595"/>
                  </a:lnTo>
                  <a:lnTo>
                    <a:pt x="15125" y="188595"/>
                  </a:lnTo>
                  <a:lnTo>
                    <a:pt x="8636" y="191389"/>
                  </a:lnTo>
                  <a:lnTo>
                    <a:pt x="1790" y="199390"/>
                  </a:lnTo>
                  <a:lnTo>
                    <a:pt x="0" y="202692"/>
                  </a:lnTo>
                  <a:lnTo>
                    <a:pt x="749" y="210947"/>
                  </a:lnTo>
                  <a:lnTo>
                    <a:pt x="35788" y="231521"/>
                  </a:lnTo>
                  <a:lnTo>
                    <a:pt x="96532" y="239141"/>
                  </a:lnTo>
                  <a:lnTo>
                    <a:pt x="102641" y="241681"/>
                  </a:lnTo>
                  <a:lnTo>
                    <a:pt x="115620" y="235839"/>
                  </a:lnTo>
                  <a:lnTo>
                    <a:pt x="119214" y="226822"/>
                  </a:lnTo>
                  <a:close/>
                </a:path>
                <a:path w="1024255" h="493395">
                  <a:moveTo>
                    <a:pt x="264007" y="75184"/>
                  </a:moveTo>
                  <a:lnTo>
                    <a:pt x="212039" y="42164"/>
                  </a:lnTo>
                  <a:lnTo>
                    <a:pt x="173609" y="33274"/>
                  </a:lnTo>
                  <a:lnTo>
                    <a:pt x="169291" y="32893"/>
                  </a:lnTo>
                  <a:lnTo>
                    <a:pt x="164592" y="33528"/>
                  </a:lnTo>
                  <a:lnTo>
                    <a:pt x="155587" y="37592"/>
                  </a:lnTo>
                  <a:lnTo>
                    <a:pt x="151269" y="41910"/>
                  </a:lnTo>
                  <a:lnTo>
                    <a:pt x="149110" y="49530"/>
                  </a:lnTo>
                  <a:lnTo>
                    <a:pt x="149453" y="56134"/>
                  </a:lnTo>
                  <a:lnTo>
                    <a:pt x="152120" y="62865"/>
                  </a:lnTo>
                  <a:lnTo>
                    <a:pt x="157149" y="68580"/>
                  </a:lnTo>
                  <a:lnTo>
                    <a:pt x="164592" y="72263"/>
                  </a:lnTo>
                  <a:lnTo>
                    <a:pt x="183781" y="76454"/>
                  </a:lnTo>
                  <a:lnTo>
                    <a:pt x="222846" y="86106"/>
                  </a:lnTo>
                  <a:lnTo>
                    <a:pt x="242036" y="90297"/>
                  </a:lnTo>
                  <a:lnTo>
                    <a:pt x="245643" y="91694"/>
                  </a:lnTo>
                  <a:lnTo>
                    <a:pt x="249605" y="91313"/>
                  </a:lnTo>
                  <a:lnTo>
                    <a:pt x="252488" y="90297"/>
                  </a:lnTo>
                  <a:lnTo>
                    <a:pt x="258241" y="87757"/>
                  </a:lnTo>
                  <a:lnTo>
                    <a:pt x="262204" y="82296"/>
                  </a:lnTo>
                  <a:lnTo>
                    <a:pt x="264007" y="75184"/>
                  </a:lnTo>
                  <a:close/>
                </a:path>
                <a:path w="1024255" h="493395">
                  <a:moveTo>
                    <a:pt x="600773" y="39751"/>
                  </a:moveTo>
                  <a:lnTo>
                    <a:pt x="492721" y="381"/>
                  </a:lnTo>
                  <a:lnTo>
                    <a:pt x="488391" y="0"/>
                  </a:lnTo>
                  <a:lnTo>
                    <a:pt x="483717" y="381"/>
                  </a:lnTo>
                  <a:lnTo>
                    <a:pt x="474357" y="4318"/>
                  </a:lnTo>
                  <a:lnTo>
                    <a:pt x="470750" y="8636"/>
                  </a:lnTo>
                  <a:lnTo>
                    <a:pt x="470750" y="15113"/>
                  </a:lnTo>
                  <a:lnTo>
                    <a:pt x="469734" y="23114"/>
                  </a:lnTo>
                  <a:lnTo>
                    <a:pt x="576275" y="55626"/>
                  </a:lnTo>
                  <a:lnTo>
                    <a:pt x="580605" y="56007"/>
                  </a:lnTo>
                  <a:lnTo>
                    <a:pt x="585292" y="55626"/>
                  </a:lnTo>
                  <a:lnTo>
                    <a:pt x="594652" y="51689"/>
                  </a:lnTo>
                  <a:lnTo>
                    <a:pt x="598970" y="46990"/>
                  </a:lnTo>
                  <a:lnTo>
                    <a:pt x="600773" y="39751"/>
                  </a:lnTo>
                  <a:close/>
                </a:path>
                <a:path w="1024255" h="493395">
                  <a:moveTo>
                    <a:pt x="901522" y="189992"/>
                  </a:moveTo>
                  <a:lnTo>
                    <a:pt x="852563" y="159004"/>
                  </a:lnTo>
                  <a:lnTo>
                    <a:pt x="795782" y="153162"/>
                  </a:lnTo>
                  <a:lnTo>
                    <a:pt x="767537" y="150622"/>
                  </a:lnTo>
                  <a:lnTo>
                    <a:pt x="765022" y="150241"/>
                  </a:lnTo>
                  <a:lnTo>
                    <a:pt x="762850" y="150622"/>
                  </a:lnTo>
                  <a:lnTo>
                    <a:pt x="754202" y="154559"/>
                  </a:lnTo>
                  <a:lnTo>
                    <a:pt x="748080" y="161798"/>
                  </a:lnTo>
                  <a:lnTo>
                    <a:pt x="749884" y="169418"/>
                  </a:lnTo>
                  <a:lnTo>
                    <a:pt x="751446" y="178435"/>
                  </a:lnTo>
                  <a:lnTo>
                    <a:pt x="755650" y="185166"/>
                  </a:lnTo>
                  <a:lnTo>
                    <a:pt x="761733" y="189357"/>
                  </a:lnTo>
                  <a:lnTo>
                    <a:pt x="768972" y="191135"/>
                  </a:lnTo>
                  <a:lnTo>
                    <a:pt x="797166" y="193167"/>
                  </a:lnTo>
                  <a:lnTo>
                    <a:pt x="882078" y="201549"/>
                  </a:lnTo>
                  <a:lnTo>
                    <a:pt x="884961" y="202692"/>
                  </a:lnTo>
                  <a:lnTo>
                    <a:pt x="887476" y="202311"/>
                  </a:lnTo>
                  <a:lnTo>
                    <a:pt x="890358" y="201168"/>
                  </a:lnTo>
                  <a:lnTo>
                    <a:pt x="896480" y="198247"/>
                  </a:lnTo>
                  <a:lnTo>
                    <a:pt x="901522" y="189992"/>
                  </a:lnTo>
                  <a:close/>
                </a:path>
                <a:path w="1024255" h="493395">
                  <a:moveTo>
                    <a:pt x="1023988" y="476758"/>
                  </a:moveTo>
                  <a:lnTo>
                    <a:pt x="980528" y="448183"/>
                  </a:lnTo>
                  <a:lnTo>
                    <a:pt x="923505" y="436372"/>
                  </a:lnTo>
                  <a:lnTo>
                    <a:pt x="895400" y="430149"/>
                  </a:lnTo>
                  <a:lnTo>
                    <a:pt x="891082" y="430149"/>
                  </a:lnTo>
                  <a:lnTo>
                    <a:pt x="886040" y="430530"/>
                  </a:lnTo>
                  <a:lnTo>
                    <a:pt x="882446" y="432308"/>
                  </a:lnTo>
                  <a:lnTo>
                    <a:pt x="877023" y="434467"/>
                  </a:lnTo>
                  <a:lnTo>
                    <a:pt x="873061" y="438912"/>
                  </a:lnTo>
                  <a:lnTo>
                    <a:pt x="873061" y="445008"/>
                  </a:lnTo>
                  <a:lnTo>
                    <a:pt x="871893" y="453009"/>
                  </a:lnTo>
                  <a:lnTo>
                    <a:pt x="873963" y="460756"/>
                  </a:lnTo>
                  <a:lnTo>
                    <a:pt x="878738" y="466725"/>
                  </a:lnTo>
                  <a:lnTo>
                    <a:pt x="885685" y="469265"/>
                  </a:lnTo>
                  <a:lnTo>
                    <a:pt x="943711" y="480695"/>
                  </a:lnTo>
                  <a:lnTo>
                    <a:pt x="999845" y="493014"/>
                  </a:lnTo>
                  <a:lnTo>
                    <a:pt x="1004176" y="493395"/>
                  </a:lnTo>
                  <a:lnTo>
                    <a:pt x="1008494" y="492633"/>
                  </a:lnTo>
                  <a:lnTo>
                    <a:pt x="1012101" y="490855"/>
                  </a:lnTo>
                  <a:lnTo>
                    <a:pt x="1017866" y="488696"/>
                  </a:lnTo>
                  <a:lnTo>
                    <a:pt x="1022540" y="483997"/>
                  </a:lnTo>
                  <a:lnTo>
                    <a:pt x="1023988" y="476758"/>
                  </a:lnTo>
                  <a:close/>
                </a:path>
              </a:pathLst>
            </a:custGeom>
            <a:solidFill>
              <a:srgbClr val="FFBAB4"/>
            </a:solidFill>
          </p:spPr>
          <p:txBody>
            <a:bodyPr wrap="square" lIns="0" tIns="0" rIns="0" bIns="0" rtlCol="0"/>
            <a:lstStyle/>
            <a:p>
              <a:endParaRPr/>
            </a:p>
          </p:txBody>
        </p:sp>
      </p:grpSp>
      <p:pic>
        <p:nvPicPr>
          <p:cNvPr id="11" name="object 11"/>
          <p:cNvPicPr/>
          <p:nvPr/>
        </p:nvPicPr>
        <p:blipFill>
          <a:blip r:embed="rId4" cstate="print"/>
          <a:stretch>
            <a:fillRect/>
          </a:stretch>
        </p:blipFill>
        <p:spPr>
          <a:xfrm>
            <a:off x="8183880" y="426720"/>
            <a:ext cx="82296" cy="82296"/>
          </a:xfrm>
          <a:prstGeom prst="rect">
            <a:avLst/>
          </a:prstGeom>
        </p:spPr>
      </p:pic>
      <p:pic>
        <p:nvPicPr>
          <p:cNvPr id="12" name="object 12"/>
          <p:cNvPicPr/>
          <p:nvPr/>
        </p:nvPicPr>
        <p:blipFill>
          <a:blip r:embed="rId5" cstate="print"/>
          <a:stretch>
            <a:fillRect/>
          </a:stretch>
        </p:blipFill>
        <p:spPr>
          <a:xfrm>
            <a:off x="8342376" y="268224"/>
            <a:ext cx="70103" cy="70103"/>
          </a:xfrm>
          <a:prstGeom prst="rect">
            <a:avLst/>
          </a:prstGeom>
        </p:spPr>
      </p:pic>
      <p:pic>
        <p:nvPicPr>
          <p:cNvPr id="13" name="object 13"/>
          <p:cNvPicPr/>
          <p:nvPr/>
        </p:nvPicPr>
        <p:blipFill>
          <a:blip r:embed="rId6" cstate="print"/>
          <a:stretch>
            <a:fillRect/>
          </a:stretch>
        </p:blipFill>
        <p:spPr>
          <a:xfrm>
            <a:off x="8577071" y="426720"/>
            <a:ext cx="67055" cy="67055"/>
          </a:xfrm>
          <a:prstGeom prst="rect">
            <a:avLst/>
          </a:prstGeom>
        </p:spPr>
      </p:pic>
      <p:sp>
        <p:nvSpPr>
          <p:cNvPr id="14" name="object 14"/>
          <p:cNvSpPr/>
          <p:nvPr/>
        </p:nvSpPr>
        <p:spPr>
          <a:xfrm>
            <a:off x="8695944" y="219455"/>
            <a:ext cx="51435" cy="51435"/>
          </a:xfrm>
          <a:custGeom>
            <a:avLst/>
            <a:gdLst/>
            <a:ahLst/>
            <a:cxnLst/>
            <a:rect l="l" t="t" r="r" b="b"/>
            <a:pathLst>
              <a:path w="51434" h="51435">
                <a:moveTo>
                  <a:pt x="51308" y="21590"/>
                </a:moveTo>
                <a:lnTo>
                  <a:pt x="49530" y="18796"/>
                </a:lnTo>
                <a:lnTo>
                  <a:pt x="48895" y="12700"/>
                </a:lnTo>
                <a:lnTo>
                  <a:pt x="46736" y="12446"/>
                </a:lnTo>
                <a:lnTo>
                  <a:pt x="44958" y="9525"/>
                </a:lnTo>
                <a:lnTo>
                  <a:pt x="42418" y="8509"/>
                </a:lnTo>
                <a:lnTo>
                  <a:pt x="40767" y="5715"/>
                </a:lnTo>
                <a:lnTo>
                  <a:pt x="36830" y="2159"/>
                </a:lnTo>
                <a:lnTo>
                  <a:pt x="34671" y="1397"/>
                </a:lnTo>
                <a:lnTo>
                  <a:pt x="32512" y="762"/>
                </a:lnTo>
                <a:lnTo>
                  <a:pt x="29718" y="0"/>
                </a:lnTo>
                <a:lnTo>
                  <a:pt x="24765" y="762"/>
                </a:lnTo>
                <a:lnTo>
                  <a:pt x="22352" y="0"/>
                </a:lnTo>
                <a:lnTo>
                  <a:pt x="19431" y="1397"/>
                </a:lnTo>
                <a:lnTo>
                  <a:pt x="17399" y="1016"/>
                </a:lnTo>
                <a:lnTo>
                  <a:pt x="14097" y="2159"/>
                </a:lnTo>
                <a:lnTo>
                  <a:pt x="7747" y="5715"/>
                </a:lnTo>
                <a:lnTo>
                  <a:pt x="6350" y="10287"/>
                </a:lnTo>
                <a:lnTo>
                  <a:pt x="3556" y="12065"/>
                </a:lnTo>
                <a:lnTo>
                  <a:pt x="2794" y="13843"/>
                </a:lnTo>
                <a:lnTo>
                  <a:pt x="1397" y="19177"/>
                </a:lnTo>
                <a:lnTo>
                  <a:pt x="0" y="23368"/>
                </a:lnTo>
                <a:lnTo>
                  <a:pt x="762" y="28321"/>
                </a:lnTo>
                <a:lnTo>
                  <a:pt x="1397" y="34290"/>
                </a:lnTo>
                <a:lnTo>
                  <a:pt x="3175" y="37211"/>
                </a:lnTo>
                <a:lnTo>
                  <a:pt x="5969" y="38227"/>
                </a:lnTo>
                <a:lnTo>
                  <a:pt x="5334" y="40386"/>
                </a:lnTo>
                <a:lnTo>
                  <a:pt x="6731" y="43180"/>
                </a:lnTo>
                <a:lnTo>
                  <a:pt x="11303" y="44577"/>
                </a:lnTo>
                <a:lnTo>
                  <a:pt x="12700" y="47752"/>
                </a:lnTo>
                <a:lnTo>
                  <a:pt x="17653" y="49149"/>
                </a:lnTo>
                <a:lnTo>
                  <a:pt x="24384" y="51308"/>
                </a:lnTo>
                <a:lnTo>
                  <a:pt x="27305" y="49530"/>
                </a:lnTo>
                <a:lnTo>
                  <a:pt x="29718" y="50292"/>
                </a:lnTo>
                <a:lnTo>
                  <a:pt x="35433" y="49530"/>
                </a:lnTo>
                <a:lnTo>
                  <a:pt x="41021" y="46355"/>
                </a:lnTo>
                <a:lnTo>
                  <a:pt x="42164" y="43561"/>
                </a:lnTo>
                <a:lnTo>
                  <a:pt x="44958" y="42164"/>
                </a:lnTo>
                <a:lnTo>
                  <a:pt x="46355" y="37465"/>
                </a:lnTo>
                <a:lnTo>
                  <a:pt x="49149" y="36068"/>
                </a:lnTo>
                <a:lnTo>
                  <a:pt x="49911" y="34036"/>
                </a:lnTo>
                <a:lnTo>
                  <a:pt x="48514" y="30480"/>
                </a:lnTo>
                <a:lnTo>
                  <a:pt x="51308" y="21590"/>
                </a:lnTo>
                <a:close/>
              </a:path>
            </a:pathLst>
          </a:custGeom>
          <a:solidFill>
            <a:srgbClr val="AEBDC1"/>
          </a:solidFill>
        </p:spPr>
        <p:txBody>
          <a:bodyPr wrap="square" lIns="0" tIns="0" rIns="0" bIns="0" rtlCol="0"/>
          <a:lstStyle/>
          <a:p>
            <a:endParaRPr/>
          </a:p>
        </p:txBody>
      </p:sp>
      <p:sp>
        <p:nvSpPr>
          <p:cNvPr id="15" name="object 15"/>
          <p:cNvSpPr/>
          <p:nvPr/>
        </p:nvSpPr>
        <p:spPr>
          <a:xfrm>
            <a:off x="8375904" y="606552"/>
            <a:ext cx="36195" cy="39370"/>
          </a:xfrm>
          <a:custGeom>
            <a:avLst/>
            <a:gdLst/>
            <a:ahLst/>
            <a:cxnLst/>
            <a:rect l="l" t="t" r="r" b="b"/>
            <a:pathLst>
              <a:path w="36195" h="39370">
                <a:moveTo>
                  <a:pt x="13970" y="0"/>
                </a:moveTo>
                <a:lnTo>
                  <a:pt x="8509" y="3555"/>
                </a:lnTo>
                <a:lnTo>
                  <a:pt x="5461" y="5333"/>
                </a:lnTo>
                <a:lnTo>
                  <a:pt x="3428" y="12064"/>
                </a:lnTo>
                <a:lnTo>
                  <a:pt x="635" y="14223"/>
                </a:lnTo>
                <a:lnTo>
                  <a:pt x="0" y="16382"/>
                </a:lnTo>
                <a:lnTo>
                  <a:pt x="1397" y="19303"/>
                </a:lnTo>
                <a:lnTo>
                  <a:pt x="0" y="23875"/>
                </a:lnTo>
                <a:lnTo>
                  <a:pt x="14604" y="37845"/>
                </a:lnTo>
                <a:lnTo>
                  <a:pt x="17652" y="37845"/>
                </a:lnTo>
                <a:lnTo>
                  <a:pt x="22478" y="39242"/>
                </a:lnTo>
                <a:lnTo>
                  <a:pt x="25780" y="34543"/>
                </a:lnTo>
                <a:lnTo>
                  <a:pt x="32003" y="31750"/>
                </a:lnTo>
                <a:lnTo>
                  <a:pt x="33274" y="27050"/>
                </a:lnTo>
                <a:lnTo>
                  <a:pt x="33654" y="25018"/>
                </a:lnTo>
                <a:lnTo>
                  <a:pt x="36068" y="17525"/>
                </a:lnTo>
                <a:lnTo>
                  <a:pt x="34290" y="14604"/>
                </a:lnTo>
                <a:lnTo>
                  <a:pt x="35051" y="12064"/>
                </a:lnTo>
                <a:lnTo>
                  <a:pt x="32639" y="11429"/>
                </a:lnTo>
                <a:lnTo>
                  <a:pt x="31242" y="8889"/>
                </a:lnTo>
                <a:lnTo>
                  <a:pt x="29845" y="4952"/>
                </a:lnTo>
                <a:lnTo>
                  <a:pt x="25146" y="3555"/>
                </a:lnTo>
                <a:lnTo>
                  <a:pt x="24765" y="2539"/>
                </a:lnTo>
                <a:lnTo>
                  <a:pt x="24129" y="2539"/>
                </a:lnTo>
                <a:lnTo>
                  <a:pt x="23495" y="2158"/>
                </a:lnTo>
                <a:lnTo>
                  <a:pt x="22098" y="1777"/>
                </a:lnTo>
                <a:lnTo>
                  <a:pt x="20447" y="1777"/>
                </a:lnTo>
                <a:lnTo>
                  <a:pt x="13970" y="0"/>
                </a:lnTo>
                <a:close/>
              </a:path>
            </a:pathLst>
          </a:custGeom>
          <a:solidFill>
            <a:srgbClr val="AEBDC1"/>
          </a:solidFill>
        </p:spPr>
        <p:txBody>
          <a:bodyPr wrap="square" lIns="0" tIns="0" rIns="0" bIns="0" rtlCol="0"/>
          <a:lstStyle/>
          <a:p>
            <a:endParaRPr/>
          </a:p>
        </p:txBody>
      </p:sp>
      <p:sp>
        <p:nvSpPr>
          <p:cNvPr id="16" name="object 16"/>
          <p:cNvSpPr/>
          <p:nvPr/>
        </p:nvSpPr>
        <p:spPr>
          <a:xfrm>
            <a:off x="8500872" y="347471"/>
            <a:ext cx="52069" cy="52069"/>
          </a:xfrm>
          <a:custGeom>
            <a:avLst/>
            <a:gdLst/>
            <a:ahLst/>
            <a:cxnLst/>
            <a:rect l="l" t="t" r="r" b="b"/>
            <a:pathLst>
              <a:path w="52070" h="52070">
                <a:moveTo>
                  <a:pt x="51689" y="19431"/>
                </a:moveTo>
                <a:lnTo>
                  <a:pt x="48768" y="13208"/>
                </a:lnTo>
                <a:lnTo>
                  <a:pt x="46863" y="9906"/>
                </a:lnTo>
                <a:lnTo>
                  <a:pt x="43815" y="8763"/>
                </a:lnTo>
                <a:lnTo>
                  <a:pt x="42418" y="5842"/>
                </a:lnTo>
                <a:lnTo>
                  <a:pt x="38227" y="2159"/>
                </a:lnTo>
                <a:lnTo>
                  <a:pt x="37211" y="1778"/>
                </a:lnTo>
                <a:lnTo>
                  <a:pt x="36068" y="1524"/>
                </a:lnTo>
                <a:lnTo>
                  <a:pt x="33782" y="762"/>
                </a:lnTo>
                <a:lnTo>
                  <a:pt x="30861" y="0"/>
                </a:lnTo>
                <a:lnTo>
                  <a:pt x="27559" y="1524"/>
                </a:lnTo>
                <a:lnTo>
                  <a:pt x="22987" y="0"/>
                </a:lnTo>
                <a:lnTo>
                  <a:pt x="19685" y="1778"/>
                </a:lnTo>
                <a:lnTo>
                  <a:pt x="17780" y="1143"/>
                </a:lnTo>
                <a:lnTo>
                  <a:pt x="13716" y="2540"/>
                </a:lnTo>
                <a:lnTo>
                  <a:pt x="10795" y="4826"/>
                </a:lnTo>
                <a:lnTo>
                  <a:pt x="7493" y="5842"/>
                </a:lnTo>
                <a:lnTo>
                  <a:pt x="5969" y="10668"/>
                </a:lnTo>
                <a:lnTo>
                  <a:pt x="3302" y="12446"/>
                </a:lnTo>
                <a:lnTo>
                  <a:pt x="1524" y="17653"/>
                </a:lnTo>
                <a:lnTo>
                  <a:pt x="1143" y="19812"/>
                </a:lnTo>
                <a:lnTo>
                  <a:pt x="0" y="21971"/>
                </a:lnTo>
                <a:lnTo>
                  <a:pt x="1524" y="25400"/>
                </a:lnTo>
                <a:lnTo>
                  <a:pt x="0" y="29718"/>
                </a:lnTo>
                <a:lnTo>
                  <a:pt x="1905" y="33401"/>
                </a:lnTo>
                <a:lnTo>
                  <a:pt x="2540" y="38608"/>
                </a:lnTo>
                <a:lnTo>
                  <a:pt x="5588" y="39624"/>
                </a:lnTo>
                <a:lnTo>
                  <a:pt x="4826" y="42164"/>
                </a:lnTo>
                <a:lnTo>
                  <a:pt x="7112" y="42545"/>
                </a:lnTo>
                <a:lnTo>
                  <a:pt x="10795" y="46609"/>
                </a:lnTo>
                <a:lnTo>
                  <a:pt x="18542" y="48895"/>
                </a:lnTo>
                <a:lnTo>
                  <a:pt x="20066" y="49911"/>
                </a:lnTo>
                <a:lnTo>
                  <a:pt x="21209" y="51054"/>
                </a:lnTo>
                <a:lnTo>
                  <a:pt x="22352" y="51054"/>
                </a:lnTo>
                <a:lnTo>
                  <a:pt x="24511" y="51816"/>
                </a:lnTo>
                <a:lnTo>
                  <a:pt x="26416" y="51435"/>
                </a:lnTo>
                <a:lnTo>
                  <a:pt x="27940" y="51816"/>
                </a:lnTo>
                <a:lnTo>
                  <a:pt x="28575" y="51435"/>
                </a:lnTo>
                <a:lnTo>
                  <a:pt x="31242" y="49911"/>
                </a:lnTo>
                <a:lnTo>
                  <a:pt x="34163" y="51054"/>
                </a:lnTo>
                <a:lnTo>
                  <a:pt x="35941" y="49911"/>
                </a:lnTo>
                <a:lnTo>
                  <a:pt x="37211" y="49149"/>
                </a:lnTo>
                <a:lnTo>
                  <a:pt x="40132" y="47752"/>
                </a:lnTo>
                <a:lnTo>
                  <a:pt x="43561" y="45847"/>
                </a:lnTo>
                <a:lnTo>
                  <a:pt x="44958" y="40767"/>
                </a:lnTo>
                <a:lnTo>
                  <a:pt x="47625" y="39243"/>
                </a:lnTo>
                <a:lnTo>
                  <a:pt x="49784" y="32258"/>
                </a:lnTo>
                <a:lnTo>
                  <a:pt x="51689" y="27178"/>
                </a:lnTo>
                <a:lnTo>
                  <a:pt x="50927" y="21717"/>
                </a:lnTo>
                <a:lnTo>
                  <a:pt x="51689" y="19431"/>
                </a:lnTo>
                <a:close/>
              </a:path>
            </a:pathLst>
          </a:custGeom>
          <a:solidFill>
            <a:srgbClr val="AEBDC1"/>
          </a:solidFill>
        </p:spPr>
        <p:txBody>
          <a:bodyPr wrap="square" lIns="0" tIns="0" rIns="0" bIns="0" rtlCol="0"/>
          <a:lstStyle/>
          <a:p>
            <a:endParaRPr/>
          </a:p>
        </p:txBody>
      </p:sp>
      <p:sp>
        <p:nvSpPr>
          <p:cNvPr id="17" name="object 17"/>
          <p:cNvSpPr/>
          <p:nvPr/>
        </p:nvSpPr>
        <p:spPr>
          <a:xfrm>
            <a:off x="8214360" y="164591"/>
            <a:ext cx="54610" cy="52069"/>
          </a:xfrm>
          <a:custGeom>
            <a:avLst/>
            <a:gdLst/>
            <a:ahLst/>
            <a:cxnLst/>
            <a:rect l="l" t="t" r="r" b="b"/>
            <a:pathLst>
              <a:path w="54609" h="52070">
                <a:moveTo>
                  <a:pt x="54610" y="24130"/>
                </a:moveTo>
                <a:lnTo>
                  <a:pt x="51308" y="18542"/>
                </a:lnTo>
                <a:lnTo>
                  <a:pt x="50673" y="12573"/>
                </a:lnTo>
                <a:lnTo>
                  <a:pt x="49149" y="10160"/>
                </a:lnTo>
                <a:lnTo>
                  <a:pt x="46355" y="9398"/>
                </a:lnTo>
                <a:lnTo>
                  <a:pt x="44831" y="6350"/>
                </a:lnTo>
                <a:lnTo>
                  <a:pt x="40132" y="4953"/>
                </a:lnTo>
                <a:lnTo>
                  <a:pt x="38735" y="2794"/>
                </a:lnTo>
                <a:lnTo>
                  <a:pt x="38354" y="2159"/>
                </a:lnTo>
                <a:lnTo>
                  <a:pt x="36576" y="1397"/>
                </a:lnTo>
                <a:lnTo>
                  <a:pt x="31115" y="0"/>
                </a:lnTo>
                <a:lnTo>
                  <a:pt x="28194" y="1397"/>
                </a:lnTo>
                <a:lnTo>
                  <a:pt x="23495" y="0"/>
                </a:lnTo>
                <a:lnTo>
                  <a:pt x="20574" y="1778"/>
                </a:lnTo>
                <a:lnTo>
                  <a:pt x="17018" y="2794"/>
                </a:lnTo>
                <a:lnTo>
                  <a:pt x="14859" y="2159"/>
                </a:lnTo>
                <a:lnTo>
                  <a:pt x="11938" y="3810"/>
                </a:lnTo>
                <a:lnTo>
                  <a:pt x="8001" y="8001"/>
                </a:lnTo>
                <a:lnTo>
                  <a:pt x="5080" y="9398"/>
                </a:lnTo>
                <a:lnTo>
                  <a:pt x="0" y="25527"/>
                </a:lnTo>
                <a:lnTo>
                  <a:pt x="1397" y="27940"/>
                </a:lnTo>
                <a:lnTo>
                  <a:pt x="762" y="30480"/>
                </a:lnTo>
                <a:lnTo>
                  <a:pt x="1397" y="36322"/>
                </a:lnTo>
                <a:lnTo>
                  <a:pt x="5461" y="39497"/>
                </a:lnTo>
                <a:lnTo>
                  <a:pt x="7239" y="42672"/>
                </a:lnTo>
                <a:lnTo>
                  <a:pt x="9017" y="45466"/>
                </a:lnTo>
                <a:lnTo>
                  <a:pt x="13716" y="46863"/>
                </a:lnTo>
                <a:lnTo>
                  <a:pt x="15494" y="48895"/>
                </a:lnTo>
                <a:lnTo>
                  <a:pt x="17780" y="50419"/>
                </a:lnTo>
                <a:lnTo>
                  <a:pt x="19939" y="50673"/>
                </a:lnTo>
                <a:lnTo>
                  <a:pt x="22098" y="51435"/>
                </a:lnTo>
                <a:lnTo>
                  <a:pt x="24257" y="51435"/>
                </a:lnTo>
                <a:lnTo>
                  <a:pt x="25654" y="50419"/>
                </a:lnTo>
                <a:lnTo>
                  <a:pt x="30353" y="51816"/>
                </a:lnTo>
                <a:lnTo>
                  <a:pt x="33274" y="50419"/>
                </a:lnTo>
                <a:lnTo>
                  <a:pt x="39116" y="49657"/>
                </a:lnTo>
                <a:lnTo>
                  <a:pt x="41910" y="48260"/>
                </a:lnTo>
                <a:lnTo>
                  <a:pt x="45974" y="44069"/>
                </a:lnTo>
                <a:lnTo>
                  <a:pt x="48768" y="42291"/>
                </a:lnTo>
                <a:lnTo>
                  <a:pt x="49530" y="40259"/>
                </a:lnTo>
                <a:lnTo>
                  <a:pt x="53213" y="28321"/>
                </a:lnTo>
                <a:lnTo>
                  <a:pt x="54610" y="24130"/>
                </a:lnTo>
                <a:close/>
              </a:path>
            </a:pathLst>
          </a:custGeom>
          <a:solidFill>
            <a:srgbClr val="AEBDC1"/>
          </a:solidFill>
        </p:spPr>
        <p:txBody>
          <a:bodyPr wrap="square" lIns="0" tIns="0" rIns="0" bIns="0" rtlCol="0"/>
          <a:lstStyle/>
          <a:p>
            <a:endParaRPr/>
          </a:p>
        </p:txBody>
      </p:sp>
      <p:sp>
        <p:nvSpPr>
          <p:cNvPr id="18" name="object 18"/>
          <p:cNvSpPr/>
          <p:nvPr/>
        </p:nvSpPr>
        <p:spPr>
          <a:xfrm>
            <a:off x="7952232" y="304799"/>
            <a:ext cx="43180" cy="40005"/>
          </a:xfrm>
          <a:custGeom>
            <a:avLst/>
            <a:gdLst/>
            <a:ahLst/>
            <a:cxnLst/>
            <a:rect l="l" t="t" r="r" b="b"/>
            <a:pathLst>
              <a:path w="43179" h="40004">
                <a:moveTo>
                  <a:pt x="13423" y="2159"/>
                </a:moveTo>
                <a:lnTo>
                  <a:pt x="10414" y="2159"/>
                </a:lnTo>
                <a:lnTo>
                  <a:pt x="12700" y="2540"/>
                </a:lnTo>
                <a:lnTo>
                  <a:pt x="13423" y="2159"/>
                </a:lnTo>
                <a:close/>
              </a:path>
              <a:path w="43179" h="40004">
                <a:moveTo>
                  <a:pt x="29464" y="2159"/>
                </a:moveTo>
                <a:lnTo>
                  <a:pt x="27051" y="1397"/>
                </a:lnTo>
                <a:lnTo>
                  <a:pt x="24511" y="762"/>
                </a:lnTo>
                <a:lnTo>
                  <a:pt x="22225" y="0"/>
                </a:lnTo>
                <a:lnTo>
                  <a:pt x="18415" y="1397"/>
                </a:lnTo>
                <a:lnTo>
                  <a:pt x="16129" y="762"/>
                </a:lnTo>
                <a:lnTo>
                  <a:pt x="13423" y="2159"/>
                </a:lnTo>
                <a:lnTo>
                  <a:pt x="29464" y="2159"/>
                </a:lnTo>
                <a:close/>
              </a:path>
              <a:path w="43179" h="40004">
                <a:moveTo>
                  <a:pt x="42672" y="21717"/>
                </a:moveTo>
                <a:lnTo>
                  <a:pt x="40767" y="18415"/>
                </a:lnTo>
                <a:lnTo>
                  <a:pt x="41529" y="16256"/>
                </a:lnTo>
                <a:lnTo>
                  <a:pt x="39497" y="13081"/>
                </a:lnTo>
                <a:lnTo>
                  <a:pt x="37973" y="10160"/>
                </a:lnTo>
                <a:lnTo>
                  <a:pt x="36449" y="6477"/>
                </a:lnTo>
                <a:lnTo>
                  <a:pt x="33782" y="5842"/>
                </a:lnTo>
                <a:lnTo>
                  <a:pt x="34036" y="4318"/>
                </a:lnTo>
                <a:lnTo>
                  <a:pt x="34163" y="3556"/>
                </a:lnTo>
                <a:lnTo>
                  <a:pt x="31877" y="2921"/>
                </a:lnTo>
                <a:lnTo>
                  <a:pt x="30734" y="2540"/>
                </a:lnTo>
                <a:lnTo>
                  <a:pt x="12700" y="2540"/>
                </a:lnTo>
                <a:lnTo>
                  <a:pt x="10287" y="2540"/>
                </a:lnTo>
                <a:lnTo>
                  <a:pt x="9652" y="4318"/>
                </a:lnTo>
                <a:lnTo>
                  <a:pt x="6985" y="3556"/>
                </a:lnTo>
                <a:lnTo>
                  <a:pt x="5334" y="8382"/>
                </a:lnTo>
                <a:lnTo>
                  <a:pt x="2667" y="10160"/>
                </a:lnTo>
                <a:lnTo>
                  <a:pt x="1905" y="11938"/>
                </a:lnTo>
                <a:lnTo>
                  <a:pt x="0" y="17399"/>
                </a:lnTo>
                <a:lnTo>
                  <a:pt x="1524" y="20320"/>
                </a:lnTo>
                <a:lnTo>
                  <a:pt x="762" y="22479"/>
                </a:lnTo>
                <a:lnTo>
                  <a:pt x="2667" y="25654"/>
                </a:lnTo>
                <a:lnTo>
                  <a:pt x="4191" y="28575"/>
                </a:lnTo>
                <a:lnTo>
                  <a:pt x="5715" y="32258"/>
                </a:lnTo>
                <a:lnTo>
                  <a:pt x="8509" y="33020"/>
                </a:lnTo>
                <a:lnTo>
                  <a:pt x="7620" y="35179"/>
                </a:lnTo>
                <a:lnTo>
                  <a:pt x="10795" y="35814"/>
                </a:lnTo>
                <a:lnTo>
                  <a:pt x="22606" y="39497"/>
                </a:lnTo>
                <a:lnTo>
                  <a:pt x="26543" y="38100"/>
                </a:lnTo>
                <a:lnTo>
                  <a:pt x="28448" y="38735"/>
                </a:lnTo>
                <a:lnTo>
                  <a:pt x="28702" y="38100"/>
                </a:lnTo>
                <a:lnTo>
                  <a:pt x="29591" y="35814"/>
                </a:lnTo>
                <a:lnTo>
                  <a:pt x="32639" y="34417"/>
                </a:lnTo>
                <a:lnTo>
                  <a:pt x="36068" y="32639"/>
                </a:lnTo>
                <a:lnTo>
                  <a:pt x="36830" y="30480"/>
                </a:lnTo>
                <a:lnTo>
                  <a:pt x="40386" y="28956"/>
                </a:lnTo>
                <a:lnTo>
                  <a:pt x="40767" y="26797"/>
                </a:lnTo>
                <a:lnTo>
                  <a:pt x="42672" y="21717"/>
                </a:lnTo>
                <a:close/>
              </a:path>
            </a:pathLst>
          </a:custGeom>
          <a:solidFill>
            <a:srgbClr val="AEBDC1"/>
          </a:solidFill>
        </p:spPr>
        <p:txBody>
          <a:bodyPr wrap="square" lIns="0" tIns="0" rIns="0" bIns="0" rtlCol="0"/>
          <a:lstStyle/>
          <a:p>
            <a:endParaRPr/>
          </a:p>
        </p:txBody>
      </p:sp>
      <p:sp>
        <p:nvSpPr>
          <p:cNvPr id="19" name="object 19"/>
          <p:cNvSpPr/>
          <p:nvPr/>
        </p:nvSpPr>
        <p:spPr>
          <a:xfrm>
            <a:off x="8747759" y="502920"/>
            <a:ext cx="52069" cy="45720"/>
          </a:xfrm>
          <a:custGeom>
            <a:avLst/>
            <a:gdLst/>
            <a:ahLst/>
            <a:cxnLst/>
            <a:rect l="l" t="t" r="r" b="b"/>
            <a:pathLst>
              <a:path w="52070" h="45720">
                <a:moveTo>
                  <a:pt x="28956" y="0"/>
                </a:moveTo>
                <a:lnTo>
                  <a:pt x="22987" y="0"/>
                </a:lnTo>
                <a:lnTo>
                  <a:pt x="18415" y="1397"/>
                </a:lnTo>
                <a:lnTo>
                  <a:pt x="12446" y="3048"/>
                </a:lnTo>
                <a:lnTo>
                  <a:pt x="9525" y="4445"/>
                </a:lnTo>
                <a:lnTo>
                  <a:pt x="6350" y="5841"/>
                </a:lnTo>
                <a:lnTo>
                  <a:pt x="5969" y="8000"/>
                </a:lnTo>
                <a:lnTo>
                  <a:pt x="2413" y="12064"/>
                </a:lnTo>
                <a:lnTo>
                  <a:pt x="1397" y="14477"/>
                </a:lnTo>
                <a:lnTo>
                  <a:pt x="381" y="19050"/>
                </a:lnTo>
                <a:lnTo>
                  <a:pt x="1397" y="21716"/>
                </a:lnTo>
                <a:lnTo>
                  <a:pt x="0" y="25908"/>
                </a:lnTo>
                <a:lnTo>
                  <a:pt x="1778" y="29337"/>
                </a:lnTo>
                <a:lnTo>
                  <a:pt x="2794" y="32512"/>
                </a:lnTo>
                <a:lnTo>
                  <a:pt x="7366" y="35940"/>
                </a:lnTo>
                <a:lnTo>
                  <a:pt x="10668" y="39750"/>
                </a:lnTo>
                <a:lnTo>
                  <a:pt x="15240" y="42163"/>
                </a:lnTo>
                <a:lnTo>
                  <a:pt x="23368" y="44576"/>
                </a:lnTo>
                <a:lnTo>
                  <a:pt x="26543" y="45212"/>
                </a:lnTo>
                <a:lnTo>
                  <a:pt x="29337" y="44958"/>
                </a:lnTo>
                <a:lnTo>
                  <a:pt x="35687" y="42163"/>
                </a:lnTo>
                <a:lnTo>
                  <a:pt x="41021" y="41148"/>
                </a:lnTo>
                <a:lnTo>
                  <a:pt x="47751" y="35560"/>
                </a:lnTo>
                <a:lnTo>
                  <a:pt x="49911" y="29083"/>
                </a:lnTo>
                <a:lnTo>
                  <a:pt x="51689" y="24129"/>
                </a:lnTo>
                <a:lnTo>
                  <a:pt x="48768" y="16255"/>
                </a:lnTo>
                <a:lnTo>
                  <a:pt x="44958" y="12826"/>
                </a:lnTo>
                <a:lnTo>
                  <a:pt x="43180" y="9016"/>
                </a:lnTo>
                <a:lnTo>
                  <a:pt x="41401" y="6223"/>
                </a:lnTo>
                <a:lnTo>
                  <a:pt x="39624" y="3810"/>
                </a:lnTo>
                <a:lnTo>
                  <a:pt x="36830" y="2412"/>
                </a:lnTo>
                <a:lnTo>
                  <a:pt x="34036" y="1397"/>
                </a:lnTo>
                <a:lnTo>
                  <a:pt x="28956" y="0"/>
                </a:lnTo>
                <a:close/>
              </a:path>
            </a:pathLst>
          </a:custGeom>
          <a:solidFill>
            <a:srgbClr val="AEBDC1"/>
          </a:solidFill>
        </p:spPr>
        <p:txBody>
          <a:bodyPr wrap="square" lIns="0" tIns="0" rIns="0" bIns="0" rtlCol="0"/>
          <a:lstStyle/>
          <a:p>
            <a:endParaRPr/>
          </a:p>
        </p:txBody>
      </p:sp>
      <p:pic>
        <p:nvPicPr>
          <p:cNvPr id="20" name="object 20"/>
          <p:cNvPicPr/>
          <p:nvPr/>
        </p:nvPicPr>
        <p:blipFill>
          <a:blip r:embed="rId7" cstate="print"/>
          <a:stretch>
            <a:fillRect/>
          </a:stretch>
        </p:blipFill>
        <p:spPr>
          <a:xfrm>
            <a:off x="8333231" y="67056"/>
            <a:ext cx="85344" cy="85344"/>
          </a:xfrm>
          <a:prstGeom prst="rect">
            <a:avLst/>
          </a:prstGeom>
        </p:spPr>
      </p:pic>
      <p:pic>
        <p:nvPicPr>
          <p:cNvPr id="21" name="object 21"/>
          <p:cNvPicPr/>
          <p:nvPr/>
        </p:nvPicPr>
        <p:blipFill>
          <a:blip r:embed="rId8" cstate="print"/>
          <a:stretch>
            <a:fillRect/>
          </a:stretch>
        </p:blipFill>
        <p:spPr>
          <a:xfrm>
            <a:off x="8604504" y="716280"/>
            <a:ext cx="97535" cy="97536"/>
          </a:xfrm>
          <a:prstGeom prst="rect">
            <a:avLst/>
          </a:prstGeom>
        </p:spPr>
      </p:pic>
      <p:sp>
        <p:nvSpPr>
          <p:cNvPr id="22" name="object 22"/>
          <p:cNvSpPr/>
          <p:nvPr/>
        </p:nvSpPr>
        <p:spPr>
          <a:xfrm>
            <a:off x="8912352" y="493775"/>
            <a:ext cx="45720" cy="48895"/>
          </a:xfrm>
          <a:custGeom>
            <a:avLst/>
            <a:gdLst/>
            <a:ahLst/>
            <a:cxnLst/>
            <a:rect l="l" t="t" r="r" b="b"/>
            <a:pathLst>
              <a:path w="45720" h="48895">
                <a:moveTo>
                  <a:pt x="45466" y="18161"/>
                </a:moveTo>
                <a:lnTo>
                  <a:pt x="42926" y="17526"/>
                </a:lnTo>
                <a:lnTo>
                  <a:pt x="43688" y="15113"/>
                </a:lnTo>
                <a:lnTo>
                  <a:pt x="42291" y="11938"/>
                </a:lnTo>
                <a:lnTo>
                  <a:pt x="40894" y="9144"/>
                </a:lnTo>
                <a:lnTo>
                  <a:pt x="39370" y="5588"/>
                </a:lnTo>
                <a:lnTo>
                  <a:pt x="34417" y="4191"/>
                </a:lnTo>
                <a:lnTo>
                  <a:pt x="33274" y="2413"/>
                </a:lnTo>
                <a:lnTo>
                  <a:pt x="33147" y="2159"/>
                </a:lnTo>
                <a:lnTo>
                  <a:pt x="32639" y="1397"/>
                </a:lnTo>
                <a:lnTo>
                  <a:pt x="30480" y="635"/>
                </a:lnTo>
                <a:lnTo>
                  <a:pt x="27686" y="2159"/>
                </a:lnTo>
                <a:lnTo>
                  <a:pt x="25273" y="1397"/>
                </a:lnTo>
                <a:lnTo>
                  <a:pt x="22352" y="635"/>
                </a:lnTo>
                <a:lnTo>
                  <a:pt x="20574" y="0"/>
                </a:lnTo>
                <a:lnTo>
                  <a:pt x="19558" y="2413"/>
                </a:lnTo>
                <a:lnTo>
                  <a:pt x="17399" y="1778"/>
                </a:lnTo>
                <a:lnTo>
                  <a:pt x="11049" y="5207"/>
                </a:lnTo>
                <a:lnTo>
                  <a:pt x="8128" y="6985"/>
                </a:lnTo>
                <a:lnTo>
                  <a:pt x="7874" y="8763"/>
                </a:lnTo>
                <a:lnTo>
                  <a:pt x="7112" y="11176"/>
                </a:lnTo>
                <a:lnTo>
                  <a:pt x="3556" y="12954"/>
                </a:lnTo>
                <a:lnTo>
                  <a:pt x="2794" y="15113"/>
                </a:lnTo>
                <a:lnTo>
                  <a:pt x="0" y="24130"/>
                </a:lnTo>
                <a:lnTo>
                  <a:pt x="1016" y="30099"/>
                </a:lnTo>
                <a:lnTo>
                  <a:pt x="2540" y="32512"/>
                </a:lnTo>
                <a:lnTo>
                  <a:pt x="4318" y="35687"/>
                </a:lnTo>
                <a:lnTo>
                  <a:pt x="5334" y="40640"/>
                </a:lnTo>
                <a:lnTo>
                  <a:pt x="11303" y="45847"/>
                </a:lnTo>
                <a:lnTo>
                  <a:pt x="20574" y="48641"/>
                </a:lnTo>
                <a:lnTo>
                  <a:pt x="23495" y="46228"/>
                </a:lnTo>
                <a:lnTo>
                  <a:pt x="26670" y="47244"/>
                </a:lnTo>
                <a:lnTo>
                  <a:pt x="28448" y="46228"/>
                </a:lnTo>
                <a:lnTo>
                  <a:pt x="32258" y="44069"/>
                </a:lnTo>
                <a:lnTo>
                  <a:pt x="35179" y="42291"/>
                </a:lnTo>
                <a:lnTo>
                  <a:pt x="37973" y="41275"/>
                </a:lnTo>
                <a:lnTo>
                  <a:pt x="39751" y="36068"/>
                </a:lnTo>
                <a:lnTo>
                  <a:pt x="42672" y="34671"/>
                </a:lnTo>
                <a:lnTo>
                  <a:pt x="44069" y="30099"/>
                </a:lnTo>
                <a:lnTo>
                  <a:pt x="42672" y="26924"/>
                </a:lnTo>
                <a:lnTo>
                  <a:pt x="44069" y="22352"/>
                </a:lnTo>
                <a:lnTo>
                  <a:pt x="44704" y="19939"/>
                </a:lnTo>
                <a:lnTo>
                  <a:pt x="45466" y="18161"/>
                </a:lnTo>
                <a:close/>
              </a:path>
            </a:pathLst>
          </a:custGeom>
          <a:solidFill>
            <a:srgbClr val="AEBDC1"/>
          </a:solidFill>
        </p:spPr>
        <p:txBody>
          <a:bodyPr wrap="square" lIns="0" tIns="0" rIns="0" bIns="0" rtlCol="0"/>
          <a:lstStyle/>
          <a:p>
            <a:endParaRPr/>
          </a:p>
        </p:txBody>
      </p:sp>
      <p:sp>
        <p:nvSpPr>
          <p:cNvPr id="23" name="object 23"/>
          <p:cNvSpPr/>
          <p:nvPr/>
        </p:nvSpPr>
        <p:spPr>
          <a:xfrm>
            <a:off x="8881871" y="688848"/>
            <a:ext cx="55244" cy="55244"/>
          </a:xfrm>
          <a:custGeom>
            <a:avLst/>
            <a:gdLst/>
            <a:ahLst/>
            <a:cxnLst/>
            <a:rect l="l" t="t" r="r" b="b"/>
            <a:pathLst>
              <a:path w="55245" h="55245">
                <a:moveTo>
                  <a:pt x="36702" y="0"/>
                </a:moveTo>
                <a:lnTo>
                  <a:pt x="12953" y="2286"/>
                </a:lnTo>
                <a:lnTo>
                  <a:pt x="0" y="19050"/>
                </a:lnTo>
                <a:lnTo>
                  <a:pt x="1143" y="40005"/>
                </a:lnTo>
                <a:lnTo>
                  <a:pt x="19557" y="54863"/>
                </a:lnTo>
                <a:lnTo>
                  <a:pt x="42163" y="52324"/>
                </a:lnTo>
                <a:lnTo>
                  <a:pt x="54736" y="35560"/>
                </a:lnTo>
                <a:lnTo>
                  <a:pt x="53975" y="14605"/>
                </a:lnTo>
                <a:lnTo>
                  <a:pt x="36702" y="0"/>
                </a:lnTo>
                <a:close/>
              </a:path>
            </a:pathLst>
          </a:custGeom>
          <a:solidFill>
            <a:srgbClr val="AEBDC1"/>
          </a:solidFill>
        </p:spPr>
        <p:txBody>
          <a:bodyPr wrap="square" lIns="0" tIns="0" rIns="0" bIns="0" rtlCol="0"/>
          <a:lstStyle/>
          <a:p>
            <a:endParaRPr/>
          </a:p>
        </p:txBody>
      </p:sp>
      <p:pic>
        <p:nvPicPr>
          <p:cNvPr id="24" name="object 24"/>
          <p:cNvPicPr/>
          <p:nvPr/>
        </p:nvPicPr>
        <p:blipFill>
          <a:blip r:embed="rId9" cstate="print"/>
          <a:stretch>
            <a:fillRect/>
          </a:stretch>
        </p:blipFill>
        <p:spPr>
          <a:xfrm>
            <a:off x="8132064" y="697992"/>
            <a:ext cx="67055" cy="64008"/>
          </a:xfrm>
          <a:prstGeom prst="rect">
            <a:avLst/>
          </a:prstGeom>
        </p:spPr>
      </p:pic>
      <p:sp>
        <p:nvSpPr>
          <p:cNvPr id="25" name="object 25"/>
          <p:cNvSpPr/>
          <p:nvPr/>
        </p:nvSpPr>
        <p:spPr>
          <a:xfrm>
            <a:off x="8385048" y="829055"/>
            <a:ext cx="42545" cy="42545"/>
          </a:xfrm>
          <a:custGeom>
            <a:avLst/>
            <a:gdLst/>
            <a:ahLst/>
            <a:cxnLst/>
            <a:rect l="l" t="t" r="r" b="b"/>
            <a:pathLst>
              <a:path w="42545" h="42544">
                <a:moveTo>
                  <a:pt x="19113" y="762"/>
                </a:moveTo>
                <a:lnTo>
                  <a:pt x="15367" y="762"/>
                </a:lnTo>
                <a:lnTo>
                  <a:pt x="17526" y="1524"/>
                </a:lnTo>
                <a:lnTo>
                  <a:pt x="19113" y="762"/>
                </a:lnTo>
                <a:close/>
              </a:path>
              <a:path w="42545" h="42544">
                <a:moveTo>
                  <a:pt x="22733" y="762"/>
                </a:moveTo>
                <a:lnTo>
                  <a:pt x="20701" y="0"/>
                </a:lnTo>
                <a:lnTo>
                  <a:pt x="19113" y="762"/>
                </a:lnTo>
                <a:lnTo>
                  <a:pt x="22733" y="762"/>
                </a:lnTo>
                <a:close/>
              </a:path>
              <a:path w="42545" h="42544">
                <a:moveTo>
                  <a:pt x="42418" y="20066"/>
                </a:moveTo>
                <a:lnTo>
                  <a:pt x="39243" y="11176"/>
                </a:lnTo>
                <a:lnTo>
                  <a:pt x="35814" y="7493"/>
                </a:lnTo>
                <a:lnTo>
                  <a:pt x="34417" y="4445"/>
                </a:lnTo>
                <a:lnTo>
                  <a:pt x="29845" y="3302"/>
                </a:lnTo>
                <a:lnTo>
                  <a:pt x="26924" y="2286"/>
                </a:lnTo>
                <a:lnTo>
                  <a:pt x="24892" y="1524"/>
                </a:lnTo>
                <a:lnTo>
                  <a:pt x="17526" y="1524"/>
                </a:lnTo>
                <a:lnTo>
                  <a:pt x="15240" y="1524"/>
                </a:lnTo>
                <a:lnTo>
                  <a:pt x="14732" y="3302"/>
                </a:lnTo>
                <a:lnTo>
                  <a:pt x="9779" y="1905"/>
                </a:lnTo>
                <a:lnTo>
                  <a:pt x="9144" y="4064"/>
                </a:lnTo>
                <a:lnTo>
                  <a:pt x="6350" y="5588"/>
                </a:lnTo>
                <a:lnTo>
                  <a:pt x="3556" y="7493"/>
                </a:lnTo>
                <a:lnTo>
                  <a:pt x="2413" y="10414"/>
                </a:lnTo>
                <a:lnTo>
                  <a:pt x="1397" y="14859"/>
                </a:lnTo>
                <a:lnTo>
                  <a:pt x="635" y="17526"/>
                </a:lnTo>
                <a:lnTo>
                  <a:pt x="0" y="19304"/>
                </a:lnTo>
                <a:lnTo>
                  <a:pt x="1016" y="22733"/>
                </a:lnTo>
                <a:lnTo>
                  <a:pt x="2794" y="26416"/>
                </a:lnTo>
                <a:lnTo>
                  <a:pt x="2159" y="28702"/>
                </a:lnTo>
                <a:lnTo>
                  <a:pt x="6350" y="32385"/>
                </a:lnTo>
                <a:lnTo>
                  <a:pt x="7747" y="35687"/>
                </a:lnTo>
                <a:lnTo>
                  <a:pt x="10160" y="36449"/>
                </a:lnTo>
                <a:lnTo>
                  <a:pt x="13716" y="40132"/>
                </a:lnTo>
                <a:lnTo>
                  <a:pt x="18542" y="42037"/>
                </a:lnTo>
                <a:lnTo>
                  <a:pt x="23876" y="40894"/>
                </a:lnTo>
                <a:lnTo>
                  <a:pt x="25908" y="41656"/>
                </a:lnTo>
                <a:lnTo>
                  <a:pt x="27178" y="40894"/>
                </a:lnTo>
                <a:lnTo>
                  <a:pt x="31496" y="38354"/>
                </a:lnTo>
                <a:lnTo>
                  <a:pt x="38227" y="34671"/>
                </a:lnTo>
                <a:lnTo>
                  <a:pt x="40005" y="27559"/>
                </a:lnTo>
                <a:lnTo>
                  <a:pt x="42418" y="20066"/>
                </a:lnTo>
                <a:close/>
              </a:path>
            </a:pathLst>
          </a:custGeom>
          <a:solidFill>
            <a:srgbClr val="AEBDC1"/>
          </a:solidFill>
        </p:spPr>
        <p:txBody>
          <a:bodyPr wrap="square" lIns="0" tIns="0" rIns="0" bIns="0" rtlCol="0"/>
          <a:lstStyle/>
          <a:p>
            <a:endParaRPr/>
          </a:p>
        </p:txBody>
      </p:sp>
      <p:pic>
        <p:nvPicPr>
          <p:cNvPr id="26" name="object 26"/>
          <p:cNvPicPr/>
          <p:nvPr/>
        </p:nvPicPr>
        <p:blipFill>
          <a:blip r:embed="rId10" cstate="print"/>
          <a:stretch>
            <a:fillRect/>
          </a:stretch>
        </p:blipFill>
        <p:spPr>
          <a:xfrm>
            <a:off x="8747759" y="816864"/>
            <a:ext cx="112774" cy="112775"/>
          </a:xfrm>
          <a:prstGeom prst="rect">
            <a:avLst/>
          </a:prstGeom>
        </p:spPr>
      </p:pic>
      <p:pic>
        <p:nvPicPr>
          <p:cNvPr id="27" name="object 27"/>
          <p:cNvPicPr/>
          <p:nvPr/>
        </p:nvPicPr>
        <p:blipFill>
          <a:blip r:embed="rId11" cstate="print"/>
          <a:stretch>
            <a:fillRect/>
          </a:stretch>
        </p:blipFill>
        <p:spPr>
          <a:xfrm>
            <a:off x="7946135" y="496824"/>
            <a:ext cx="70103" cy="70103"/>
          </a:xfrm>
          <a:prstGeom prst="rect">
            <a:avLst/>
          </a:prstGeom>
        </p:spPr>
      </p:pic>
      <p:pic>
        <p:nvPicPr>
          <p:cNvPr id="28" name="object 28"/>
          <p:cNvPicPr/>
          <p:nvPr/>
        </p:nvPicPr>
        <p:blipFill>
          <a:blip r:embed="rId12" cstate="print"/>
          <a:stretch>
            <a:fillRect/>
          </a:stretch>
        </p:blipFill>
        <p:spPr>
          <a:xfrm>
            <a:off x="8525256" y="45720"/>
            <a:ext cx="64007" cy="64008"/>
          </a:xfrm>
          <a:prstGeom prst="rect">
            <a:avLst/>
          </a:prstGeom>
        </p:spPr>
      </p:pic>
      <p:pic>
        <p:nvPicPr>
          <p:cNvPr id="29" name="object 29"/>
          <p:cNvPicPr/>
          <p:nvPr/>
        </p:nvPicPr>
        <p:blipFill>
          <a:blip r:embed="rId13" cstate="print"/>
          <a:stretch>
            <a:fillRect/>
          </a:stretch>
        </p:blipFill>
        <p:spPr>
          <a:xfrm>
            <a:off x="8891016" y="307848"/>
            <a:ext cx="85344" cy="85344"/>
          </a:xfrm>
          <a:prstGeom prst="rect">
            <a:avLst/>
          </a:prstGeom>
        </p:spPr>
      </p:pic>
      <p:sp>
        <p:nvSpPr>
          <p:cNvPr id="30" name="object 30"/>
          <p:cNvSpPr/>
          <p:nvPr/>
        </p:nvSpPr>
        <p:spPr>
          <a:xfrm>
            <a:off x="9031224" y="618743"/>
            <a:ext cx="45720" cy="42545"/>
          </a:xfrm>
          <a:custGeom>
            <a:avLst/>
            <a:gdLst/>
            <a:ahLst/>
            <a:cxnLst/>
            <a:rect l="l" t="t" r="r" b="b"/>
            <a:pathLst>
              <a:path w="45720" h="42545">
                <a:moveTo>
                  <a:pt x="45339" y="15494"/>
                </a:moveTo>
                <a:lnTo>
                  <a:pt x="42418" y="8636"/>
                </a:lnTo>
                <a:lnTo>
                  <a:pt x="34925" y="6477"/>
                </a:lnTo>
                <a:lnTo>
                  <a:pt x="30988" y="2921"/>
                </a:lnTo>
                <a:lnTo>
                  <a:pt x="26289" y="1778"/>
                </a:lnTo>
                <a:lnTo>
                  <a:pt x="21209" y="0"/>
                </a:lnTo>
                <a:lnTo>
                  <a:pt x="16256" y="762"/>
                </a:lnTo>
                <a:lnTo>
                  <a:pt x="9779" y="4318"/>
                </a:lnTo>
                <a:lnTo>
                  <a:pt x="6858" y="6096"/>
                </a:lnTo>
                <a:lnTo>
                  <a:pt x="6477" y="8255"/>
                </a:lnTo>
                <a:lnTo>
                  <a:pt x="2159" y="11938"/>
                </a:lnTo>
                <a:lnTo>
                  <a:pt x="0" y="19558"/>
                </a:lnTo>
                <a:lnTo>
                  <a:pt x="1016" y="24892"/>
                </a:lnTo>
                <a:lnTo>
                  <a:pt x="3175" y="25654"/>
                </a:lnTo>
                <a:lnTo>
                  <a:pt x="2540" y="27813"/>
                </a:lnTo>
                <a:lnTo>
                  <a:pt x="23749" y="42291"/>
                </a:lnTo>
                <a:lnTo>
                  <a:pt x="27051" y="41148"/>
                </a:lnTo>
                <a:lnTo>
                  <a:pt x="32004" y="42545"/>
                </a:lnTo>
                <a:lnTo>
                  <a:pt x="33655" y="41148"/>
                </a:lnTo>
                <a:lnTo>
                  <a:pt x="34925" y="40132"/>
                </a:lnTo>
                <a:lnTo>
                  <a:pt x="35687" y="38227"/>
                </a:lnTo>
                <a:lnTo>
                  <a:pt x="38100" y="38989"/>
                </a:lnTo>
                <a:lnTo>
                  <a:pt x="38735" y="38227"/>
                </a:lnTo>
                <a:lnTo>
                  <a:pt x="41783" y="34671"/>
                </a:lnTo>
                <a:lnTo>
                  <a:pt x="44958" y="25273"/>
                </a:lnTo>
                <a:lnTo>
                  <a:pt x="45339" y="23114"/>
                </a:lnTo>
                <a:lnTo>
                  <a:pt x="44577" y="17653"/>
                </a:lnTo>
                <a:lnTo>
                  <a:pt x="45339" y="15494"/>
                </a:lnTo>
                <a:close/>
              </a:path>
            </a:pathLst>
          </a:custGeom>
          <a:solidFill>
            <a:srgbClr val="AEBDC1"/>
          </a:solidFill>
        </p:spPr>
        <p:txBody>
          <a:bodyPr wrap="square" lIns="0" tIns="0" rIns="0" bIns="0" rtlCol="0"/>
          <a:lstStyle/>
          <a:p>
            <a:endParaRPr/>
          </a:p>
        </p:txBody>
      </p:sp>
      <p:sp>
        <p:nvSpPr>
          <p:cNvPr id="31" name="object 31"/>
          <p:cNvSpPr/>
          <p:nvPr/>
        </p:nvSpPr>
        <p:spPr>
          <a:xfrm>
            <a:off x="8360664" y="454151"/>
            <a:ext cx="48260" cy="48260"/>
          </a:xfrm>
          <a:custGeom>
            <a:avLst/>
            <a:gdLst/>
            <a:ahLst/>
            <a:cxnLst/>
            <a:rect l="l" t="t" r="r" b="b"/>
            <a:pathLst>
              <a:path w="48259" h="48259">
                <a:moveTo>
                  <a:pt x="48260" y="17653"/>
                </a:moveTo>
                <a:lnTo>
                  <a:pt x="46482" y="14351"/>
                </a:lnTo>
                <a:lnTo>
                  <a:pt x="44704" y="13589"/>
                </a:lnTo>
                <a:lnTo>
                  <a:pt x="40767" y="7366"/>
                </a:lnTo>
                <a:lnTo>
                  <a:pt x="38227" y="6604"/>
                </a:lnTo>
                <a:lnTo>
                  <a:pt x="36449" y="6223"/>
                </a:lnTo>
                <a:lnTo>
                  <a:pt x="36830" y="4064"/>
                </a:lnTo>
                <a:lnTo>
                  <a:pt x="26416" y="762"/>
                </a:lnTo>
                <a:lnTo>
                  <a:pt x="25146" y="381"/>
                </a:lnTo>
                <a:lnTo>
                  <a:pt x="20193" y="762"/>
                </a:lnTo>
                <a:lnTo>
                  <a:pt x="17780" y="0"/>
                </a:lnTo>
                <a:lnTo>
                  <a:pt x="14859" y="1905"/>
                </a:lnTo>
                <a:lnTo>
                  <a:pt x="11684" y="3302"/>
                </a:lnTo>
                <a:lnTo>
                  <a:pt x="11049" y="5588"/>
                </a:lnTo>
                <a:lnTo>
                  <a:pt x="4953" y="9525"/>
                </a:lnTo>
                <a:lnTo>
                  <a:pt x="2794" y="16637"/>
                </a:lnTo>
                <a:lnTo>
                  <a:pt x="762" y="24003"/>
                </a:lnTo>
                <a:lnTo>
                  <a:pt x="0" y="26162"/>
                </a:lnTo>
                <a:lnTo>
                  <a:pt x="762" y="31750"/>
                </a:lnTo>
                <a:lnTo>
                  <a:pt x="2413" y="34671"/>
                </a:lnTo>
                <a:lnTo>
                  <a:pt x="4953" y="35433"/>
                </a:lnTo>
                <a:lnTo>
                  <a:pt x="6350" y="39116"/>
                </a:lnTo>
                <a:lnTo>
                  <a:pt x="10287" y="42799"/>
                </a:lnTo>
                <a:lnTo>
                  <a:pt x="11684" y="46101"/>
                </a:lnTo>
                <a:lnTo>
                  <a:pt x="16637" y="47498"/>
                </a:lnTo>
                <a:lnTo>
                  <a:pt x="18796" y="48260"/>
                </a:lnTo>
                <a:lnTo>
                  <a:pt x="24130" y="47244"/>
                </a:lnTo>
                <a:lnTo>
                  <a:pt x="26162" y="47879"/>
                </a:lnTo>
                <a:lnTo>
                  <a:pt x="27813" y="47244"/>
                </a:lnTo>
                <a:lnTo>
                  <a:pt x="29464" y="46482"/>
                </a:lnTo>
                <a:lnTo>
                  <a:pt x="31877" y="47244"/>
                </a:lnTo>
                <a:lnTo>
                  <a:pt x="32131" y="46482"/>
                </a:lnTo>
                <a:lnTo>
                  <a:pt x="33020" y="44196"/>
                </a:lnTo>
                <a:lnTo>
                  <a:pt x="35052" y="44958"/>
                </a:lnTo>
                <a:lnTo>
                  <a:pt x="36449" y="44196"/>
                </a:lnTo>
                <a:lnTo>
                  <a:pt x="37973" y="43561"/>
                </a:lnTo>
                <a:lnTo>
                  <a:pt x="41148" y="42037"/>
                </a:lnTo>
                <a:lnTo>
                  <a:pt x="41783" y="39497"/>
                </a:lnTo>
                <a:lnTo>
                  <a:pt x="44323" y="37973"/>
                </a:lnTo>
                <a:lnTo>
                  <a:pt x="46101" y="32766"/>
                </a:lnTo>
                <a:lnTo>
                  <a:pt x="46482" y="30607"/>
                </a:lnTo>
                <a:lnTo>
                  <a:pt x="47879" y="25781"/>
                </a:lnTo>
                <a:lnTo>
                  <a:pt x="46482" y="22860"/>
                </a:lnTo>
                <a:lnTo>
                  <a:pt x="48260" y="17653"/>
                </a:lnTo>
                <a:close/>
              </a:path>
            </a:pathLst>
          </a:custGeom>
          <a:solidFill>
            <a:srgbClr val="AEBDC1"/>
          </a:solidFill>
        </p:spPr>
        <p:txBody>
          <a:bodyPr wrap="square" lIns="0" tIns="0" rIns="0" bIns="0" rtlCol="0"/>
          <a:lstStyle/>
          <a:p>
            <a:endParaRPr/>
          </a:p>
        </p:txBody>
      </p:sp>
      <p:pic>
        <p:nvPicPr>
          <p:cNvPr id="32" name="object 32"/>
          <p:cNvPicPr/>
          <p:nvPr/>
        </p:nvPicPr>
        <p:blipFill>
          <a:blip r:embed="rId14" cstate="print"/>
          <a:stretch>
            <a:fillRect/>
          </a:stretch>
        </p:blipFill>
        <p:spPr>
          <a:xfrm>
            <a:off x="8186928" y="4550664"/>
            <a:ext cx="140207" cy="109728"/>
          </a:xfrm>
          <a:prstGeom prst="rect">
            <a:avLst/>
          </a:prstGeom>
        </p:spPr>
      </p:pic>
      <p:grpSp>
        <p:nvGrpSpPr>
          <p:cNvPr id="33" name="object 33"/>
          <p:cNvGrpSpPr/>
          <p:nvPr/>
        </p:nvGrpSpPr>
        <p:grpSpPr>
          <a:xfrm>
            <a:off x="8333231" y="4773167"/>
            <a:ext cx="360045" cy="307975"/>
            <a:chOff x="8333231" y="4773167"/>
            <a:chExt cx="360045" cy="307975"/>
          </a:xfrm>
        </p:grpSpPr>
        <p:pic>
          <p:nvPicPr>
            <p:cNvPr id="34" name="object 34"/>
            <p:cNvPicPr/>
            <p:nvPr/>
          </p:nvPicPr>
          <p:blipFill>
            <a:blip r:embed="rId15" cstate="print"/>
            <a:stretch>
              <a:fillRect/>
            </a:stretch>
          </p:blipFill>
          <p:spPr>
            <a:xfrm>
              <a:off x="8333231" y="4773167"/>
              <a:ext cx="152400" cy="128015"/>
            </a:xfrm>
            <a:prstGeom prst="rect">
              <a:avLst/>
            </a:prstGeom>
          </p:spPr>
        </p:pic>
        <p:pic>
          <p:nvPicPr>
            <p:cNvPr id="35" name="object 35"/>
            <p:cNvPicPr/>
            <p:nvPr/>
          </p:nvPicPr>
          <p:blipFill>
            <a:blip r:embed="rId16" cstate="print"/>
            <a:stretch>
              <a:fillRect/>
            </a:stretch>
          </p:blipFill>
          <p:spPr>
            <a:xfrm>
              <a:off x="8525255" y="4928614"/>
              <a:ext cx="167640" cy="152400"/>
            </a:xfrm>
            <a:prstGeom prst="rect">
              <a:avLst/>
            </a:prstGeom>
          </p:spPr>
        </p:pic>
      </p:grpSp>
      <p:pic>
        <p:nvPicPr>
          <p:cNvPr id="36" name="object 36"/>
          <p:cNvPicPr/>
          <p:nvPr/>
        </p:nvPicPr>
        <p:blipFill>
          <a:blip r:embed="rId17" cstate="print"/>
          <a:stretch>
            <a:fillRect/>
          </a:stretch>
        </p:blipFill>
        <p:spPr>
          <a:xfrm>
            <a:off x="8763000" y="4596384"/>
            <a:ext cx="176783" cy="146303"/>
          </a:xfrm>
          <a:prstGeom prst="rect">
            <a:avLst/>
          </a:prstGeom>
        </p:spPr>
      </p:pic>
      <p:pic>
        <p:nvPicPr>
          <p:cNvPr id="37" name="object 37"/>
          <p:cNvPicPr/>
          <p:nvPr/>
        </p:nvPicPr>
        <p:blipFill>
          <a:blip r:embed="rId18" cstate="print"/>
          <a:stretch>
            <a:fillRect/>
          </a:stretch>
        </p:blipFill>
        <p:spPr>
          <a:xfrm>
            <a:off x="8519159" y="4501896"/>
            <a:ext cx="176783" cy="164592"/>
          </a:xfrm>
          <a:prstGeom prst="rect">
            <a:avLst/>
          </a:prstGeom>
        </p:spPr>
      </p:pic>
      <p:pic>
        <p:nvPicPr>
          <p:cNvPr id="38" name="object 38"/>
          <p:cNvPicPr/>
          <p:nvPr/>
        </p:nvPicPr>
        <p:blipFill>
          <a:blip r:embed="rId19" cstate="print"/>
          <a:stretch>
            <a:fillRect/>
          </a:stretch>
        </p:blipFill>
        <p:spPr>
          <a:xfrm>
            <a:off x="8891016" y="4855464"/>
            <a:ext cx="167640" cy="167640"/>
          </a:xfrm>
          <a:prstGeom prst="rect">
            <a:avLst/>
          </a:prstGeom>
        </p:spPr>
      </p:pic>
      <p:pic>
        <p:nvPicPr>
          <p:cNvPr id="39" name="object 39"/>
          <p:cNvPicPr/>
          <p:nvPr/>
        </p:nvPicPr>
        <p:blipFill>
          <a:blip r:embed="rId20" cstate="print"/>
          <a:stretch>
            <a:fillRect/>
          </a:stretch>
        </p:blipFill>
        <p:spPr>
          <a:xfrm>
            <a:off x="8372856" y="4303776"/>
            <a:ext cx="103631" cy="91439"/>
          </a:xfrm>
          <a:prstGeom prst="rect">
            <a:avLst/>
          </a:prstGeom>
        </p:spPr>
      </p:pic>
      <p:pic>
        <p:nvPicPr>
          <p:cNvPr id="40" name="object 40"/>
          <p:cNvPicPr/>
          <p:nvPr/>
        </p:nvPicPr>
        <p:blipFill>
          <a:blip r:embed="rId21" cstate="print"/>
          <a:stretch>
            <a:fillRect/>
          </a:stretch>
        </p:blipFill>
        <p:spPr>
          <a:xfrm>
            <a:off x="8564880" y="4130040"/>
            <a:ext cx="176783" cy="158496"/>
          </a:xfrm>
          <a:prstGeom prst="rect">
            <a:avLst/>
          </a:prstGeom>
        </p:spPr>
      </p:pic>
      <p:pic>
        <p:nvPicPr>
          <p:cNvPr id="41" name="object 41"/>
          <p:cNvPicPr/>
          <p:nvPr/>
        </p:nvPicPr>
        <p:blipFill>
          <a:blip r:embed="rId22" cstate="print"/>
          <a:stretch>
            <a:fillRect/>
          </a:stretch>
        </p:blipFill>
        <p:spPr>
          <a:xfrm>
            <a:off x="8729471" y="4867655"/>
            <a:ext cx="70103" cy="64007"/>
          </a:xfrm>
          <a:prstGeom prst="rect">
            <a:avLst/>
          </a:prstGeom>
        </p:spPr>
      </p:pic>
      <p:pic>
        <p:nvPicPr>
          <p:cNvPr id="42" name="object 42"/>
          <p:cNvPicPr/>
          <p:nvPr/>
        </p:nvPicPr>
        <p:blipFill>
          <a:blip r:embed="rId23" cstate="print"/>
          <a:stretch>
            <a:fillRect/>
          </a:stretch>
        </p:blipFill>
        <p:spPr>
          <a:xfrm>
            <a:off x="8830056" y="4312920"/>
            <a:ext cx="103631" cy="85343"/>
          </a:xfrm>
          <a:prstGeom prst="rect">
            <a:avLst/>
          </a:prstGeom>
        </p:spPr>
      </p:pic>
      <p:grpSp>
        <p:nvGrpSpPr>
          <p:cNvPr id="43" name="object 43"/>
          <p:cNvGrpSpPr/>
          <p:nvPr/>
        </p:nvGrpSpPr>
        <p:grpSpPr>
          <a:xfrm>
            <a:off x="0" y="3678935"/>
            <a:ext cx="2868295" cy="1466215"/>
            <a:chOff x="0" y="3678935"/>
            <a:chExt cx="2868295" cy="1466215"/>
          </a:xfrm>
        </p:grpSpPr>
        <p:sp>
          <p:nvSpPr>
            <p:cNvPr id="44" name="object 44"/>
            <p:cNvSpPr/>
            <p:nvPr/>
          </p:nvSpPr>
          <p:spPr>
            <a:xfrm>
              <a:off x="0" y="4104055"/>
              <a:ext cx="554990" cy="1040765"/>
            </a:xfrm>
            <a:custGeom>
              <a:avLst/>
              <a:gdLst/>
              <a:ahLst/>
              <a:cxnLst/>
              <a:rect l="l" t="t" r="r" b="b"/>
              <a:pathLst>
                <a:path w="554990" h="1040764">
                  <a:moveTo>
                    <a:pt x="269189" y="1040765"/>
                  </a:moveTo>
                  <a:lnTo>
                    <a:pt x="0" y="808037"/>
                  </a:lnTo>
                  <a:lnTo>
                    <a:pt x="0" y="878408"/>
                  </a:lnTo>
                  <a:lnTo>
                    <a:pt x="190563" y="1040765"/>
                  </a:lnTo>
                  <a:lnTo>
                    <a:pt x="269189" y="1040765"/>
                  </a:lnTo>
                  <a:close/>
                </a:path>
                <a:path w="554990" h="1040764">
                  <a:moveTo>
                    <a:pt x="388607" y="264045"/>
                  </a:moveTo>
                  <a:lnTo>
                    <a:pt x="335051" y="264045"/>
                  </a:lnTo>
                  <a:lnTo>
                    <a:pt x="305638" y="357162"/>
                  </a:lnTo>
                  <a:lnTo>
                    <a:pt x="276910" y="450037"/>
                  </a:lnTo>
                  <a:lnTo>
                    <a:pt x="233934" y="592048"/>
                  </a:lnTo>
                  <a:lnTo>
                    <a:pt x="207010" y="682434"/>
                  </a:lnTo>
                  <a:lnTo>
                    <a:pt x="185610" y="758126"/>
                  </a:lnTo>
                  <a:lnTo>
                    <a:pt x="178168" y="783526"/>
                  </a:lnTo>
                  <a:lnTo>
                    <a:pt x="49542" y="677443"/>
                  </a:lnTo>
                  <a:lnTo>
                    <a:pt x="7200" y="641794"/>
                  </a:lnTo>
                  <a:lnTo>
                    <a:pt x="33032" y="609206"/>
                  </a:lnTo>
                  <a:lnTo>
                    <a:pt x="61302" y="579462"/>
                  </a:lnTo>
                  <a:lnTo>
                    <a:pt x="91998" y="552551"/>
                  </a:lnTo>
                  <a:lnTo>
                    <a:pt x="125145" y="528472"/>
                  </a:lnTo>
                  <a:lnTo>
                    <a:pt x="179920" y="528472"/>
                  </a:lnTo>
                  <a:lnTo>
                    <a:pt x="191516" y="486371"/>
                  </a:lnTo>
                  <a:lnTo>
                    <a:pt x="192836" y="478599"/>
                  </a:lnTo>
                  <a:lnTo>
                    <a:pt x="192671" y="471081"/>
                  </a:lnTo>
                  <a:lnTo>
                    <a:pt x="190487" y="464121"/>
                  </a:lnTo>
                  <a:lnTo>
                    <a:pt x="185737" y="457962"/>
                  </a:lnTo>
                  <a:lnTo>
                    <a:pt x="181051" y="452564"/>
                  </a:lnTo>
                  <a:lnTo>
                    <a:pt x="174917" y="449681"/>
                  </a:lnTo>
                  <a:lnTo>
                    <a:pt x="164465" y="449681"/>
                  </a:lnTo>
                  <a:lnTo>
                    <a:pt x="108927" y="478612"/>
                  </a:lnTo>
                  <a:lnTo>
                    <a:pt x="63576" y="509879"/>
                  </a:lnTo>
                  <a:lnTo>
                    <a:pt x="21894" y="545960"/>
                  </a:lnTo>
                  <a:lnTo>
                    <a:pt x="0" y="569747"/>
                  </a:lnTo>
                  <a:lnTo>
                    <a:pt x="0" y="704900"/>
                  </a:lnTo>
                  <a:lnTo>
                    <a:pt x="28422" y="728446"/>
                  </a:lnTo>
                  <a:lnTo>
                    <a:pt x="175996" y="848283"/>
                  </a:lnTo>
                  <a:lnTo>
                    <a:pt x="180695" y="852957"/>
                  </a:lnTo>
                  <a:lnTo>
                    <a:pt x="186105" y="855116"/>
                  </a:lnTo>
                  <a:lnTo>
                    <a:pt x="191160" y="855116"/>
                  </a:lnTo>
                  <a:lnTo>
                    <a:pt x="230886" y="783526"/>
                  </a:lnTo>
                  <a:lnTo>
                    <a:pt x="258635" y="688086"/>
                  </a:lnTo>
                  <a:lnTo>
                    <a:pt x="287147" y="591820"/>
                  </a:lnTo>
                  <a:lnTo>
                    <a:pt x="316001" y="496265"/>
                  </a:lnTo>
                  <a:lnTo>
                    <a:pt x="345452" y="400672"/>
                  </a:lnTo>
                  <a:lnTo>
                    <a:pt x="375462" y="305193"/>
                  </a:lnTo>
                  <a:lnTo>
                    <a:pt x="388607" y="264045"/>
                  </a:lnTo>
                  <a:close/>
                </a:path>
                <a:path w="554990" h="1040764">
                  <a:moveTo>
                    <a:pt x="554469" y="110680"/>
                  </a:moveTo>
                  <a:lnTo>
                    <a:pt x="552932" y="55359"/>
                  </a:lnTo>
                  <a:lnTo>
                    <a:pt x="541731" y="1574"/>
                  </a:lnTo>
                  <a:lnTo>
                    <a:pt x="540981" y="0"/>
                  </a:lnTo>
                  <a:lnTo>
                    <a:pt x="485813" y="0"/>
                  </a:lnTo>
                  <a:lnTo>
                    <a:pt x="498106" y="36969"/>
                  </a:lnTo>
                  <a:lnTo>
                    <a:pt x="502488" y="75907"/>
                  </a:lnTo>
                  <a:lnTo>
                    <a:pt x="501332" y="115646"/>
                  </a:lnTo>
                  <a:lnTo>
                    <a:pt x="496989" y="155041"/>
                  </a:lnTo>
                  <a:lnTo>
                    <a:pt x="488873" y="211035"/>
                  </a:lnTo>
                  <a:lnTo>
                    <a:pt x="479717" y="266534"/>
                  </a:lnTo>
                  <a:lnTo>
                    <a:pt x="469544" y="321945"/>
                  </a:lnTo>
                  <a:lnTo>
                    <a:pt x="458393" y="377736"/>
                  </a:lnTo>
                  <a:lnTo>
                    <a:pt x="448614" y="429412"/>
                  </a:lnTo>
                  <a:lnTo>
                    <a:pt x="438289" y="480860"/>
                  </a:lnTo>
                  <a:lnTo>
                    <a:pt x="427456" y="532117"/>
                  </a:lnTo>
                  <a:lnTo>
                    <a:pt x="416179" y="583234"/>
                  </a:lnTo>
                  <a:lnTo>
                    <a:pt x="404495" y="634238"/>
                  </a:lnTo>
                  <a:lnTo>
                    <a:pt x="392442" y="685152"/>
                  </a:lnTo>
                  <a:lnTo>
                    <a:pt x="380022" y="736231"/>
                  </a:lnTo>
                  <a:lnTo>
                    <a:pt x="354533" y="837857"/>
                  </a:lnTo>
                  <a:lnTo>
                    <a:pt x="330149" y="926973"/>
                  </a:lnTo>
                  <a:lnTo>
                    <a:pt x="317703" y="971435"/>
                  </a:lnTo>
                  <a:lnTo>
                    <a:pt x="304952" y="1015936"/>
                  </a:lnTo>
                  <a:lnTo>
                    <a:pt x="297611" y="1040765"/>
                  </a:lnTo>
                  <a:lnTo>
                    <a:pt x="351053" y="1040765"/>
                  </a:lnTo>
                  <a:lnTo>
                    <a:pt x="370776" y="973721"/>
                  </a:lnTo>
                  <a:lnTo>
                    <a:pt x="384048" y="926299"/>
                  </a:lnTo>
                  <a:lnTo>
                    <a:pt x="396976" y="878408"/>
                  </a:lnTo>
                  <a:lnTo>
                    <a:pt x="409371" y="830910"/>
                  </a:lnTo>
                  <a:lnTo>
                    <a:pt x="421487" y="782967"/>
                  </a:lnTo>
                  <a:lnTo>
                    <a:pt x="433247" y="734923"/>
                  </a:lnTo>
                  <a:lnTo>
                    <a:pt x="444703" y="686777"/>
                  </a:lnTo>
                  <a:lnTo>
                    <a:pt x="466674" y="591820"/>
                  </a:lnTo>
                  <a:lnTo>
                    <a:pt x="477443" y="544131"/>
                  </a:lnTo>
                  <a:lnTo>
                    <a:pt x="487908" y="496265"/>
                  </a:lnTo>
                  <a:lnTo>
                    <a:pt x="497941" y="448449"/>
                  </a:lnTo>
                  <a:lnTo>
                    <a:pt x="507453" y="400672"/>
                  </a:lnTo>
                  <a:lnTo>
                    <a:pt x="516470" y="354050"/>
                  </a:lnTo>
                  <a:lnTo>
                    <a:pt x="525030" y="306933"/>
                  </a:lnTo>
                  <a:lnTo>
                    <a:pt x="549287" y="165849"/>
                  </a:lnTo>
                  <a:lnTo>
                    <a:pt x="554469" y="110680"/>
                  </a:lnTo>
                  <a:close/>
                </a:path>
              </a:pathLst>
            </a:custGeom>
            <a:solidFill>
              <a:srgbClr val="F9F0E8"/>
            </a:solidFill>
          </p:spPr>
          <p:txBody>
            <a:bodyPr wrap="square" lIns="0" tIns="0" rIns="0" bIns="0" rtlCol="0"/>
            <a:lstStyle/>
            <a:p>
              <a:endParaRPr/>
            </a:p>
          </p:txBody>
        </p:sp>
        <p:pic>
          <p:nvPicPr>
            <p:cNvPr id="45" name="object 45"/>
            <p:cNvPicPr/>
            <p:nvPr/>
          </p:nvPicPr>
          <p:blipFill>
            <a:blip r:embed="rId24" cstate="print"/>
            <a:stretch>
              <a:fillRect/>
            </a:stretch>
          </p:blipFill>
          <p:spPr>
            <a:xfrm>
              <a:off x="93084" y="4632528"/>
              <a:ext cx="86836" cy="142100"/>
            </a:xfrm>
            <a:prstGeom prst="rect">
              <a:avLst/>
            </a:prstGeom>
          </p:spPr>
        </p:pic>
        <p:sp>
          <p:nvSpPr>
            <p:cNvPr id="46" name="object 46"/>
            <p:cNvSpPr/>
            <p:nvPr/>
          </p:nvSpPr>
          <p:spPr>
            <a:xfrm>
              <a:off x="0" y="4044695"/>
              <a:ext cx="541020" cy="528955"/>
            </a:xfrm>
            <a:custGeom>
              <a:avLst/>
              <a:gdLst/>
              <a:ahLst/>
              <a:cxnLst/>
              <a:rect l="l" t="t" r="r" b="b"/>
              <a:pathLst>
                <a:path w="541020" h="528954">
                  <a:moveTo>
                    <a:pt x="407416" y="255727"/>
                  </a:moveTo>
                  <a:lnTo>
                    <a:pt x="403085" y="244221"/>
                  </a:lnTo>
                  <a:lnTo>
                    <a:pt x="394487" y="236156"/>
                  </a:lnTo>
                  <a:lnTo>
                    <a:pt x="383019" y="233108"/>
                  </a:lnTo>
                  <a:lnTo>
                    <a:pt x="377964" y="233108"/>
                  </a:lnTo>
                  <a:lnTo>
                    <a:pt x="372567" y="234556"/>
                  </a:lnTo>
                  <a:lnTo>
                    <a:pt x="325793" y="267436"/>
                  </a:lnTo>
                  <a:lnTo>
                    <a:pt x="283756" y="296113"/>
                  </a:lnTo>
                  <a:lnTo>
                    <a:pt x="241401" y="324180"/>
                  </a:lnTo>
                  <a:lnTo>
                    <a:pt x="198704" y="351663"/>
                  </a:lnTo>
                  <a:lnTo>
                    <a:pt x="155663" y="378548"/>
                  </a:lnTo>
                  <a:lnTo>
                    <a:pt x="112255" y="404850"/>
                  </a:lnTo>
                  <a:lnTo>
                    <a:pt x="68465" y="430580"/>
                  </a:lnTo>
                  <a:lnTo>
                    <a:pt x="24295" y="455739"/>
                  </a:lnTo>
                  <a:lnTo>
                    <a:pt x="0" y="469138"/>
                  </a:lnTo>
                  <a:lnTo>
                    <a:pt x="0" y="528739"/>
                  </a:lnTo>
                  <a:lnTo>
                    <a:pt x="34861" y="509041"/>
                  </a:lnTo>
                  <a:lnTo>
                    <a:pt x="76936" y="484708"/>
                  </a:lnTo>
                  <a:lnTo>
                    <a:pt x="162636" y="433781"/>
                  </a:lnTo>
                  <a:lnTo>
                    <a:pt x="206260" y="406971"/>
                  </a:lnTo>
                  <a:lnTo>
                    <a:pt x="249529" y="379666"/>
                  </a:lnTo>
                  <a:lnTo>
                    <a:pt x="292468" y="351815"/>
                  </a:lnTo>
                  <a:lnTo>
                    <a:pt x="335051" y="323405"/>
                  </a:lnTo>
                  <a:lnTo>
                    <a:pt x="388607" y="323405"/>
                  </a:lnTo>
                  <a:lnTo>
                    <a:pt x="406107" y="269087"/>
                  </a:lnTo>
                  <a:lnTo>
                    <a:pt x="407416" y="255727"/>
                  </a:lnTo>
                  <a:close/>
                </a:path>
                <a:path w="541020" h="528954">
                  <a:moveTo>
                    <a:pt x="540981" y="59359"/>
                  </a:moveTo>
                  <a:lnTo>
                    <a:pt x="517918" y="10426"/>
                  </a:lnTo>
                  <a:lnTo>
                    <a:pt x="512140" y="3238"/>
                  </a:lnTo>
                  <a:lnTo>
                    <a:pt x="504571" y="0"/>
                  </a:lnTo>
                  <a:lnTo>
                    <a:pt x="491578" y="0"/>
                  </a:lnTo>
                  <a:lnTo>
                    <a:pt x="486168" y="1790"/>
                  </a:lnTo>
                  <a:lnTo>
                    <a:pt x="481482" y="5397"/>
                  </a:lnTo>
                  <a:lnTo>
                    <a:pt x="435889" y="30149"/>
                  </a:lnTo>
                  <a:lnTo>
                    <a:pt x="254571" y="130479"/>
                  </a:lnTo>
                  <a:lnTo>
                    <a:pt x="74752" y="233108"/>
                  </a:lnTo>
                  <a:lnTo>
                    <a:pt x="0" y="276771"/>
                  </a:lnTo>
                  <a:lnTo>
                    <a:pt x="0" y="336753"/>
                  </a:lnTo>
                  <a:lnTo>
                    <a:pt x="178943" y="233095"/>
                  </a:lnTo>
                  <a:lnTo>
                    <a:pt x="307644" y="160439"/>
                  </a:lnTo>
                  <a:lnTo>
                    <a:pt x="396722" y="109220"/>
                  </a:lnTo>
                  <a:lnTo>
                    <a:pt x="485813" y="59359"/>
                  </a:lnTo>
                  <a:lnTo>
                    <a:pt x="540981" y="59359"/>
                  </a:lnTo>
                  <a:close/>
                </a:path>
              </a:pathLst>
            </a:custGeom>
            <a:solidFill>
              <a:srgbClr val="F9F0E8"/>
            </a:solidFill>
          </p:spPr>
          <p:txBody>
            <a:bodyPr wrap="square" lIns="0" tIns="0" rIns="0" bIns="0" rtlCol="0"/>
            <a:lstStyle/>
            <a:p>
              <a:endParaRPr/>
            </a:p>
          </p:txBody>
        </p:sp>
        <p:sp>
          <p:nvSpPr>
            <p:cNvPr id="47" name="object 47"/>
            <p:cNvSpPr/>
            <p:nvPr/>
          </p:nvSpPr>
          <p:spPr>
            <a:xfrm>
              <a:off x="551687" y="3678935"/>
              <a:ext cx="2316480" cy="1212850"/>
            </a:xfrm>
            <a:custGeom>
              <a:avLst/>
              <a:gdLst/>
              <a:ahLst/>
              <a:cxnLst/>
              <a:rect l="l" t="t" r="r" b="b"/>
              <a:pathLst>
                <a:path w="2316480" h="1212850">
                  <a:moveTo>
                    <a:pt x="2316099" y="0"/>
                  </a:moveTo>
                  <a:lnTo>
                    <a:pt x="0" y="0"/>
                  </a:lnTo>
                  <a:lnTo>
                    <a:pt x="0" y="1212824"/>
                  </a:lnTo>
                  <a:lnTo>
                    <a:pt x="2316099" y="1212824"/>
                  </a:lnTo>
                  <a:lnTo>
                    <a:pt x="2316099" y="0"/>
                  </a:lnTo>
                  <a:close/>
                </a:path>
              </a:pathLst>
            </a:custGeom>
            <a:solidFill>
              <a:srgbClr val="FFFFFF"/>
            </a:solidFill>
          </p:spPr>
          <p:txBody>
            <a:bodyPr wrap="square" lIns="0" tIns="0" rIns="0" bIns="0" rtlCol="0"/>
            <a:lstStyle/>
            <a:p>
              <a:endParaRPr/>
            </a:p>
          </p:txBody>
        </p:sp>
      </p:grpSp>
      <p:sp>
        <p:nvSpPr>
          <p:cNvPr id="49" name="object 49"/>
          <p:cNvSpPr/>
          <p:nvPr/>
        </p:nvSpPr>
        <p:spPr>
          <a:xfrm>
            <a:off x="441959" y="1225296"/>
            <a:ext cx="2685415" cy="1368425"/>
          </a:xfrm>
          <a:custGeom>
            <a:avLst/>
            <a:gdLst/>
            <a:ahLst/>
            <a:cxnLst/>
            <a:rect l="l" t="t" r="r" b="b"/>
            <a:pathLst>
              <a:path w="2685415" h="1368425">
                <a:moveTo>
                  <a:pt x="2685034" y="0"/>
                </a:moveTo>
                <a:lnTo>
                  <a:pt x="0" y="0"/>
                </a:lnTo>
                <a:lnTo>
                  <a:pt x="0" y="1368171"/>
                </a:lnTo>
                <a:lnTo>
                  <a:pt x="2685034" y="1368171"/>
                </a:lnTo>
                <a:lnTo>
                  <a:pt x="2685034" y="0"/>
                </a:lnTo>
                <a:close/>
              </a:path>
            </a:pathLst>
          </a:custGeom>
          <a:solidFill>
            <a:srgbClr val="FFFFFF"/>
          </a:solidFill>
        </p:spPr>
        <p:txBody>
          <a:bodyPr wrap="square" lIns="0" tIns="0" rIns="0" bIns="0" rtlCol="0"/>
          <a:lstStyle/>
          <a:p>
            <a:endParaRPr/>
          </a:p>
        </p:txBody>
      </p:sp>
      <p:sp>
        <p:nvSpPr>
          <p:cNvPr id="61" name="Title 60">
            <a:extLst>
              <a:ext uri="{FF2B5EF4-FFF2-40B4-BE49-F238E27FC236}">
                <a16:creationId xmlns:a16="http://schemas.microsoft.com/office/drawing/2014/main" id="{FD512DC3-A54A-9331-B6B3-D850036DAA35}"/>
              </a:ext>
            </a:extLst>
          </p:cNvPr>
          <p:cNvSpPr>
            <a:spLocks noGrp="1"/>
          </p:cNvSpPr>
          <p:nvPr>
            <p:ph type="title"/>
          </p:nvPr>
        </p:nvSpPr>
        <p:spPr/>
        <p:txBody>
          <a:bodyPr/>
          <a:lstStyle/>
          <a:p>
            <a:pPr algn="ctr"/>
            <a:r>
              <a:rPr lang="id-ID" sz="2000" dirty="0"/>
              <a:t>KOMPETENSI BIDAN INDONESIA TERCANTUM PADA UU NO. 28 TAHUN 2017 TENTANG PENYELENGGARAAN PRAKTIK KEBIDANAN</a:t>
            </a:r>
            <a:endParaRPr lang="en-ID" sz="2000" dirty="0"/>
          </a:p>
        </p:txBody>
      </p:sp>
      <p:graphicFrame>
        <p:nvGraphicFramePr>
          <p:cNvPr id="64" name="Diagram 63">
            <a:extLst>
              <a:ext uri="{FF2B5EF4-FFF2-40B4-BE49-F238E27FC236}">
                <a16:creationId xmlns:a16="http://schemas.microsoft.com/office/drawing/2014/main" id="{6F57ED75-0882-D462-3CD7-C4C13E45634E}"/>
              </a:ext>
            </a:extLst>
          </p:cNvPr>
          <p:cNvGraphicFramePr/>
          <p:nvPr>
            <p:extLst>
              <p:ext uri="{D42A27DB-BD31-4B8C-83A1-F6EECF244321}">
                <p14:modId xmlns:p14="http://schemas.microsoft.com/office/powerpoint/2010/main" val="3674732171"/>
              </p:ext>
            </p:extLst>
          </p:nvPr>
        </p:nvGraphicFramePr>
        <p:xfrm>
          <a:off x="1074927" y="959104"/>
          <a:ext cx="6096000" cy="4064000"/>
        </p:xfrm>
        <a:graphic>
          <a:graphicData uri="http://schemas.openxmlformats.org/drawingml/2006/diagram">
            <dgm:relIds xmlns:dgm="http://schemas.openxmlformats.org/drawingml/2006/diagram" xmlns:r="http://schemas.openxmlformats.org/officeDocument/2006/relationships" r:dm="rId25" r:lo="rId26" r:qs="rId27" r:cs="rId28"/>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D5266"/>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TotalTime>
  <Words>573</Words>
  <Application>Microsoft Office PowerPoint</Application>
  <PresentationFormat>Custom</PresentationFormat>
  <Paragraphs>42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Showcard Gothic</vt:lpstr>
      <vt:lpstr>Times New Roman</vt:lpstr>
      <vt:lpstr>Office Theme</vt:lpstr>
      <vt:lpstr>KEILMUAN KEBIDANAN, DEFINISI NORMAL CHILBIRTH (KEHAMILAN, PERSALINAN DAN NIFAS), STANDARD ICM</vt:lpstr>
      <vt:lpstr>ICM  (INTERNASIONAL CONFIDERATION MIDWIVES)</vt:lpstr>
      <vt:lpstr>MENURUT ICM DAN FIGO</vt:lpstr>
      <vt:lpstr>MENURUT INTERNATIONAL CONFEDERATION OF MIDWIVES (ICM)</vt:lpstr>
      <vt:lpstr>KOMPETENSI BIDAN INTERNATIONAL (ICM)</vt:lpstr>
      <vt:lpstr>KOMPETENSI BIDAN INTERNASIONAL (ICM)</vt:lpstr>
      <vt:lpstr>KOMPETENSI TAMBAHAN HARUS ADA KETERAMPILAN KHUSUS</vt:lpstr>
      <vt:lpstr>KOMPETENSI TAMBAHAN HARUS ADA KETERAMPILAN KHUSUS</vt:lpstr>
      <vt:lpstr>KOMPETENSI BIDAN INDONESIA TERCANTUM PADA UU NO. 28 TAHUN 2017 TENTANG PENYELENGGARAAN PRAKTIK KEBIDANAN</vt:lpstr>
      <vt:lpstr>KOMPETENSI BIDAN INDONESIA TERCANTUM PADA UU NO. 28 TAHUN 2017 TENTANG PENYELENGGARAAN PRAKTIK KEBIDANAN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RISA PITRIANI</dc:creator>
  <cp:lastModifiedBy>revanarmanda69@gmail.com</cp:lastModifiedBy>
  <cp:revision>2</cp:revision>
  <dcterms:created xsi:type="dcterms:W3CDTF">2023-10-21T12:51:33Z</dcterms:created>
  <dcterms:modified xsi:type="dcterms:W3CDTF">2023-10-21T14:02:34Z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2023-10-09T00:00:00Z</vt:filetime>
  </property>
  <property fmtid="{D5CDD505-2E9C-101B-9397-08002B2CF9AE}" pid="3" name="Creator">
    <vt:lpwstr>Microsoft® PowerPoint® 2016</vt:lpwstr>
  </property>
  <property fmtid="{D5CDD505-2E9C-101B-9397-08002B2CF9AE}" pid="4" name="LastSaved">
    <vt:filetime>2023-10-21T00:00:00Z</vt:filetime>
  </property>
  <property fmtid="{D5CDD505-2E9C-101B-9397-08002B2CF9AE}" pid="5" name="Producer">
    <vt:lpwstr>www.ilovepdf.com</vt:lpwstr>
  </property>
</Properties>
</file>