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46</TotalTime>
  <Words>1120</Words>
  <Application>Microsoft Office PowerPoint</Application>
  <PresentationFormat>On-screen Show (4:3)</PresentationFormat>
  <Paragraphs>61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Slipstream</vt:lpstr>
      <vt:lpstr>Istirahat dan tidur</vt:lpstr>
      <vt:lpstr>Istirahat  </vt:lpstr>
      <vt:lpstr>Tidur </vt:lpstr>
      <vt:lpstr>Fisiologi tidur</vt:lpstr>
      <vt:lpstr>PowerPoint Presentation</vt:lpstr>
      <vt:lpstr>PowerPoint Presentation</vt:lpstr>
      <vt:lpstr>Jenis Tidur</vt:lpstr>
      <vt:lpstr>Tidur REM</vt:lpstr>
      <vt:lpstr>Akibat seseorang kehilangan tidur REM </vt:lpstr>
      <vt:lpstr>Tidur NREM</vt:lpstr>
      <vt:lpstr>Tahapan pada tidur NREM</vt:lpstr>
      <vt:lpstr>Count.. </vt:lpstr>
      <vt:lpstr>PowerPoint Presentation</vt:lpstr>
      <vt:lpstr>Kehilangan tidur NREM</vt:lpstr>
      <vt:lpstr>Kehilangan tidur REM dan NREM</vt:lpstr>
      <vt:lpstr>PowerPoint Presentation</vt:lpstr>
      <vt:lpstr>Kebutuhan Tidur berdasarkan tingkat perkembangan</vt:lpstr>
      <vt:lpstr>Count.. </vt:lpstr>
      <vt:lpstr>Count </vt:lpstr>
      <vt:lpstr>Sekian  Terimakasih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Istirahat dan tidur</dc:title>
  <dc:creator>HP</dc:creator>
  <cp:lastModifiedBy>HP</cp:lastModifiedBy>
  <cp:revision>7</cp:revision>
  <dcterms:created xsi:type="dcterms:W3CDTF">2020-11-18T02:11:12Z</dcterms:created>
  <dcterms:modified xsi:type="dcterms:W3CDTF">2020-11-19T00:52:55Z</dcterms:modified>
</cp:coreProperties>
</file>