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16"/>
  </p:notesMasterIdLst>
  <p:sldIdLst>
    <p:sldId id="256" r:id="rId2"/>
    <p:sldId id="303" r:id="rId3"/>
    <p:sldId id="304" r:id="rId4"/>
    <p:sldId id="305" r:id="rId5"/>
    <p:sldId id="307" r:id="rId6"/>
    <p:sldId id="310" r:id="rId7"/>
    <p:sldId id="311" r:id="rId8"/>
    <p:sldId id="308" r:id="rId9"/>
    <p:sldId id="309" r:id="rId10"/>
    <p:sldId id="312" r:id="rId11"/>
    <p:sldId id="313" r:id="rId12"/>
    <p:sldId id="315" r:id="rId13"/>
    <p:sldId id="314" r:id="rId14"/>
    <p:sldId id="316" r:id="rId15"/>
  </p:sldIdLst>
  <p:sldSz cx="9144000" cy="5143500" type="screen16x9"/>
  <p:notesSz cx="6858000" cy="9144000"/>
  <p:embeddedFontLst>
    <p:embeddedFont>
      <p:font typeface="Taviraj" charset="-34"/>
      <p:regular r:id="rId17"/>
      <p:bold r:id="rId18"/>
      <p:italic r:id="rId19"/>
      <p:boldItalic r:id="rId20"/>
    </p:embeddedFont>
    <p:embeddedFont>
      <p:font typeface="Nunito" charset="0"/>
      <p:regular r:id="rId21"/>
      <p:bold r:id="rId22"/>
      <p:italic r:id="rId23"/>
      <p:boldItalic r:id="rId24"/>
    </p:embeddedFont>
    <p:embeddedFont>
      <p:font typeface="Roboto Slab" charset="0"/>
      <p:regular r:id="rId25"/>
      <p:bold r:id="rId26"/>
    </p:embeddedFont>
    <p:embeddedFont>
      <p:font typeface="Livvic" charset="0"/>
      <p:regular r:id="rId27"/>
      <p:bold r:id="rId28"/>
      <p:italic r:id="rId29"/>
      <p:boldItalic r:id="rId30"/>
    </p:embeddedFont>
    <p:embeddedFont>
      <p:font typeface="Montserrat" charset="0"/>
      <p:regular r:id="rId31"/>
      <p:bold r:id="rId32"/>
      <p:italic r:id="rId33"/>
      <p:boldItalic r:id="rId34"/>
    </p:embeddedFont>
    <p:embeddedFont>
      <p:font typeface="Bebas Neue"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8EC6984E-27AF-44AB-A1E4-7BCF30B212FE}">
  <a:tblStyle styleId="{8EC6984E-27AF-44AB-A1E4-7BCF30B212F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516" y="33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font" Target="fonts/font1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099072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12696ae0ad0_2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12696ae0ad0_2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8" name="Google Shape;588;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16443b19ac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16443b19ac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144966b033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144966b033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16443b19ac9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16443b19ac9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127bd04665f_1_1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127bd04665f_1_1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g127bd04665f_1_1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4" name="Google Shape;1524;g127bd04665f_1_1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553850" y="842600"/>
            <a:ext cx="6036300" cy="2073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561175" y="3477175"/>
            <a:ext cx="3919800" cy="475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2928000" y="149550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184200" y="-1959075"/>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820316" y="842592"/>
            <a:ext cx="1661624" cy="1662902"/>
            <a:chOff x="2529800" y="238125"/>
            <a:chExt cx="2112950" cy="2114575"/>
          </a:xfrm>
        </p:grpSpPr>
        <p:sp>
          <p:nvSpPr>
            <p:cNvPr id="14" name="Google Shape;14;p2"/>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 name="Google Shape;30;p2"/>
          <p:cNvSpPr/>
          <p:nvPr/>
        </p:nvSpPr>
        <p:spPr>
          <a:xfrm>
            <a:off x="8162278" y="45134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524578" y="37384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6902747" y="4513510"/>
            <a:ext cx="735228" cy="885495"/>
            <a:chOff x="4862145" y="4173843"/>
            <a:chExt cx="735228" cy="1662902"/>
          </a:xfrm>
        </p:grpSpPr>
        <p:sp>
          <p:nvSpPr>
            <p:cNvPr id="33" name="Google Shape;33;p2"/>
            <p:cNvSpPr/>
            <p:nvPr/>
          </p:nvSpPr>
          <p:spPr>
            <a:xfrm>
              <a:off x="48621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0724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2828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4931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1">
  <p:cSld name="Table of contents 1">
    <p:spTree>
      <p:nvGrpSpPr>
        <p:cNvPr id="1" name="Shape 117"/>
        <p:cNvGrpSpPr/>
        <p:nvPr/>
      </p:nvGrpSpPr>
      <p:grpSpPr>
        <a:xfrm>
          <a:off x="0" y="0"/>
          <a:ext cx="0" cy="0"/>
          <a:chOff x="0" y="0"/>
          <a:chExt cx="0" cy="0"/>
        </a:xfrm>
      </p:grpSpPr>
      <p:sp>
        <p:nvSpPr>
          <p:cNvPr id="118" name="Google Shape;118;p14"/>
          <p:cNvSpPr/>
          <p:nvPr/>
        </p:nvSpPr>
        <p:spPr>
          <a:xfrm rot="5400000">
            <a:off x="-292710" y="212357"/>
            <a:ext cx="5263695" cy="4694319"/>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19" name="Google Shape;119;p14"/>
          <p:cNvSpPr/>
          <p:nvPr/>
        </p:nvSpPr>
        <p:spPr>
          <a:xfrm rot="-5400000">
            <a:off x="4978971" y="634293"/>
            <a:ext cx="4807486" cy="3506678"/>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17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20" name="Google Shape;120;p14"/>
          <p:cNvSpPr/>
          <p:nvPr/>
        </p:nvSpPr>
        <p:spPr>
          <a:xfrm rot="-5400000">
            <a:off x="7277548" y="92645"/>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4"/>
          <p:cNvSpPr/>
          <p:nvPr/>
        </p:nvSpPr>
        <p:spPr>
          <a:xfrm rot="-5400000" flipH="1">
            <a:off x="-1001868" y="2263643"/>
            <a:ext cx="3873624" cy="1885937"/>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4"/>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3" name="Google Shape;123;p14"/>
          <p:cNvSpPr txBox="1">
            <a:spLocks noGrp="1"/>
          </p:cNvSpPr>
          <p:nvPr>
            <p:ph type="subTitle" idx="1"/>
          </p:nvPr>
        </p:nvSpPr>
        <p:spPr>
          <a:xfrm>
            <a:off x="1913141" y="234557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 name="Google Shape;124;p14"/>
          <p:cNvSpPr txBox="1">
            <a:spLocks noGrp="1"/>
          </p:cNvSpPr>
          <p:nvPr>
            <p:ph type="subTitle" idx="2"/>
          </p:nvPr>
        </p:nvSpPr>
        <p:spPr>
          <a:xfrm>
            <a:off x="4925359" y="234557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5" name="Google Shape;125;p14"/>
          <p:cNvSpPr txBox="1">
            <a:spLocks noGrp="1"/>
          </p:cNvSpPr>
          <p:nvPr>
            <p:ph type="subTitle" idx="3"/>
          </p:nvPr>
        </p:nvSpPr>
        <p:spPr>
          <a:xfrm>
            <a:off x="1913141" y="420592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6" name="Google Shape;126;p14"/>
          <p:cNvSpPr txBox="1">
            <a:spLocks noGrp="1"/>
          </p:cNvSpPr>
          <p:nvPr>
            <p:ph type="subTitle" idx="4"/>
          </p:nvPr>
        </p:nvSpPr>
        <p:spPr>
          <a:xfrm>
            <a:off x="4925359" y="4205925"/>
            <a:ext cx="2305500" cy="393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7" name="Google Shape;127;p14">
            <a:hlinkClick r:id="rId2" action="ppaction://hlinksldjump"/>
          </p:cNvPr>
          <p:cNvSpPr txBox="1">
            <a:spLocks noGrp="1"/>
          </p:cNvSpPr>
          <p:nvPr>
            <p:ph type="title" idx="5" hasCustomPrompt="1"/>
          </p:nvPr>
        </p:nvSpPr>
        <p:spPr>
          <a:xfrm>
            <a:off x="2698541" y="1347952"/>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28" name="Google Shape;128;p14"/>
          <p:cNvSpPr txBox="1">
            <a:spLocks noGrp="1"/>
          </p:cNvSpPr>
          <p:nvPr>
            <p:ph type="title" idx="6" hasCustomPrompt="1"/>
          </p:nvPr>
        </p:nvSpPr>
        <p:spPr>
          <a:xfrm>
            <a:off x="2698541" y="3208310"/>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29" name="Google Shape;129;p14">
            <a:hlinkClick r:id="" action="ppaction://noaction"/>
          </p:cNvPr>
          <p:cNvSpPr txBox="1">
            <a:spLocks noGrp="1"/>
          </p:cNvSpPr>
          <p:nvPr>
            <p:ph type="title" idx="7" hasCustomPrompt="1"/>
          </p:nvPr>
        </p:nvSpPr>
        <p:spPr>
          <a:xfrm>
            <a:off x="5710759" y="1347952"/>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0" name="Google Shape;130;p14"/>
          <p:cNvSpPr txBox="1">
            <a:spLocks noGrp="1"/>
          </p:cNvSpPr>
          <p:nvPr>
            <p:ph type="title" idx="8" hasCustomPrompt="1"/>
          </p:nvPr>
        </p:nvSpPr>
        <p:spPr>
          <a:xfrm>
            <a:off x="5710759" y="3208310"/>
            <a:ext cx="734700" cy="35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solidFill>
                  <a:schemeClr val="accent4"/>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31" name="Google Shape;131;p14"/>
          <p:cNvSpPr txBox="1">
            <a:spLocks noGrp="1"/>
          </p:cNvSpPr>
          <p:nvPr>
            <p:ph type="subTitle" idx="9"/>
          </p:nvPr>
        </p:nvSpPr>
        <p:spPr>
          <a:xfrm>
            <a:off x="1913741" y="185770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2" name="Google Shape;132;p14"/>
          <p:cNvSpPr txBox="1">
            <a:spLocks noGrp="1"/>
          </p:cNvSpPr>
          <p:nvPr>
            <p:ph type="subTitle" idx="13"/>
          </p:nvPr>
        </p:nvSpPr>
        <p:spPr>
          <a:xfrm>
            <a:off x="1913741" y="371695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3" name="Google Shape;133;p14"/>
          <p:cNvSpPr txBox="1">
            <a:spLocks noGrp="1"/>
          </p:cNvSpPr>
          <p:nvPr>
            <p:ph type="subTitle" idx="14"/>
          </p:nvPr>
        </p:nvSpPr>
        <p:spPr>
          <a:xfrm>
            <a:off x="4926553" y="185770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4" name="Google Shape;134;p14"/>
          <p:cNvSpPr txBox="1">
            <a:spLocks noGrp="1"/>
          </p:cNvSpPr>
          <p:nvPr>
            <p:ph type="subTitle" idx="15"/>
          </p:nvPr>
        </p:nvSpPr>
        <p:spPr>
          <a:xfrm>
            <a:off x="4926553" y="3716950"/>
            <a:ext cx="2304300" cy="489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100">
                <a:solidFill>
                  <a:schemeClr val="dk1"/>
                </a:solidFill>
                <a:latin typeface="Roboto Slab"/>
                <a:ea typeface="Roboto Slab"/>
                <a:cs typeface="Roboto Slab"/>
                <a:sym typeface="Roboto Slab"/>
              </a:defRPr>
            </a:lvl1pPr>
            <a:lvl2pPr lvl="1" algn="ctr" rtl="0">
              <a:lnSpc>
                <a:spcPct val="100000"/>
              </a:lnSpc>
              <a:spcBef>
                <a:spcPts val="160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Tree>
    <p:extLst>
      <p:ext uri="{BB962C8B-B14F-4D97-AF65-F5344CB8AC3E}">
        <p14:creationId xmlns:p14="http://schemas.microsoft.com/office/powerpoint/2010/main" val="558536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396"/>
        <p:cNvGrpSpPr/>
        <p:nvPr/>
      </p:nvGrpSpPr>
      <p:grpSpPr>
        <a:xfrm>
          <a:off x="0" y="0"/>
          <a:ext cx="0" cy="0"/>
          <a:chOff x="0" y="0"/>
          <a:chExt cx="0" cy="0"/>
        </a:xfrm>
      </p:grpSpPr>
      <p:sp>
        <p:nvSpPr>
          <p:cNvPr id="397" name="Google Shape;397;p4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398" name="Google Shape;398;p42"/>
          <p:cNvSpPr/>
          <p:nvPr/>
        </p:nvSpPr>
        <p:spPr>
          <a:xfrm rot="-5400000">
            <a:off x="4651903" y="252785"/>
            <a:ext cx="4748937" cy="423524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399" name="Google Shape;399;p42"/>
          <p:cNvSpPr/>
          <p:nvPr/>
        </p:nvSpPr>
        <p:spPr>
          <a:xfrm rot="5400000">
            <a:off x="-219901" y="1297625"/>
            <a:ext cx="4065802" cy="3626003"/>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alpha val="23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400" name="Google Shape;400;p42"/>
          <p:cNvSpPr/>
          <p:nvPr/>
        </p:nvSpPr>
        <p:spPr>
          <a:xfrm rot="10800000">
            <a:off x="-44198" y="3638792"/>
            <a:ext cx="3090648" cy="1504733"/>
          </a:xfrm>
          <a:custGeom>
            <a:avLst/>
            <a:gdLst/>
            <a:ahLst/>
            <a:cxnLst/>
            <a:rect l="l" t="t" r="r" b="b"/>
            <a:pathLst>
              <a:path w="177445" h="86392" extrusionOk="0">
                <a:moveTo>
                  <a:pt x="3333" y="0"/>
                </a:moveTo>
                <a:cubicBezTo>
                  <a:pt x="0" y="11458"/>
                  <a:pt x="913" y="27048"/>
                  <a:pt x="12897" y="35242"/>
                </a:cubicBezTo>
                <a:cubicBezTo>
                  <a:pt x="17629" y="38468"/>
                  <a:pt x="23097" y="39621"/>
                  <a:pt x="29059" y="39621"/>
                </a:cubicBezTo>
                <a:cubicBezTo>
                  <a:pt x="42166" y="39621"/>
                  <a:pt x="57661" y="34051"/>
                  <a:pt x="72973" y="32686"/>
                </a:cubicBezTo>
                <a:cubicBezTo>
                  <a:pt x="75145" y="32494"/>
                  <a:pt x="77205" y="32395"/>
                  <a:pt x="79168" y="32395"/>
                </a:cubicBezTo>
                <a:cubicBezTo>
                  <a:pt x="97316" y="32395"/>
                  <a:pt x="107146" y="40836"/>
                  <a:pt x="120267" y="62381"/>
                </a:cubicBezTo>
                <a:cubicBezTo>
                  <a:pt x="129588" y="77663"/>
                  <a:pt x="147227" y="86391"/>
                  <a:pt x="164443" y="86391"/>
                </a:cubicBezTo>
                <a:cubicBezTo>
                  <a:pt x="168853" y="86391"/>
                  <a:pt x="173236" y="85818"/>
                  <a:pt x="177444" y="84636"/>
                </a:cubicBezTo>
                <a:lnTo>
                  <a:pt x="17744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42"/>
          <p:cNvGrpSpPr/>
          <p:nvPr/>
        </p:nvGrpSpPr>
        <p:grpSpPr>
          <a:xfrm rot="10800000">
            <a:off x="67466" y="3944015"/>
            <a:ext cx="609239" cy="1228123"/>
            <a:chOff x="8415916" y="13915"/>
            <a:chExt cx="609239" cy="1228123"/>
          </a:xfrm>
        </p:grpSpPr>
        <p:sp>
          <p:nvSpPr>
            <p:cNvPr id="402" name="Google Shape;402;p42"/>
            <p:cNvSpPr/>
            <p:nvPr/>
          </p:nvSpPr>
          <p:spPr>
            <a:xfrm rot="-6214160">
              <a:off x="8841575" y="1152412"/>
              <a:ext cx="96292" cy="69373"/>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42"/>
            <p:cNvSpPr/>
            <p:nvPr/>
          </p:nvSpPr>
          <p:spPr>
            <a:xfrm rot="-6214160">
              <a:off x="8552011" y="977837"/>
              <a:ext cx="89774" cy="74782"/>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42"/>
            <p:cNvSpPr/>
            <p:nvPr/>
          </p:nvSpPr>
          <p:spPr>
            <a:xfrm rot="-6214160">
              <a:off x="8410612" y="525573"/>
              <a:ext cx="89578" cy="59617"/>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2"/>
            <p:cNvSpPr/>
            <p:nvPr/>
          </p:nvSpPr>
          <p:spPr>
            <a:xfrm rot="-6214160">
              <a:off x="8639593" y="266784"/>
              <a:ext cx="114976" cy="87840"/>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2"/>
            <p:cNvSpPr/>
            <p:nvPr/>
          </p:nvSpPr>
          <p:spPr>
            <a:xfrm rot="-6214160">
              <a:off x="8808879" y="786099"/>
              <a:ext cx="78367" cy="56945"/>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42"/>
            <p:cNvSpPr/>
            <p:nvPr/>
          </p:nvSpPr>
          <p:spPr>
            <a:xfrm rot="-6214160">
              <a:off x="8905160" y="396696"/>
              <a:ext cx="130011" cy="80888"/>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2"/>
            <p:cNvSpPr/>
            <p:nvPr/>
          </p:nvSpPr>
          <p:spPr>
            <a:xfrm rot="-6214160">
              <a:off x="8937217" y="34796"/>
              <a:ext cx="92707" cy="63181"/>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42"/>
          <p:cNvSpPr txBox="1">
            <a:spLocks noGrp="1"/>
          </p:cNvSpPr>
          <p:nvPr>
            <p:ph type="title"/>
          </p:nvPr>
        </p:nvSpPr>
        <p:spPr>
          <a:xfrm>
            <a:off x="713232" y="539496"/>
            <a:ext cx="7704000" cy="32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1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10" name="Google Shape;410;p4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716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sp>
        <p:nvSpPr>
          <p:cNvPr id="100" name="Google Shape;100;p6"/>
          <p:cNvSpPr txBox="1">
            <a:spLocks noGrp="1"/>
          </p:cNvSpPr>
          <p:nvPr>
            <p:ph type="title"/>
          </p:nvPr>
        </p:nvSpPr>
        <p:spPr>
          <a:xfrm>
            <a:off x="720000" y="5212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1" name="Google Shape;101;p6"/>
          <p:cNvSpPr/>
          <p:nvPr/>
        </p:nvSpPr>
        <p:spPr>
          <a:xfrm>
            <a:off x="7540375" y="374495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flipH="1">
            <a:off x="-2219375" y="4047650"/>
            <a:ext cx="9487600" cy="1689575"/>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accent1"/>
            </a:solidFill>
            <a:prstDash val="solid"/>
            <a:round/>
            <a:headEnd type="none" w="med" len="med"/>
            <a:tailEnd type="none" w="med" len="med"/>
          </a:ln>
        </p:spPr>
      </p:sp>
      <p:sp>
        <p:nvSpPr>
          <p:cNvPr id="103" name="Google Shape;103;p6"/>
          <p:cNvSpPr/>
          <p:nvPr/>
        </p:nvSpPr>
        <p:spPr>
          <a:xfrm>
            <a:off x="8166903" y="37384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4"/>
        <p:cNvGrpSpPr/>
        <p:nvPr/>
      </p:nvGrpSpPr>
      <p:grpSpPr>
        <a:xfrm>
          <a:off x="0" y="0"/>
          <a:ext cx="0" cy="0"/>
          <a:chOff x="0" y="0"/>
          <a:chExt cx="0" cy="0"/>
        </a:xfrm>
      </p:grpSpPr>
      <p:sp>
        <p:nvSpPr>
          <p:cNvPr id="105" name="Google Shape;105;p7"/>
          <p:cNvSpPr txBox="1">
            <a:spLocks noGrp="1"/>
          </p:cNvSpPr>
          <p:nvPr>
            <p:ph type="body" idx="1"/>
          </p:nvPr>
        </p:nvSpPr>
        <p:spPr>
          <a:xfrm>
            <a:off x="720000" y="1251675"/>
            <a:ext cx="4181700" cy="22719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sp>
        <p:nvSpPr>
          <p:cNvPr id="106" name="Google Shape;106;p7"/>
          <p:cNvSpPr txBox="1">
            <a:spLocks noGrp="1"/>
          </p:cNvSpPr>
          <p:nvPr>
            <p:ph type="title"/>
          </p:nvPr>
        </p:nvSpPr>
        <p:spPr>
          <a:xfrm>
            <a:off x="720000" y="522244"/>
            <a:ext cx="4181700" cy="675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07" name="Google Shape;107;p7"/>
          <p:cNvSpPr>
            <a:spLocks noGrp="1"/>
          </p:cNvSpPr>
          <p:nvPr>
            <p:ph type="pic" idx="2"/>
          </p:nvPr>
        </p:nvSpPr>
        <p:spPr>
          <a:xfrm>
            <a:off x="5552550" y="999250"/>
            <a:ext cx="2488200" cy="3174600"/>
          </a:xfrm>
          <a:prstGeom prst="flowChartConnector">
            <a:avLst/>
          </a:prstGeom>
          <a:noFill/>
          <a:ln>
            <a:noFill/>
          </a:ln>
        </p:spPr>
      </p:sp>
      <p:sp>
        <p:nvSpPr>
          <p:cNvPr id="108" name="Google Shape;108;p7"/>
          <p:cNvSpPr/>
          <p:nvPr/>
        </p:nvSpPr>
        <p:spPr>
          <a:xfrm flipH="1">
            <a:off x="-411400" y="3584246"/>
            <a:ext cx="9487600" cy="1689575"/>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accent1"/>
            </a:solidFill>
            <a:prstDash val="solid"/>
            <a:round/>
            <a:headEnd type="none" w="med" len="med"/>
            <a:tailEnd type="none" w="med" len="med"/>
          </a:ln>
        </p:spPr>
      </p:sp>
      <p:grpSp>
        <p:nvGrpSpPr>
          <p:cNvPr id="109" name="Google Shape;109;p7"/>
          <p:cNvGrpSpPr/>
          <p:nvPr/>
        </p:nvGrpSpPr>
        <p:grpSpPr>
          <a:xfrm>
            <a:off x="720007" y="4513493"/>
            <a:ext cx="1661624" cy="1662902"/>
            <a:chOff x="2529800" y="238125"/>
            <a:chExt cx="2112950" cy="2114575"/>
          </a:xfrm>
        </p:grpSpPr>
        <p:sp>
          <p:nvSpPr>
            <p:cNvPr id="110" name="Google Shape;110;p7"/>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7"/>
          <p:cNvSpPr/>
          <p:nvPr/>
        </p:nvSpPr>
        <p:spPr>
          <a:xfrm>
            <a:off x="7252113" y="-199655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8166903" y="37384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2"/>
        <p:cNvGrpSpPr/>
        <p:nvPr/>
      </p:nvGrpSpPr>
      <p:grpSpPr>
        <a:xfrm>
          <a:off x="0" y="0"/>
          <a:ext cx="0" cy="0"/>
          <a:chOff x="0" y="0"/>
          <a:chExt cx="0" cy="0"/>
        </a:xfrm>
      </p:grpSpPr>
      <p:sp>
        <p:nvSpPr>
          <p:cNvPr id="153" name="Google Shape;153;p9"/>
          <p:cNvSpPr txBox="1">
            <a:spLocks noGrp="1"/>
          </p:cNvSpPr>
          <p:nvPr>
            <p:ph type="subTitle" idx="1"/>
          </p:nvPr>
        </p:nvSpPr>
        <p:spPr>
          <a:xfrm>
            <a:off x="3764375" y="2649599"/>
            <a:ext cx="4659600" cy="1137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900"/>
              <a:buNone/>
              <a:defRPr sz="16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154" name="Google Shape;154;p9"/>
          <p:cNvSpPr txBox="1">
            <a:spLocks noGrp="1"/>
          </p:cNvSpPr>
          <p:nvPr>
            <p:ph type="title"/>
          </p:nvPr>
        </p:nvSpPr>
        <p:spPr>
          <a:xfrm>
            <a:off x="3764400" y="1603025"/>
            <a:ext cx="46596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900"/>
              <a:buNone/>
              <a:defRPr sz="39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sp>
        <p:nvSpPr>
          <p:cNvPr id="155" name="Google Shape;155;p9"/>
          <p:cNvSpPr>
            <a:spLocks noGrp="1"/>
          </p:cNvSpPr>
          <p:nvPr>
            <p:ph type="pic" idx="2"/>
          </p:nvPr>
        </p:nvSpPr>
        <p:spPr>
          <a:xfrm>
            <a:off x="1033475" y="999250"/>
            <a:ext cx="2488200" cy="3174600"/>
          </a:xfrm>
          <a:prstGeom prst="flowChartConnector">
            <a:avLst/>
          </a:prstGeom>
          <a:noFill/>
          <a:ln>
            <a:noFill/>
          </a:ln>
        </p:spPr>
      </p:sp>
      <p:sp>
        <p:nvSpPr>
          <p:cNvPr id="156" name="Google Shape;156;p9"/>
          <p:cNvSpPr/>
          <p:nvPr/>
        </p:nvSpPr>
        <p:spPr>
          <a:xfrm>
            <a:off x="-1825262" y="-199655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6599988" y="3601975"/>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8162278" y="45134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p:nvPr/>
        </p:nvSpPr>
        <p:spPr>
          <a:xfrm rot="1802048" flipH="1">
            <a:off x="-2879006" y="3562553"/>
            <a:ext cx="9487300" cy="1689522"/>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accent1"/>
            </a:solidFill>
            <a:prstDash val="solid"/>
            <a:round/>
            <a:headEnd type="none" w="med" len="med"/>
            <a:tailEnd type="none" w="med" len="med"/>
          </a:ln>
        </p:spPr>
      </p:sp>
      <p:grpSp>
        <p:nvGrpSpPr>
          <p:cNvPr id="160" name="Google Shape;160;p9"/>
          <p:cNvGrpSpPr/>
          <p:nvPr/>
        </p:nvGrpSpPr>
        <p:grpSpPr>
          <a:xfrm>
            <a:off x="5062022" y="4584060"/>
            <a:ext cx="735228" cy="885495"/>
            <a:chOff x="4862145" y="4173843"/>
            <a:chExt cx="735228" cy="1662902"/>
          </a:xfrm>
        </p:grpSpPr>
        <p:sp>
          <p:nvSpPr>
            <p:cNvPr id="161" name="Google Shape;161;p9"/>
            <p:cNvSpPr/>
            <p:nvPr/>
          </p:nvSpPr>
          <p:spPr>
            <a:xfrm>
              <a:off x="48621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9"/>
            <p:cNvSpPr/>
            <p:nvPr/>
          </p:nvSpPr>
          <p:spPr>
            <a:xfrm>
              <a:off x="50724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9"/>
            <p:cNvSpPr/>
            <p:nvPr/>
          </p:nvSpPr>
          <p:spPr>
            <a:xfrm>
              <a:off x="52828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9"/>
            <p:cNvSpPr/>
            <p:nvPr/>
          </p:nvSpPr>
          <p:spPr>
            <a:xfrm>
              <a:off x="54931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9"/>
          <p:cNvGrpSpPr/>
          <p:nvPr/>
        </p:nvGrpSpPr>
        <p:grpSpPr>
          <a:xfrm>
            <a:off x="6739457" y="-642232"/>
            <a:ext cx="1661624" cy="1662902"/>
            <a:chOff x="2529800" y="238125"/>
            <a:chExt cx="2112950" cy="2114575"/>
          </a:xfrm>
        </p:grpSpPr>
        <p:sp>
          <p:nvSpPr>
            <p:cNvPr id="166" name="Google Shape;166;p9"/>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9"/>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9"/>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9"/>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9"/>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9"/>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82"/>
        <p:cNvGrpSpPr/>
        <p:nvPr/>
      </p:nvGrpSpPr>
      <p:grpSpPr>
        <a:xfrm>
          <a:off x="0" y="0"/>
          <a:ext cx="0" cy="0"/>
          <a:chOff x="0" y="0"/>
          <a:chExt cx="0" cy="0"/>
        </a:xfrm>
      </p:grpSpPr>
      <p:sp>
        <p:nvSpPr>
          <p:cNvPr id="183" name="Google Shape;183;p10"/>
          <p:cNvSpPr txBox="1">
            <a:spLocks noGrp="1"/>
          </p:cNvSpPr>
          <p:nvPr>
            <p:ph type="title"/>
          </p:nvPr>
        </p:nvSpPr>
        <p:spPr>
          <a:xfrm>
            <a:off x="821600" y="1512650"/>
            <a:ext cx="4143300" cy="1689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3200"/>
              <a:buNone/>
              <a:defRPr/>
            </a:lvl1pPr>
            <a:lvl2pPr lvl="1" algn="ctr" rtl="0">
              <a:spcBef>
                <a:spcPts val="0"/>
              </a:spcBef>
              <a:spcAft>
                <a:spcPts val="0"/>
              </a:spcAft>
              <a:buClr>
                <a:schemeClr val="lt1"/>
              </a:buClr>
              <a:buSzPts val="3200"/>
              <a:buNone/>
              <a:defRPr>
                <a:solidFill>
                  <a:schemeClr val="lt1"/>
                </a:solidFill>
              </a:defRPr>
            </a:lvl2pPr>
            <a:lvl3pPr lvl="2" algn="ctr" rtl="0">
              <a:spcBef>
                <a:spcPts val="0"/>
              </a:spcBef>
              <a:spcAft>
                <a:spcPts val="0"/>
              </a:spcAft>
              <a:buClr>
                <a:schemeClr val="lt1"/>
              </a:buClr>
              <a:buSzPts val="3200"/>
              <a:buNone/>
              <a:defRPr>
                <a:solidFill>
                  <a:schemeClr val="lt1"/>
                </a:solidFill>
              </a:defRPr>
            </a:lvl3pPr>
            <a:lvl4pPr lvl="3" algn="ctr" rtl="0">
              <a:spcBef>
                <a:spcPts val="0"/>
              </a:spcBef>
              <a:spcAft>
                <a:spcPts val="0"/>
              </a:spcAft>
              <a:buClr>
                <a:schemeClr val="lt1"/>
              </a:buClr>
              <a:buSzPts val="3200"/>
              <a:buNone/>
              <a:defRPr>
                <a:solidFill>
                  <a:schemeClr val="lt1"/>
                </a:solidFill>
              </a:defRPr>
            </a:lvl4pPr>
            <a:lvl5pPr lvl="4" algn="ctr" rtl="0">
              <a:spcBef>
                <a:spcPts val="0"/>
              </a:spcBef>
              <a:spcAft>
                <a:spcPts val="0"/>
              </a:spcAft>
              <a:buClr>
                <a:schemeClr val="lt1"/>
              </a:buClr>
              <a:buSzPts val="3200"/>
              <a:buNone/>
              <a:defRPr>
                <a:solidFill>
                  <a:schemeClr val="lt1"/>
                </a:solidFill>
              </a:defRPr>
            </a:lvl5pPr>
            <a:lvl6pPr lvl="5" algn="ctr" rtl="0">
              <a:spcBef>
                <a:spcPts val="0"/>
              </a:spcBef>
              <a:spcAft>
                <a:spcPts val="0"/>
              </a:spcAft>
              <a:buClr>
                <a:schemeClr val="lt1"/>
              </a:buClr>
              <a:buSzPts val="3200"/>
              <a:buNone/>
              <a:defRPr>
                <a:solidFill>
                  <a:schemeClr val="lt1"/>
                </a:solidFill>
              </a:defRPr>
            </a:lvl6pPr>
            <a:lvl7pPr lvl="6" algn="ctr" rtl="0">
              <a:spcBef>
                <a:spcPts val="0"/>
              </a:spcBef>
              <a:spcAft>
                <a:spcPts val="0"/>
              </a:spcAft>
              <a:buClr>
                <a:schemeClr val="lt1"/>
              </a:buClr>
              <a:buSzPts val="3200"/>
              <a:buNone/>
              <a:defRPr>
                <a:solidFill>
                  <a:schemeClr val="lt1"/>
                </a:solidFill>
              </a:defRPr>
            </a:lvl7pPr>
            <a:lvl8pPr lvl="7" algn="ctr" rtl="0">
              <a:spcBef>
                <a:spcPts val="0"/>
              </a:spcBef>
              <a:spcAft>
                <a:spcPts val="0"/>
              </a:spcAft>
              <a:buClr>
                <a:schemeClr val="lt1"/>
              </a:buClr>
              <a:buSzPts val="3200"/>
              <a:buNone/>
              <a:defRPr>
                <a:solidFill>
                  <a:schemeClr val="lt1"/>
                </a:solidFill>
              </a:defRPr>
            </a:lvl8pPr>
            <a:lvl9pPr lvl="8" algn="ctr" rtl="0">
              <a:spcBef>
                <a:spcPts val="0"/>
              </a:spcBef>
              <a:spcAft>
                <a:spcPts val="0"/>
              </a:spcAft>
              <a:buClr>
                <a:schemeClr val="lt1"/>
              </a:buClr>
              <a:buSzPts val="3200"/>
              <a:buNone/>
              <a:defRPr>
                <a:solidFill>
                  <a:schemeClr val="lt1"/>
                </a:solidFill>
              </a:defRPr>
            </a:lvl9pPr>
          </a:lstStyle>
          <a:p>
            <a:endParaRPr/>
          </a:p>
        </p:txBody>
      </p:sp>
      <p:sp>
        <p:nvSpPr>
          <p:cNvPr id="184" name="Google Shape;184;p10"/>
          <p:cNvSpPr/>
          <p:nvPr/>
        </p:nvSpPr>
        <p:spPr>
          <a:xfrm>
            <a:off x="4208075" y="-2544787"/>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10"/>
          <p:cNvGrpSpPr/>
          <p:nvPr/>
        </p:nvGrpSpPr>
        <p:grpSpPr>
          <a:xfrm>
            <a:off x="8085082" y="-642232"/>
            <a:ext cx="1661624" cy="1662902"/>
            <a:chOff x="2529800" y="238125"/>
            <a:chExt cx="2112950" cy="2114575"/>
          </a:xfrm>
        </p:grpSpPr>
        <p:sp>
          <p:nvSpPr>
            <p:cNvPr id="186" name="Google Shape;186;p10"/>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0"/>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0"/>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0"/>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0"/>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0"/>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0"/>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0"/>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0"/>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0"/>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0"/>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0"/>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0"/>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0"/>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0"/>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0"/>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10"/>
          <p:cNvSpPr/>
          <p:nvPr/>
        </p:nvSpPr>
        <p:spPr>
          <a:xfrm>
            <a:off x="8162278" y="45134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0"/>
          <p:cNvSpPr/>
          <p:nvPr/>
        </p:nvSpPr>
        <p:spPr>
          <a:xfrm>
            <a:off x="720003" y="37384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0"/>
          <p:cNvSpPr/>
          <p:nvPr/>
        </p:nvSpPr>
        <p:spPr>
          <a:xfrm>
            <a:off x="-2423775" y="201615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0"/>
          <p:cNvSpPr/>
          <p:nvPr/>
        </p:nvSpPr>
        <p:spPr>
          <a:xfrm rot="899960">
            <a:off x="-267365" y="3820998"/>
            <a:ext cx="9487317" cy="1689525"/>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lt1"/>
            </a:solidFill>
            <a:prstDash val="solid"/>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38"/>
        <p:cNvGrpSpPr/>
        <p:nvPr/>
      </p:nvGrpSpPr>
      <p:grpSpPr>
        <a:xfrm>
          <a:off x="0" y="0"/>
          <a:ext cx="0" cy="0"/>
          <a:chOff x="0" y="0"/>
          <a:chExt cx="0" cy="0"/>
        </a:xfrm>
      </p:grpSpPr>
      <p:sp>
        <p:nvSpPr>
          <p:cNvPr id="239" name="Google Shape;239;p13"/>
          <p:cNvSpPr txBox="1">
            <a:spLocks noGrp="1"/>
          </p:cNvSpPr>
          <p:nvPr>
            <p:ph type="subTitle" idx="1"/>
          </p:nvPr>
        </p:nvSpPr>
        <p:spPr>
          <a:xfrm>
            <a:off x="2008150" y="1943444"/>
            <a:ext cx="2390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0" name="Google Shape;240;p13"/>
          <p:cNvSpPr txBox="1">
            <a:spLocks noGrp="1"/>
          </p:cNvSpPr>
          <p:nvPr>
            <p:ph type="subTitle" idx="2"/>
          </p:nvPr>
        </p:nvSpPr>
        <p:spPr>
          <a:xfrm>
            <a:off x="5869277" y="1943444"/>
            <a:ext cx="2390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1" name="Google Shape;241;p13"/>
          <p:cNvSpPr txBox="1">
            <a:spLocks noGrp="1"/>
          </p:cNvSpPr>
          <p:nvPr>
            <p:ph type="subTitle" idx="3"/>
          </p:nvPr>
        </p:nvSpPr>
        <p:spPr>
          <a:xfrm>
            <a:off x="2008150" y="3499151"/>
            <a:ext cx="2390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2" name="Google Shape;242;p13"/>
          <p:cNvSpPr txBox="1">
            <a:spLocks noGrp="1"/>
          </p:cNvSpPr>
          <p:nvPr>
            <p:ph type="subTitle" idx="4"/>
          </p:nvPr>
        </p:nvSpPr>
        <p:spPr>
          <a:xfrm>
            <a:off x="5869277" y="3499151"/>
            <a:ext cx="2390700" cy="52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3" name="Google Shape;243;p13"/>
          <p:cNvSpPr txBox="1">
            <a:spLocks noGrp="1"/>
          </p:cNvSpPr>
          <p:nvPr>
            <p:ph type="title" hasCustomPrompt="1"/>
          </p:nvPr>
        </p:nvSpPr>
        <p:spPr>
          <a:xfrm>
            <a:off x="884025" y="1673900"/>
            <a:ext cx="1048200" cy="795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4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4" name="Google Shape;244;p13"/>
          <p:cNvSpPr txBox="1">
            <a:spLocks noGrp="1"/>
          </p:cNvSpPr>
          <p:nvPr>
            <p:ph type="title" idx="5" hasCustomPrompt="1"/>
          </p:nvPr>
        </p:nvSpPr>
        <p:spPr>
          <a:xfrm>
            <a:off x="884025" y="3229600"/>
            <a:ext cx="1048200" cy="795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4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5" name="Google Shape;245;p13"/>
          <p:cNvSpPr txBox="1">
            <a:spLocks noGrp="1"/>
          </p:cNvSpPr>
          <p:nvPr>
            <p:ph type="title" idx="6" hasCustomPrompt="1"/>
          </p:nvPr>
        </p:nvSpPr>
        <p:spPr>
          <a:xfrm>
            <a:off x="4734200" y="1673900"/>
            <a:ext cx="1048200" cy="795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4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6" name="Google Shape;246;p13"/>
          <p:cNvSpPr txBox="1">
            <a:spLocks noGrp="1"/>
          </p:cNvSpPr>
          <p:nvPr>
            <p:ph type="title" idx="7" hasCustomPrompt="1"/>
          </p:nvPr>
        </p:nvSpPr>
        <p:spPr>
          <a:xfrm>
            <a:off x="4734200" y="3229600"/>
            <a:ext cx="1048200" cy="795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34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7" name="Google Shape;247;p13"/>
          <p:cNvSpPr txBox="1">
            <a:spLocks noGrp="1"/>
          </p:cNvSpPr>
          <p:nvPr>
            <p:ph type="title" idx="8"/>
          </p:nvPr>
        </p:nvSpPr>
        <p:spPr>
          <a:xfrm>
            <a:off x="720000" y="5212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8" name="Google Shape;248;p13"/>
          <p:cNvSpPr txBox="1">
            <a:spLocks noGrp="1"/>
          </p:cNvSpPr>
          <p:nvPr>
            <p:ph type="subTitle" idx="9"/>
          </p:nvPr>
        </p:nvSpPr>
        <p:spPr>
          <a:xfrm>
            <a:off x="2008150" y="1673900"/>
            <a:ext cx="2390700" cy="364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Taviraj"/>
                <a:ea typeface="Taviraj"/>
                <a:cs typeface="Taviraj"/>
                <a:sym typeface="Taviraj"/>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49" name="Google Shape;249;p13"/>
          <p:cNvSpPr txBox="1">
            <a:spLocks noGrp="1"/>
          </p:cNvSpPr>
          <p:nvPr>
            <p:ph type="subTitle" idx="13"/>
          </p:nvPr>
        </p:nvSpPr>
        <p:spPr>
          <a:xfrm>
            <a:off x="5869275" y="1673900"/>
            <a:ext cx="2390700" cy="364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Taviraj"/>
                <a:ea typeface="Taviraj"/>
                <a:cs typeface="Taviraj"/>
                <a:sym typeface="Taviraj"/>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50" name="Google Shape;250;p13"/>
          <p:cNvSpPr txBox="1">
            <a:spLocks noGrp="1"/>
          </p:cNvSpPr>
          <p:nvPr>
            <p:ph type="subTitle" idx="14"/>
          </p:nvPr>
        </p:nvSpPr>
        <p:spPr>
          <a:xfrm>
            <a:off x="2008150" y="3229600"/>
            <a:ext cx="2390700" cy="364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Taviraj"/>
                <a:ea typeface="Taviraj"/>
                <a:cs typeface="Taviraj"/>
                <a:sym typeface="Taviraj"/>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51" name="Google Shape;251;p13"/>
          <p:cNvSpPr txBox="1">
            <a:spLocks noGrp="1"/>
          </p:cNvSpPr>
          <p:nvPr>
            <p:ph type="subTitle" idx="15"/>
          </p:nvPr>
        </p:nvSpPr>
        <p:spPr>
          <a:xfrm>
            <a:off x="5869275" y="3229600"/>
            <a:ext cx="2390700" cy="3642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Montserrat"/>
              <a:buNone/>
              <a:defRPr sz="2200">
                <a:latin typeface="Taviraj"/>
                <a:ea typeface="Taviraj"/>
                <a:cs typeface="Taviraj"/>
                <a:sym typeface="Taviraj"/>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1600"/>
              </a:spcBef>
              <a:spcAft>
                <a:spcPts val="0"/>
              </a:spcAft>
              <a:buSzPts val="2000"/>
              <a:buFont typeface="Montserrat"/>
              <a:buNone/>
              <a:defRPr sz="2000">
                <a:latin typeface="Montserrat"/>
                <a:ea typeface="Montserrat"/>
                <a:cs typeface="Montserrat"/>
                <a:sym typeface="Montserrat"/>
              </a:defRPr>
            </a:lvl3pPr>
            <a:lvl4pPr lvl="3" rtl="0">
              <a:spcBef>
                <a:spcPts val="1600"/>
              </a:spcBef>
              <a:spcAft>
                <a:spcPts val="0"/>
              </a:spcAft>
              <a:buSzPts val="2000"/>
              <a:buFont typeface="Montserrat"/>
              <a:buNone/>
              <a:defRPr sz="2000">
                <a:latin typeface="Montserrat"/>
                <a:ea typeface="Montserrat"/>
                <a:cs typeface="Montserrat"/>
                <a:sym typeface="Montserrat"/>
              </a:defRPr>
            </a:lvl4pPr>
            <a:lvl5pPr lvl="4" rtl="0">
              <a:spcBef>
                <a:spcPts val="1600"/>
              </a:spcBef>
              <a:spcAft>
                <a:spcPts val="0"/>
              </a:spcAft>
              <a:buSzPts val="2000"/>
              <a:buFont typeface="Montserrat"/>
              <a:buNone/>
              <a:defRPr sz="2000">
                <a:latin typeface="Montserrat"/>
                <a:ea typeface="Montserrat"/>
                <a:cs typeface="Montserrat"/>
                <a:sym typeface="Montserrat"/>
              </a:defRPr>
            </a:lvl5pPr>
            <a:lvl6pPr lvl="5" rtl="0">
              <a:spcBef>
                <a:spcPts val="1600"/>
              </a:spcBef>
              <a:spcAft>
                <a:spcPts val="0"/>
              </a:spcAft>
              <a:buSzPts val="2000"/>
              <a:buFont typeface="Montserrat"/>
              <a:buNone/>
              <a:defRPr sz="2000">
                <a:latin typeface="Montserrat"/>
                <a:ea typeface="Montserrat"/>
                <a:cs typeface="Montserrat"/>
                <a:sym typeface="Montserrat"/>
              </a:defRPr>
            </a:lvl6pPr>
            <a:lvl7pPr lvl="6" rtl="0">
              <a:spcBef>
                <a:spcPts val="1600"/>
              </a:spcBef>
              <a:spcAft>
                <a:spcPts val="0"/>
              </a:spcAft>
              <a:buSzPts val="2000"/>
              <a:buFont typeface="Montserrat"/>
              <a:buNone/>
              <a:defRPr sz="2000">
                <a:latin typeface="Montserrat"/>
                <a:ea typeface="Montserrat"/>
                <a:cs typeface="Montserrat"/>
                <a:sym typeface="Montserrat"/>
              </a:defRPr>
            </a:lvl7pPr>
            <a:lvl8pPr lvl="7" rtl="0">
              <a:spcBef>
                <a:spcPts val="1600"/>
              </a:spcBef>
              <a:spcAft>
                <a:spcPts val="0"/>
              </a:spcAft>
              <a:buSzPts val="2000"/>
              <a:buFont typeface="Montserrat"/>
              <a:buNone/>
              <a:defRPr sz="2000">
                <a:latin typeface="Montserrat"/>
                <a:ea typeface="Montserrat"/>
                <a:cs typeface="Montserrat"/>
                <a:sym typeface="Montserrat"/>
              </a:defRPr>
            </a:lvl8pPr>
            <a:lvl9pPr lvl="8" rtl="0">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252" name="Google Shape;252;p13"/>
          <p:cNvSpPr/>
          <p:nvPr/>
        </p:nvSpPr>
        <p:spPr>
          <a:xfrm>
            <a:off x="8162278" y="45134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1931700" y="3884425"/>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flipH="1">
            <a:off x="4734200" y="-398450"/>
            <a:ext cx="9487600" cy="1689575"/>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accent1"/>
            </a:solidFill>
            <a:prstDash val="solid"/>
            <a:round/>
            <a:headEnd type="none" w="med" len="med"/>
            <a:tailEnd type="none" w="med" len="med"/>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1">
    <p:spTree>
      <p:nvGrpSpPr>
        <p:cNvPr id="1" name="Shape 501"/>
        <p:cNvGrpSpPr/>
        <p:nvPr/>
      </p:nvGrpSpPr>
      <p:grpSpPr>
        <a:xfrm>
          <a:off x="0" y="0"/>
          <a:ext cx="0" cy="0"/>
          <a:chOff x="0" y="0"/>
          <a:chExt cx="0" cy="0"/>
        </a:xfrm>
      </p:grpSpPr>
      <p:sp>
        <p:nvSpPr>
          <p:cNvPr id="502" name="Google Shape;502;p25"/>
          <p:cNvSpPr/>
          <p:nvPr/>
        </p:nvSpPr>
        <p:spPr>
          <a:xfrm>
            <a:off x="7530250" y="-1422612"/>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5"/>
          <p:cNvSpPr/>
          <p:nvPr/>
        </p:nvSpPr>
        <p:spPr>
          <a:xfrm>
            <a:off x="-1950600" y="653100"/>
            <a:ext cx="3648000" cy="3648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5"/>
          <p:cNvSpPr/>
          <p:nvPr/>
        </p:nvSpPr>
        <p:spPr>
          <a:xfrm>
            <a:off x="676350" y="4301100"/>
            <a:ext cx="1304400" cy="1304400"/>
          </a:xfrm>
          <a:prstGeom prst="blockArc">
            <a:avLst>
              <a:gd name="adj1" fmla="val 13298069"/>
              <a:gd name="adj2" fmla="val 89869"/>
              <a:gd name="adj3" fmla="val 1935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5" name="Google Shape;505;p25"/>
          <p:cNvGrpSpPr/>
          <p:nvPr/>
        </p:nvGrpSpPr>
        <p:grpSpPr>
          <a:xfrm>
            <a:off x="7724807" y="4126468"/>
            <a:ext cx="1661624" cy="1662902"/>
            <a:chOff x="2529800" y="238125"/>
            <a:chExt cx="2112950" cy="2114575"/>
          </a:xfrm>
        </p:grpSpPr>
        <p:sp>
          <p:nvSpPr>
            <p:cNvPr id="506" name="Google Shape;506;p25"/>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5"/>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5"/>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5"/>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5"/>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5"/>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5"/>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5"/>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5"/>
            <p:cNvSpPr/>
            <p:nvPr/>
          </p:nvSpPr>
          <p:spPr>
            <a:xfrm>
              <a:off x="3520025" y="238125"/>
              <a:ext cx="132475" cy="2114575"/>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5"/>
            <p:cNvSpPr/>
            <p:nvPr/>
          </p:nvSpPr>
          <p:spPr>
            <a:xfrm>
              <a:off x="2529800" y="1229975"/>
              <a:ext cx="2112950" cy="130875"/>
            </a:xfrm>
            <a:custGeom>
              <a:avLst/>
              <a:gdLst/>
              <a:ahLst/>
              <a:cxnLst/>
              <a:rect l="l" t="t" r="r" b="b"/>
              <a:pathLst>
                <a:path w="84518" h="5235" extrusionOk="0">
                  <a:moveTo>
                    <a:pt x="0" y="0"/>
                  </a:moveTo>
                  <a:lnTo>
                    <a:pt x="0" y="5234"/>
                  </a:lnTo>
                  <a:lnTo>
                    <a:pt x="84517" y="5234"/>
                  </a:lnTo>
                  <a:lnTo>
                    <a:pt x="8451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5"/>
            <p:cNvSpPr/>
            <p:nvPr/>
          </p:nvSpPr>
          <p:spPr>
            <a:xfrm>
              <a:off x="2791475" y="501425"/>
              <a:ext cx="1587975" cy="1587975"/>
            </a:xfrm>
            <a:custGeom>
              <a:avLst/>
              <a:gdLst/>
              <a:ahLst/>
              <a:cxnLst/>
              <a:rect l="l" t="t" r="r" b="b"/>
              <a:pathLst>
                <a:path w="63519" h="63519" extrusionOk="0">
                  <a:moveTo>
                    <a:pt x="59835" y="0"/>
                  </a:moveTo>
                  <a:lnTo>
                    <a:pt x="1" y="59770"/>
                  </a:lnTo>
                  <a:lnTo>
                    <a:pt x="3748" y="63518"/>
                  </a:lnTo>
                  <a:lnTo>
                    <a:pt x="63518" y="3748"/>
                  </a:lnTo>
                  <a:lnTo>
                    <a:pt x="598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5"/>
            <p:cNvSpPr/>
            <p:nvPr/>
          </p:nvSpPr>
          <p:spPr>
            <a:xfrm>
              <a:off x="2791475" y="501425"/>
              <a:ext cx="1587975" cy="1587975"/>
            </a:xfrm>
            <a:custGeom>
              <a:avLst/>
              <a:gdLst/>
              <a:ahLst/>
              <a:cxnLst/>
              <a:rect l="l" t="t" r="r" b="b"/>
              <a:pathLst>
                <a:path w="63519" h="63519" extrusionOk="0">
                  <a:moveTo>
                    <a:pt x="3748" y="0"/>
                  </a:moveTo>
                  <a:lnTo>
                    <a:pt x="1" y="3748"/>
                  </a:lnTo>
                  <a:lnTo>
                    <a:pt x="59835" y="63518"/>
                  </a:lnTo>
                  <a:lnTo>
                    <a:pt x="63518" y="59770"/>
                  </a:lnTo>
                  <a:lnTo>
                    <a:pt x="37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5"/>
            <p:cNvSpPr/>
            <p:nvPr/>
          </p:nvSpPr>
          <p:spPr>
            <a:xfrm>
              <a:off x="2592800" y="808350"/>
              <a:ext cx="1986950" cy="974100"/>
            </a:xfrm>
            <a:custGeom>
              <a:avLst/>
              <a:gdLst/>
              <a:ahLst/>
              <a:cxnLst/>
              <a:rect l="l" t="t" r="r" b="b"/>
              <a:pathLst>
                <a:path w="79478" h="38964" extrusionOk="0">
                  <a:moveTo>
                    <a:pt x="2132" y="0"/>
                  </a:moveTo>
                  <a:lnTo>
                    <a:pt x="0" y="4782"/>
                  </a:lnTo>
                  <a:lnTo>
                    <a:pt x="77345" y="38964"/>
                  </a:lnTo>
                  <a:lnTo>
                    <a:pt x="79477" y="34182"/>
                  </a:lnTo>
                  <a:lnTo>
                    <a:pt x="21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5"/>
            <p:cNvSpPr/>
            <p:nvPr/>
          </p:nvSpPr>
          <p:spPr>
            <a:xfrm>
              <a:off x="3098400" y="302725"/>
              <a:ext cx="975725" cy="1985350"/>
            </a:xfrm>
            <a:custGeom>
              <a:avLst/>
              <a:gdLst/>
              <a:ahLst/>
              <a:cxnLst/>
              <a:rect l="l" t="t" r="r" b="b"/>
              <a:pathLst>
                <a:path w="39029" h="79414" extrusionOk="0">
                  <a:moveTo>
                    <a:pt x="34183" y="1"/>
                  </a:moveTo>
                  <a:lnTo>
                    <a:pt x="1" y="77281"/>
                  </a:lnTo>
                  <a:lnTo>
                    <a:pt x="4847" y="79414"/>
                  </a:lnTo>
                  <a:lnTo>
                    <a:pt x="39029" y="2133"/>
                  </a:lnTo>
                  <a:lnTo>
                    <a:pt x="3418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5"/>
            <p:cNvSpPr/>
            <p:nvPr/>
          </p:nvSpPr>
          <p:spPr>
            <a:xfrm>
              <a:off x="2581475" y="839050"/>
              <a:ext cx="2009575" cy="914325"/>
            </a:xfrm>
            <a:custGeom>
              <a:avLst/>
              <a:gdLst/>
              <a:ahLst/>
              <a:cxnLst/>
              <a:rect l="l" t="t" r="r" b="b"/>
              <a:pathLst>
                <a:path w="80383" h="36573" extrusionOk="0">
                  <a:moveTo>
                    <a:pt x="78380" y="0"/>
                  </a:moveTo>
                  <a:lnTo>
                    <a:pt x="1" y="31662"/>
                  </a:lnTo>
                  <a:lnTo>
                    <a:pt x="2004" y="36573"/>
                  </a:lnTo>
                  <a:lnTo>
                    <a:pt x="80383" y="4846"/>
                  </a:lnTo>
                  <a:lnTo>
                    <a:pt x="783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5"/>
            <p:cNvSpPr/>
            <p:nvPr/>
          </p:nvSpPr>
          <p:spPr>
            <a:xfrm>
              <a:off x="3129100" y="291425"/>
              <a:ext cx="914325" cy="2007975"/>
            </a:xfrm>
            <a:custGeom>
              <a:avLst/>
              <a:gdLst/>
              <a:ahLst/>
              <a:cxnLst/>
              <a:rect l="l" t="t" r="r" b="b"/>
              <a:pathLst>
                <a:path w="36573" h="80319" extrusionOk="0">
                  <a:moveTo>
                    <a:pt x="4847" y="0"/>
                  </a:moveTo>
                  <a:lnTo>
                    <a:pt x="0" y="1939"/>
                  </a:lnTo>
                  <a:lnTo>
                    <a:pt x="31662" y="80318"/>
                  </a:lnTo>
                  <a:lnTo>
                    <a:pt x="36573" y="78380"/>
                  </a:lnTo>
                  <a:lnTo>
                    <a:pt x="48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2" name="Google Shape;522;p25"/>
          <p:cNvSpPr/>
          <p:nvPr/>
        </p:nvSpPr>
        <p:spPr>
          <a:xfrm>
            <a:off x="4594153" y="45134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5"/>
          <p:cNvSpPr/>
          <p:nvPr/>
        </p:nvSpPr>
        <p:spPr>
          <a:xfrm>
            <a:off x="720003" y="37384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 name="Google Shape;524;p25"/>
          <p:cNvGrpSpPr/>
          <p:nvPr/>
        </p:nvGrpSpPr>
        <p:grpSpPr>
          <a:xfrm rot="10800000">
            <a:off x="4204386" y="-376340"/>
            <a:ext cx="735228" cy="885495"/>
            <a:chOff x="4862145" y="4173843"/>
            <a:chExt cx="735228" cy="1662902"/>
          </a:xfrm>
        </p:grpSpPr>
        <p:sp>
          <p:nvSpPr>
            <p:cNvPr id="525" name="Google Shape;525;p25"/>
            <p:cNvSpPr/>
            <p:nvPr/>
          </p:nvSpPr>
          <p:spPr>
            <a:xfrm>
              <a:off x="48621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5"/>
            <p:cNvSpPr/>
            <p:nvPr/>
          </p:nvSpPr>
          <p:spPr>
            <a:xfrm>
              <a:off x="50724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5"/>
            <p:cNvSpPr/>
            <p:nvPr/>
          </p:nvSpPr>
          <p:spPr>
            <a:xfrm>
              <a:off x="528284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5"/>
            <p:cNvSpPr/>
            <p:nvPr/>
          </p:nvSpPr>
          <p:spPr>
            <a:xfrm>
              <a:off x="5493195" y="4173843"/>
              <a:ext cx="104178" cy="1662902"/>
            </a:xfrm>
            <a:custGeom>
              <a:avLst/>
              <a:gdLst/>
              <a:ahLst/>
              <a:cxnLst/>
              <a:rect l="l" t="t" r="r" b="b"/>
              <a:pathLst>
                <a:path w="5299" h="84583" extrusionOk="0">
                  <a:moveTo>
                    <a:pt x="0" y="0"/>
                  </a:moveTo>
                  <a:lnTo>
                    <a:pt x="0" y="84582"/>
                  </a:lnTo>
                  <a:lnTo>
                    <a:pt x="5299" y="84582"/>
                  </a:lnTo>
                  <a:lnTo>
                    <a:pt x="529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195"/>
        <p:cNvGrpSpPr/>
        <p:nvPr/>
      </p:nvGrpSpPr>
      <p:grpSpPr>
        <a:xfrm>
          <a:off x="0" y="0"/>
          <a:ext cx="0" cy="0"/>
          <a:chOff x="0" y="0"/>
          <a:chExt cx="0" cy="0"/>
        </a:xfrm>
      </p:grpSpPr>
      <p:sp>
        <p:nvSpPr>
          <p:cNvPr id="196" name="Google Shape;196;p23"/>
          <p:cNvSpPr/>
          <p:nvPr/>
        </p:nvSpPr>
        <p:spPr>
          <a:xfrm rot="5400000" flipH="1">
            <a:off x="-967138" y="-660240"/>
            <a:ext cx="3038644" cy="2951931"/>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97" name="Google Shape;197;p23"/>
          <p:cNvSpPr/>
          <p:nvPr/>
        </p:nvSpPr>
        <p:spPr>
          <a:xfrm rot="-5400000" flipH="1">
            <a:off x="6748613" y="2614647"/>
            <a:ext cx="3371468" cy="3006775"/>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chemeClr val="accent3">
              <a:alpha val="3184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hlink"/>
                </a:solidFill>
              </a:rPr>
              <a:t> </a:t>
            </a:r>
            <a:endParaRPr>
              <a:solidFill>
                <a:schemeClr val="hlink"/>
              </a:solidFill>
            </a:endParaRPr>
          </a:p>
        </p:txBody>
      </p:sp>
      <p:sp>
        <p:nvSpPr>
          <p:cNvPr id="198" name="Google Shape;198;p23"/>
          <p:cNvSpPr txBox="1">
            <a:spLocks noGrp="1"/>
          </p:cNvSpPr>
          <p:nvPr>
            <p:ph type="title"/>
          </p:nvPr>
        </p:nvSpPr>
        <p:spPr>
          <a:xfrm>
            <a:off x="2336850" y="1238300"/>
            <a:ext cx="4470300" cy="1461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100"/>
              <a:buNone/>
              <a:defRPr sz="9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99" name="Google Shape;199;p23"/>
          <p:cNvSpPr txBox="1">
            <a:spLocks noGrp="1"/>
          </p:cNvSpPr>
          <p:nvPr>
            <p:ph type="subTitle" idx="1"/>
          </p:nvPr>
        </p:nvSpPr>
        <p:spPr>
          <a:xfrm>
            <a:off x="2718050" y="2838100"/>
            <a:ext cx="3708000" cy="94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0" name="Google Shape;200;p23"/>
          <p:cNvSpPr/>
          <p:nvPr/>
        </p:nvSpPr>
        <p:spPr>
          <a:xfrm rot="10800000" flipH="1">
            <a:off x="7216873" y="-16130"/>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flipH="1">
            <a:off x="-8002" y="3468520"/>
            <a:ext cx="1964725" cy="1752200"/>
          </a:xfrm>
          <a:custGeom>
            <a:avLst/>
            <a:gdLst/>
            <a:ahLst/>
            <a:cxnLst/>
            <a:rect l="l" t="t" r="r" b="b"/>
            <a:pathLst>
              <a:path w="78589" h="70088" extrusionOk="0">
                <a:moveTo>
                  <a:pt x="69862" y="1"/>
                </a:moveTo>
                <a:cubicBezTo>
                  <a:pt x="59818" y="1"/>
                  <a:pt x="42955" y="2489"/>
                  <a:pt x="29331" y="16859"/>
                </a:cubicBezTo>
                <a:cubicBezTo>
                  <a:pt x="10044" y="37196"/>
                  <a:pt x="16092" y="47947"/>
                  <a:pt x="1" y="70087"/>
                </a:cubicBezTo>
                <a:lnTo>
                  <a:pt x="78588" y="70087"/>
                </a:lnTo>
                <a:lnTo>
                  <a:pt x="78588" y="699"/>
                </a:lnTo>
                <a:cubicBezTo>
                  <a:pt x="78588" y="699"/>
                  <a:pt x="75182" y="1"/>
                  <a:pt x="69862" y="1"/>
                </a:cubicBezTo>
                <a:close/>
              </a:path>
            </a:pathLst>
          </a:custGeom>
          <a:solidFill>
            <a:srgbClr val="CDD7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5470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Ref idx="1001">
        <a:schemeClr val="bg2"/>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21225"/>
            <a:ext cx="7704000" cy="564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1pPr>
            <a:lvl2pPr lvl="1"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2pPr>
            <a:lvl3pPr lvl="2"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3pPr>
            <a:lvl4pPr lvl="3"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4pPr>
            <a:lvl5pPr lvl="4"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5pPr>
            <a:lvl6pPr lvl="5"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6pPr>
            <a:lvl7pPr lvl="6"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7pPr>
            <a:lvl8pPr lvl="7"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8pPr>
            <a:lvl9pPr lvl="8" rtl="0">
              <a:spcBef>
                <a:spcPts val="0"/>
              </a:spcBef>
              <a:spcAft>
                <a:spcPts val="0"/>
              </a:spcAft>
              <a:buClr>
                <a:schemeClr val="dk2"/>
              </a:buClr>
              <a:buSzPts val="3200"/>
              <a:buFont typeface="Taviraj"/>
              <a:buNone/>
              <a:defRPr sz="3200">
                <a:solidFill>
                  <a:schemeClr val="dk2"/>
                </a:solidFill>
                <a:latin typeface="Taviraj"/>
                <a:ea typeface="Taviraj"/>
                <a:cs typeface="Taviraj"/>
                <a:sym typeface="Taviraj"/>
              </a:defRPr>
            </a:lvl9pPr>
          </a:lstStyle>
          <a:p>
            <a:endParaRPr/>
          </a:p>
        </p:txBody>
      </p:sp>
      <p:sp>
        <p:nvSpPr>
          <p:cNvPr id="7" name="Google Shape;7;p1"/>
          <p:cNvSpPr txBox="1">
            <a:spLocks noGrp="1"/>
          </p:cNvSpPr>
          <p:nvPr>
            <p:ph type="body" idx="1"/>
          </p:nvPr>
        </p:nvSpPr>
        <p:spPr>
          <a:xfrm>
            <a:off x="720000" y="1142975"/>
            <a:ext cx="7704000" cy="33705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Livvic"/>
              <a:buChar char="●"/>
              <a:defRPr>
                <a:solidFill>
                  <a:schemeClr val="dk2"/>
                </a:solidFill>
                <a:latin typeface="Livvic"/>
                <a:ea typeface="Livvic"/>
                <a:cs typeface="Livvic"/>
                <a:sym typeface="Livvic"/>
              </a:defRPr>
            </a:lvl1pPr>
            <a:lvl2pPr marL="914400" lvl="1"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2pPr>
            <a:lvl3pPr marL="1371600" lvl="2"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3pPr>
            <a:lvl4pPr marL="1828800" lvl="3"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4pPr>
            <a:lvl5pPr marL="2286000" lvl="4"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5pPr>
            <a:lvl6pPr marL="2743200" lvl="5"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6pPr>
            <a:lvl7pPr marL="3200400" lvl="6"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7pPr>
            <a:lvl8pPr marL="3657600" lvl="7" indent="-317500">
              <a:lnSpc>
                <a:spcPct val="100000"/>
              </a:lnSpc>
              <a:spcBef>
                <a:spcPts val="1600"/>
              </a:spcBef>
              <a:spcAft>
                <a:spcPts val="0"/>
              </a:spcAft>
              <a:buClr>
                <a:schemeClr val="dk2"/>
              </a:buClr>
              <a:buSzPts val="1400"/>
              <a:buFont typeface="Livvic"/>
              <a:buChar char="○"/>
              <a:defRPr>
                <a:solidFill>
                  <a:schemeClr val="dk2"/>
                </a:solidFill>
                <a:latin typeface="Livvic"/>
                <a:ea typeface="Livvic"/>
                <a:cs typeface="Livvic"/>
                <a:sym typeface="Livvic"/>
              </a:defRPr>
            </a:lvl8pPr>
            <a:lvl9pPr marL="4114800" lvl="8" indent="-317500">
              <a:lnSpc>
                <a:spcPct val="100000"/>
              </a:lnSpc>
              <a:spcBef>
                <a:spcPts val="1600"/>
              </a:spcBef>
              <a:spcAft>
                <a:spcPts val="1600"/>
              </a:spcAft>
              <a:buClr>
                <a:schemeClr val="dk2"/>
              </a:buClr>
              <a:buSzPts val="1400"/>
              <a:buFont typeface="Livvic"/>
              <a:buChar char="■"/>
              <a:defRPr>
                <a:solidFill>
                  <a:schemeClr val="dk2"/>
                </a:solidFill>
                <a:latin typeface="Livvic"/>
                <a:ea typeface="Livvic"/>
                <a:cs typeface="Livvic"/>
                <a:sym typeface="Livvic"/>
              </a:defRPr>
            </a:lvl9pPr>
          </a:lstStyle>
          <a:p>
            <a:endParaRPr/>
          </a:p>
        </p:txBody>
      </p:sp>
    </p:spTree>
  </p:cSld>
  <p:clrMap bg1="lt1" tx1="dk1" bg2="lt2" tx2="dk2" accent1="accent1" accent2="accent2" accent3="accent3" accent4="accent4" accent5="accent5" accent6="accent6" hlink="hlink" folHlink="folHlink"/>
  <p:sldLayoutIdLst>
    <p:sldLayoutId id="2147483648" r:id="rId1"/>
    <p:sldLayoutId id="2147483652" r:id="rId2"/>
    <p:sldLayoutId id="2147483653" r:id="rId3"/>
    <p:sldLayoutId id="2147483655" r:id="rId4"/>
    <p:sldLayoutId id="2147483656" r:id="rId5"/>
    <p:sldLayoutId id="2147483658" r:id="rId6"/>
    <p:sldLayoutId id="2147483659" r:id="rId7"/>
    <p:sldLayoutId id="2147483671" r:id="rId8"/>
    <p:sldLayoutId id="2147483677" r:id="rId9"/>
    <p:sldLayoutId id="2147483678" r:id="rId10"/>
    <p:sldLayoutId id="214748367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30"/>
          <p:cNvSpPr/>
          <p:nvPr/>
        </p:nvSpPr>
        <p:spPr>
          <a:xfrm>
            <a:off x="786300" y="3952975"/>
            <a:ext cx="1304400" cy="1304400"/>
          </a:xfrm>
          <a:prstGeom prst="blockArc">
            <a:avLst>
              <a:gd name="adj1" fmla="val 13298069"/>
              <a:gd name="adj2" fmla="val 89869"/>
              <a:gd name="adj3" fmla="val 1935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0"/>
          <p:cNvSpPr/>
          <p:nvPr/>
        </p:nvSpPr>
        <p:spPr>
          <a:xfrm>
            <a:off x="-231400" y="3269300"/>
            <a:ext cx="9487600" cy="1689575"/>
          </a:xfrm>
          <a:custGeom>
            <a:avLst/>
            <a:gdLst/>
            <a:ahLst/>
            <a:cxnLst/>
            <a:rect l="l" t="t" r="r" b="b"/>
            <a:pathLst>
              <a:path w="379504" h="67583" extrusionOk="0">
                <a:moveTo>
                  <a:pt x="0" y="66056"/>
                </a:moveTo>
                <a:cubicBezTo>
                  <a:pt x="5259" y="66056"/>
                  <a:pt x="18863" y="69492"/>
                  <a:pt x="31555" y="66056"/>
                </a:cubicBezTo>
                <a:cubicBezTo>
                  <a:pt x="44247" y="62620"/>
                  <a:pt x="62970" y="50699"/>
                  <a:pt x="76153" y="45440"/>
                </a:cubicBezTo>
                <a:cubicBezTo>
                  <a:pt x="89336" y="40181"/>
                  <a:pt x="98311" y="35580"/>
                  <a:pt x="110653" y="34500"/>
                </a:cubicBezTo>
                <a:cubicBezTo>
                  <a:pt x="122995" y="33420"/>
                  <a:pt x="136950" y="35314"/>
                  <a:pt x="150203" y="38960"/>
                </a:cubicBezTo>
                <a:cubicBezTo>
                  <a:pt x="163456" y="42607"/>
                  <a:pt x="178252" y="53574"/>
                  <a:pt x="190173" y="56379"/>
                </a:cubicBezTo>
                <a:cubicBezTo>
                  <a:pt x="202094" y="59185"/>
                  <a:pt x="212752" y="58275"/>
                  <a:pt x="221728" y="55793"/>
                </a:cubicBezTo>
                <a:cubicBezTo>
                  <a:pt x="230704" y="53311"/>
                  <a:pt x="238137" y="46159"/>
                  <a:pt x="244027" y="41488"/>
                </a:cubicBezTo>
                <a:cubicBezTo>
                  <a:pt x="249917" y="36817"/>
                  <a:pt x="252302" y="31388"/>
                  <a:pt x="257070" y="27769"/>
                </a:cubicBezTo>
                <a:cubicBezTo>
                  <a:pt x="261838" y="24150"/>
                  <a:pt x="267168" y="21178"/>
                  <a:pt x="272637" y="19775"/>
                </a:cubicBezTo>
                <a:cubicBezTo>
                  <a:pt x="278107" y="18373"/>
                  <a:pt x="282664" y="18653"/>
                  <a:pt x="289887" y="19354"/>
                </a:cubicBezTo>
                <a:cubicBezTo>
                  <a:pt x="297110" y="20055"/>
                  <a:pt x="307699" y="23281"/>
                  <a:pt x="315973" y="23982"/>
                </a:cubicBezTo>
                <a:cubicBezTo>
                  <a:pt x="324248" y="24683"/>
                  <a:pt x="331470" y="25384"/>
                  <a:pt x="339534" y="23561"/>
                </a:cubicBezTo>
                <a:cubicBezTo>
                  <a:pt x="347598" y="21738"/>
                  <a:pt x="357695" y="16970"/>
                  <a:pt x="364357" y="13043"/>
                </a:cubicBezTo>
                <a:cubicBezTo>
                  <a:pt x="371019" y="9116"/>
                  <a:pt x="376980" y="2174"/>
                  <a:pt x="379504" y="0"/>
                </a:cubicBezTo>
              </a:path>
            </a:pathLst>
          </a:custGeom>
          <a:noFill/>
          <a:ln w="76200" cap="flat" cmpd="sng">
            <a:solidFill>
              <a:schemeClr val="accent1"/>
            </a:solidFill>
            <a:prstDash val="solid"/>
            <a:round/>
            <a:headEnd type="none" w="med" len="med"/>
            <a:tailEnd type="none" w="med" len="med"/>
          </a:ln>
        </p:spPr>
      </p:sp>
      <p:sp>
        <p:nvSpPr>
          <p:cNvPr id="548" name="Google Shape;548;p30"/>
          <p:cNvSpPr/>
          <p:nvPr/>
        </p:nvSpPr>
        <p:spPr>
          <a:xfrm>
            <a:off x="2399775" y="3477175"/>
            <a:ext cx="4344300" cy="4758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9" name="Google Shape;549;p30"/>
          <p:cNvSpPr txBox="1">
            <a:spLocks noGrp="1"/>
          </p:cNvSpPr>
          <p:nvPr>
            <p:ph type="ctrTitle"/>
          </p:nvPr>
        </p:nvSpPr>
        <p:spPr>
          <a:xfrm>
            <a:off x="600501" y="951784"/>
            <a:ext cx="7983941" cy="207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5400" dirty="0" smtClean="0"/>
              <a:t>PERUBAHAN DAN INOVASI ORGANISASI</a:t>
            </a:r>
            <a:endParaRPr sz="5400" dirty="0"/>
          </a:p>
        </p:txBody>
      </p:sp>
      <p:sp>
        <p:nvSpPr>
          <p:cNvPr id="550" name="Google Shape;550;p30"/>
          <p:cNvSpPr txBox="1">
            <a:spLocks noGrp="1"/>
          </p:cNvSpPr>
          <p:nvPr>
            <p:ph type="subTitle" idx="1"/>
          </p:nvPr>
        </p:nvSpPr>
        <p:spPr>
          <a:xfrm>
            <a:off x="2561175" y="3477175"/>
            <a:ext cx="3919800" cy="47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2400" dirty="0" smtClean="0"/>
              <a:t>PERTEMUAN 7</a:t>
            </a:r>
            <a:endParaRPr sz="2400" dirty="0"/>
          </a:p>
        </p:txBody>
      </p:sp>
      <p:cxnSp>
        <p:nvCxnSpPr>
          <p:cNvPr id="551" name="Google Shape;551;p30"/>
          <p:cNvCxnSpPr/>
          <p:nvPr/>
        </p:nvCxnSpPr>
        <p:spPr>
          <a:xfrm>
            <a:off x="0" y="3092700"/>
            <a:ext cx="9144000" cy="0"/>
          </a:xfrm>
          <a:prstGeom prst="straightConnector1">
            <a:avLst/>
          </a:prstGeom>
          <a:noFill/>
          <a:ln w="9525" cap="flat" cmpd="sng">
            <a:solidFill>
              <a:schemeClr val="accent2"/>
            </a:solidFill>
            <a:prstDash val="solid"/>
            <a:round/>
            <a:headEnd type="none" w="med" len="med"/>
            <a:tailEnd type="none" w="med" len="med"/>
          </a:ln>
        </p:spPr>
      </p:cxnSp>
      <p:sp>
        <p:nvSpPr>
          <p:cNvPr id="552" name="Google Shape;552;p30"/>
          <p:cNvSpPr/>
          <p:nvPr/>
        </p:nvSpPr>
        <p:spPr>
          <a:xfrm rot="10800000">
            <a:off x="7420099" y="-138731"/>
            <a:ext cx="1304400" cy="1304400"/>
          </a:xfrm>
          <a:prstGeom prst="blockArc">
            <a:avLst>
              <a:gd name="adj1" fmla="val 13298069"/>
              <a:gd name="adj2" fmla="val 89869"/>
              <a:gd name="adj3" fmla="val 1935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cxnSp>
        <p:nvCxnSpPr>
          <p:cNvPr id="1530" name="Google Shape;1530;p82"/>
          <p:cNvCxnSpPr/>
          <p:nvPr/>
        </p:nvCxnSpPr>
        <p:spPr>
          <a:xfrm>
            <a:off x="4535718" y="575560"/>
            <a:ext cx="1272900" cy="0"/>
          </a:xfrm>
          <a:prstGeom prst="straightConnector1">
            <a:avLst/>
          </a:prstGeom>
          <a:noFill/>
          <a:ln w="19050" cap="flat" cmpd="sng">
            <a:solidFill>
              <a:schemeClr val="accent1"/>
            </a:solidFill>
            <a:prstDash val="solid"/>
            <a:round/>
            <a:headEnd type="none" w="med" len="med"/>
            <a:tailEnd type="none" w="med" len="med"/>
          </a:ln>
        </p:spPr>
      </p:cxnSp>
      <p:sp>
        <p:nvSpPr>
          <p:cNvPr id="1531" name="Google Shape;1531;p82"/>
          <p:cNvSpPr txBox="1"/>
          <p:nvPr/>
        </p:nvSpPr>
        <p:spPr>
          <a:xfrm>
            <a:off x="2902444" y="1544265"/>
            <a:ext cx="6069278" cy="775966"/>
          </a:xfrm>
          <a:prstGeom prst="rect">
            <a:avLst/>
          </a:prstGeom>
          <a:noFill/>
          <a:ln>
            <a:noFill/>
          </a:ln>
        </p:spPr>
        <p:txBody>
          <a:bodyPr spcFirstLastPara="1" wrap="square" lIns="0" tIns="4775" rIns="0" bIns="0" anchor="ctr" anchorCtr="0">
            <a:noAutofit/>
          </a:bodyPr>
          <a:lstStyle/>
          <a:p>
            <a:pPr lvl="0" algn="just">
              <a:buClr>
                <a:schemeClr val="hlink"/>
              </a:buClr>
            </a:pPr>
            <a:r>
              <a:rPr lang="id-ID" sz="1800" dirty="0"/>
              <a:t>artinya suatu inovasi memiliki ciri yang khas dalam arti ide, program, tatanan, sistem, termasuk kemungkinan hasil yang diharapkan. </a:t>
            </a:r>
            <a:endParaRPr sz="1800" dirty="0">
              <a:solidFill>
                <a:schemeClr val="hlink"/>
              </a:solidFill>
              <a:latin typeface="Nunito"/>
              <a:ea typeface="Nunito"/>
              <a:cs typeface="Nunito"/>
              <a:sym typeface="Nunito"/>
            </a:endParaRPr>
          </a:p>
        </p:txBody>
      </p:sp>
      <p:sp>
        <p:nvSpPr>
          <p:cNvPr id="1532" name="Google Shape;1532;p82"/>
          <p:cNvSpPr txBox="1"/>
          <p:nvPr/>
        </p:nvSpPr>
        <p:spPr>
          <a:xfrm>
            <a:off x="2826115" y="1188054"/>
            <a:ext cx="3997765" cy="338400"/>
          </a:xfrm>
          <a:prstGeom prst="rect">
            <a:avLst/>
          </a:prstGeom>
          <a:noFill/>
          <a:ln>
            <a:noFill/>
          </a:ln>
        </p:spPr>
        <p:txBody>
          <a:bodyPr spcFirstLastPara="1" wrap="square" lIns="91425" tIns="91425" rIns="91425" bIns="91425" anchor="ctr" anchorCtr="0">
            <a:noAutofit/>
          </a:bodyPr>
          <a:lstStyle/>
          <a:p>
            <a:pPr lvl="0">
              <a:buClr>
                <a:schemeClr val="hlink"/>
              </a:buClr>
            </a:pPr>
            <a:r>
              <a:rPr lang="id-ID" sz="2400" dirty="0"/>
              <a:t>Memiliki kekhasan / khusus</a:t>
            </a:r>
            <a:endParaRPr sz="2100" dirty="0">
              <a:solidFill>
                <a:schemeClr val="hlink"/>
              </a:solidFill>
              <a:latin typeface="Roboto Slab"/>
              <a:ea typeface="Roboto Slab"/>
              <a:cs typeface="Roboto Slab"/>
              <a:sym typeface="Roboto Slab"/>
            </a:endParaRPr>
          </a:p>
        </p:txBody>
      </p:sp>
      <p:sp>
        <p:nvSpPr>
          <p:cNvPr id="1587" name="Google Shape;1587;p8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1588" name="Google Shape;1588;p82"/>
          <p:cNvSpPr txBox="1">
            <a:spLocks noGrp="1"/>
          </p:cNvSpPr>
          <p:nvPr>
            <p:ph type="title"/>
          </p:nvPr>
        </p:nvSpPr>
        <p:spPr>
          <a:xfrm>
            <a:off x="698475" y="141931"/>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4</a:t>
            </a:r>
            <a:r>
              <a:rPr lang="id-ID" dirty="0" smtClean="0"/>
              <a:t> Ciri</a:t>
            </a:r>
            <a:r>
              <a:rPr lang="en" dirty="0" smtClean="0"/>
              <a:t> </a:t>
            </a:r>
            <a:r>
              <a:rPr lang="id-ID" dirty="0" smtClean="0">
                <a:solidFill>
                  <a:schemeClr val="accent4"/>
                </a:solidFill>
              </a:rPr>
              <a:t>Inovasi organisasi</a:t>
            </a:r>
            <a:endParaRPr dirty="0">
              <a:solidFill>
                <a:schemeClr val="accent4"/>
              </a:solidFill>
            </a:endParaRPr>
          </a:p>
        </p:txBody>
      </p:sp>
      <p:sp>
        <p:nvSpPr>
          <p:cNvPr id="1589" name="Google Shape;1589;p8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grpSp>
        <p:nvGrpSpPr>
          <p:cNvPr id="2" name="Group 1"/>
          <p:cNvGrpSpPr/>
          <p:nvPr/>
        </p:nvGrpSpPr>
        <p:grpSpPr>
          <a:xfrm>
            <a:off x="-304713" y="874767"/>
            <a:ext cx="3021431" cy="1197563"/>
            <a:chOff x="1061308" y="1188673"/>
            <a:chExt cx="3021431" cy="1197563"/>
          </a:xfrm>
        </p:grpSpPr>
        <p:grpSp>
          <p:nvGrpSpPr>
            <p:cNvPr id="1555" name="Google Shape;1555;p82"/>
            <p:cNvGrpSpPr/>
            <p:nvPr/>
          </p:nvGrpSpPr>
          <p:grpSpPr>
            <a:xfrm rot="10595553" flipH="1">
              <a:off x="1061308" y="1188673"/>
              <a:ext cx="1383661" cy="1197563"/>
              <a:chOff x="4752657" y="1274338"/>
              <a:chExt cx="1465947" cy="1268781"/>
            </a:xfrm>
          </p:grpSpPr>
          <p:sp>
            <p:nvSpPr>
              <p:cNvPr id="1556"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1557"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558" name="Google Shape;1558;p82"/>
              <p:cNvGrpSpPr/>
              <p:nvPr/>
            </p:nvGrpSpPr>
            <p:grpSpPr>
              <a:xfrm rot="-4864809" flipH="1">
                <a:off x="4822054" y="1983003"/>
                <a:ext cx="484841" cy="555173"/>
                <a:chOff x="7852208" y="207243"/>
                <a:chExt cx="1130465" cy="1294452"/>
              </a:xfrm>
            </p:grpSpPr>
            <p:sp>
              <p:nvSpPr>
                <p:cNvPr id="1559"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585"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66"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01</a:t>
              </a:r>
              <a:endParaRPr lang="en" dirty="0">
                <a:solidFill>
                  <a:schemeClr val="accent4"/>
                </a:solidFill>
              </a:endParaRPr>
            </a:p>
          </p:txBody>
        </p:sp>
      </p:grpSp>
      <p:sp>
        <p:nvSpPr>
          <p:cNvPr id="69" name="Google Shape;1532;p82"/>
          <p:cNvSpPr txBox="1"/>
          <p:nvPr/>
        </p:nvSpPr>
        <p:spPr>
          <a:xfrm>
            <a:off x="2826115" y="2894313"/>
            <a:ext cx="4762039" cy="338400"/>
          </a:xfrm>
          <a:prstGeom prst="rect">
            <a:avLst/>
          </a:prstGeom>
          <a:noFill/>
          <a:ln>
            <a:noFill/>
          </a:ln>
        </p:spPr>
        <p:txBody>
          <a:bodyPr spcFirstLastPara="1" wrap="square" lIns="91425" tIns="91425" rIns="91425" bIns="91425" anchor="ctr" anchorCtr="0">
            <a:noAutofit/>
          </a:bodyPr>
          <a:lstStyle/>
          <a:p>
            <a:pPr lvl="0">
              <a:buClr>
                <a:schemeClr val="hlink"/>
              </a:buClr>
            </a:pPr>
            <a:r>
              <a:rPr lang="id-ID" sz="2400" dirty="0"/>
              <a:t>Memiliki ciri atau unsur kebaruan</a:t>
            </a:r>
            <a:endParaRPr sz="2100" dirty="0">
              <a:solidFill>
                <a:schemeClr val="hlink"/>
              </a:solidFill>
              <a:latin typeface="Roboto Slab"/>
              <a:ea typeface="Roboto Slab"/>
              <a:cs typeface="Roboto Slab"/>
              <a:sym typeface="Roboto Slab"/>
            </a:endParaRPr>
          </a:p>
        </p:txBody>
      </p:sp>
      <p:grpSp>
        <p:nvGrpSpPr>
          <p:cNvPr id="70" name="Group 69"/>
          <p:cNvGrpSpPr/>
          <p:nvPr/>
        </p:nvGrpSpPr>
        <p:grpSpPr>
          <a:xfrm>
            <a:off x="-304713" y="2667270"/>
            <a:ext cx="3021431" cy="1197563"/>
            <a:chOff x="1061308" y="1188673"/>
            <a:chExt cx="3021431" cy="1197563"/>
          </a:xfrm>
        </p:grpSpPr>
        <p:grpSp>
          <p:nvGrpSpPr>
            <p:cNvPr id="71" name="Google Shape;1555;p82"/>
            <p:cNvGrpSpPr/>
            <p:nvPr/>
          </p:nvGrpSpPr>
          <p:grpSpPr>
            <a:xfrm rot="10595553" flipH="1">
              <a:off x="1061308" y="1188673"/>
              <a:ext cx="1383661" cy="1197563"/>
              <a:chOff x="4752657" y="1274338"/>
              <a:chExt cx="1465947" cy="1268781"/>
            </a:xfrm>
          </p:grpSpPr>
          <p:sp>
            <p:nvSpPr>
              <p:cNvPr id="74"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5"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6" name="Google Shape;1558;p82"/>
              <p:cNvGrpSpPr/>
              <p:nvPr/>
            </p:nvGrpSpPr>
            <p:grpSpPr>
              <a:xfrm rot="-4864809" flipH="1">
                <a:off x="4822054" y="1983003"/>
                <a:ext cx="484841" cy="555173"/>
                <a:chOff x="7852208" y="207243"/>
                <a:chExt cx="1130465" cy="1294452"/>
              </a:xfrm>
            </p:grpSpPr>
            <p:sp>
              <p:nvSpPr>
                <p:cNvPr id="77"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72"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73"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smtClean="0">
                  <a:solidFill>
                    <a:schemeClr val="accent4"/>
                  </a:solidFill>
                </a:rPr>
                <a:t>2</a:t>
              </a:r>
              <a:endParaRPr lang="en" dirty="0">
                <a:solidFill>
                  <a:schemeClr val="accent4"/>
                </a:solidFill>
              </a:endParaRPr>
            </a:p>
          </p:txBody>
        </p:sp>
      </p:grpSp>
      <p:sp>
        <p:nvSpPr>
          <p:cNvPr id="4" name="Rectangle 3"/>
          <p:cNvSpPr/>
          <p:nvPr/>
        </p:nvSpPr>
        <p:spPr>
          <a:xfrm>
            <a:off x="2902444" y="3195092"/>
            <a:ext cx="6069278" cy="923330"/>
          </a:xfrm>
          <a:prstGeom prst="rect">
            <a:avLst/>
          </a:prstGeom>
        </p:spPr>
        <p:txBody>
          <a:bodyPr wrap="square">
            <a:spAutoFit/>
          </a:bodyPr>
          <a:lstStyle/>
          <a:p>
            <a:pPr algn="just"/>
            <a:r>
              <a:rPr lang="id-ID" sz="1800" dirty="0"/>
              <a:t>arti suatu inovasi harus memiliki karakteristik sebagai sebuah karya dan buah pemikiran yang memiliki kadar Orsinalitas dan kebaruan.</a:t>
            </a:r>
            <a:endParaRPr lang="id-ID" sz="1800" dirty="0"/>
          </a:p>
        </p:txBody>
      </p:sp>
    </p:spTree>
    <p:extLst>
      <p:ext uri="{BB962C8B-B14F-4D97-AF65-F5344CB8AC3E}">
        <p14:creationId xmlns:p14="http://schemas.microsoft.com/office/powerpoint/2010/main" val="1902786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cxnSp>
        <p:nvCxnSpPr>
          <p:cNvPr id="1530" name="Google Shape;1530;p82"/>
          <p:cNvCxnSpPr/>
          <p:nvPr/>
        </p:nvCxnSpPr>
        <p:spPr>
          <a:xfrm>
            <a:off x="4535718" y="575560"/>
            <a:ext cx="1272900" cy="0"/>
          </a:xfrm>
          <a:prstGeom prst="straightConnector1">
            <a:avLst/>
          </a:prstGeom>
          <a:noFill/>
          <a:ln w="19050" cap="flat" cmpd="sng">
            <a:solidFill>
              <a:schemeClr val="accent1"/>
            </a:solidFill>
            <a:prstDash val="solid"/>
            <a:round/>
            <a:headEnd type="none" w="med" len="med"/>
            <a:tailEnd type="none" w="med" len="med"/>
          </a:ln>
        </p:spPr>
      </p:cxnSp>
      <p:sp>
        <p:nvSpPr>
          <p:cNvPr id="1587" name="Google Shape;1587;p82"/>
          <p:cNvSpPr txBox="1">
            <a:spLocks noGrp="1"/>
          </p:cNvSpPr>
          <p:nvPr>
            <p:ph type="sldNum" idx="1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1588" name="Google Shape;1588;p82"/>
          <p:cNvSpPr txBox="1">
            <a:spLocks noGrp="1"/>
          </p:cNvSpPr>
          <p:nvPr>
            <p:ph type="title"/>
          </p:nvPr>
        </p:nvSpPr>
        <p:spPr>
          <a:xfrm>
            <a:off x="698475" y="141931"/>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4</a:t>
            </a:r>
            <a:r>
              <a:rPr lang="id-ID" dirty="0" smtClean="0"/>
              <a:t> Ciri</a:t>
            </a:r>
            <a:r>
              <a:rPr lang="en" dirty="0" smtClean="0"/>
              <a:t> </a:t>
            </a:r>
            <a:r>
              <a:rPr lang="id-ID" dirty="0" smtClean="0">
                <a:solidFill>
                  <a:schemeClr val="accent4"/>
                </a:solidFill>
              </a:rPr>
              <a:t>Inovasi organisasi</a:t>
            </a:r>
            <a:endParaRPr dirty="0">
              <a:solidFill>
                <a:schemeClr val="accent4"/>
              </a:solidFill>
            </a:endParaRPr>
          </a:p>
        </p:txBody>
      </p:sp>
      <p:sp>
        <p:nvSpPr>
          <p:cNvPr id="1589" name="Google Shape;1589;p82"/>
          <p:cNvSpPr txBox="1">
            <a:spLocks noGrp="1"/>
          </p:cNvSpPr>
          <p:nvPr>
            <p:ph type="sldNum" idx="2"/>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grpSp>
        <p:nvGrpSpPr>
          <p:cNvPr id="2" name="Group 1"/>
          <p:cNvGrpSpPr/>
          <p:nvPr/>
        </p:nvGrpSpPr>
        <p:grpSpPr>
          <a:xfrm>
            <a:off x="-304713" y="560863"/>
            <a:ext cx="3021431" cy="1197563"/>
            <a:chOff x="1061308" y="1188673"/>
            <a:chExt cx="3021431" cy="1197563"/>
          </a:xfrm>
        </p:grpSpPr>
        <p:grpSp>
          <p:nvGrpSpPr>
            <p:cNvPr id="1555" name="Google Shape;1555;p82"/>
            <p:cNvGrpSpPr/>
            <p:nvPr/>
          </p:nvGrpSpPr>
          <p:grpSpPr>
            <a:xfrm rot="10595553" flipH="1">
              <a:off x="1061308" y="1188673"/>
              <a:ext cx="1383661" cy="1197563"/>
              <a:chOff x="4752657" y="1274338"/>
              <a:chExt cx="1465947" cy="1268781"/>
            </a:xfrm>
          </p:grpSpPr>
          <p:sp>
            <p:nvSpPr>
              <p:cNvPr id="1556"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1557"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558" name="Google Shape;1558;p82"/>
              <p:cNvGrpSpPr/>
              <p:nvPr/>
            </p:nvGrpSpPr>
            <p:grpSpPr>
              <a:xfrm rot="-4864809" flipH="1">
                <a:off x="4822054" y="1983003"/>
                <a:ext cx="484841" cy="555173"/>
                <a:chOff x="7852208" y="207243"/>
                <a:chExt cx="1130465" cy="1294452"/>
              </a:xfrm>
            </p:grpSpPr>
            <p:sp>
              <p:nvSpPr>
                <p:cNvPr id="1559"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585"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66"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smtClean="0">
                  <a:solidFill>
                    <a:schemeClr val="accent4"/>
                  </a:solidFill>
                </a:rPr>
                <a:t>3</a:t>
              </a:r>
              <a:endParaRPr lang="en" dirty="0">
                <a:solidFill>
                  <a:schemeClr val="accent4"/>
                </a:solidFill>
              </a:endParaRPr>
            </a:p>
          </p:txBody>
        </p:sp>
      </p:grpSp>
      <p:grpSp>
        <p:nvGrpSpPr>
          <p:cNvPr id="38" name="Group 37"/>
          <p:cNvGrpSpPr/>
          <p:nvPr/>
        </p:nvGrpSpPr>
        <p:grpSpPr>
          <a:xfrm>
            <a:off x="-304713" y="2729381"/>
            <a:ext cx="3021431" cy="1197563"/>
            <a:chOff x="1061308" y="1188673"/>
            <a:chExt cx="3021431" cy="1197563"/>
          </a:xfrm>
        </p:grpSpPr>
        <p:grpSp>
          <p:nvGrpSpPr>
            <p:cNvPr id="39" name="Google Shape;1555;p82"/>
            <p:cNvGrpSpPr/>
            <p:nvPr/>
          </p:nvGrpSpPr>
          <p:grpSpPr>
            <a:xfrm rot="10595553" flipH="1">
              <a:off x="1061308" y="1188673"/>
              <a:ext cx="1383661" cy="1197563"/>
              <a:chOff x="4752657" y="1274338"/>
              <a:chExt cx="1465947" cy="1268781"/>
            </a:xfrm>
          </p:grpSpPr>
          <p:sp>
            <p:nvSpPr>
              <p:cNvPr id="42" name="Google Shape;1556;p82"/>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43" name="Google Shape;1557;p82"/>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44" name="Google Shape;1558;p82"/>
              <p:cNvGrpSpPr/>
              <p:nvPr/>
            </p:nvGrpSpPr>
            <p:grpSpPr>
              <a:xfrm rot="-4864809" flipH="1">
                <a:off x="4822054" y="1983003"/>
                <a:ext cx="484841" cy="555173"/>
                <a:chOff x="7852208" y="207243"/>
                <a:chExt cx="1130465" cy="1294452"/>
              </a:xfrm>
            </p:grpSpPr>
            <p:sp>
              <p:nvSpPr>
                <p:cNvPr id="45" name="Google Shape;1559;p82"/>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560;p82"/>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561;p82"/>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562;p82"/>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563;p82"/>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564;p82"/>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565;p82"/>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40" name="Google Shape;1585;p82"/>
            <p:cNvCxnSpPr/>
            <p:nvPr/>
          </p:nvCxnSpPr>
          <p:spPr>
            <a:xfrm flipH="1" flipV="1">
              <a:off x="2479336" y="1855520"/>
              <a:ext cx="1603403" cy="6422"/>
            </a:xfrm>
            <a:prstGeom prst="straightConnector1">
              <a:avLst/>
            </a:prstGeom>
            <a:noFill/>
            <a:ln w="9525" cap="flat" cmpd="sng">
              <a:solidFill>
                <a:schemeClr val="accent1"/>
              </a:solidFill>
              <a:prstDash val="solid"/>
              <a:round/>
              <a:headEnd type="diamond" w="med" len="med"/>
              <a:tailEnd type="oval" w="med" len="med"/>
            </a:ln>
          </p:spPr>
        </p:cxnSp>
        <p:sp>
          <p:nvSpPr>
            <p:cNvPr id="41" name="Google Shape;903;p71"/>
            <p:cNvSpPr txBox="1">
              <a:spLocks/>
            </p:cNvSpPr>
            <p:nvPr/>
          </p:nvSpPr>
          <p:spPr>
            <a:xfrm>
              <a:off x="1622613" y="1641522"/>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100"/>
                <a:buFont typeface="Roboto Slab"/>
                <a:buNone/>
                <a:defRPr sz="3100" b="0" i="0" u="none" strike="noStrike" cap="none">
                  <a:solidFill>
                    <a:schemeClr val="dk1"/>
                  </a:solidFill>
                  <a:latin typeface="Roboto Slab"/>
                  <a:ea typeface="Roboto Slab"/>
                  <a:cs typeface="Roboto Slab"/>
                  <a:sym typeface="Roboto Slab"/>
                </a:defRPr>
              </a:lvl1pPr>
              <a:lvl2pPr marR="0" lvl="1"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en" dirty="0" smtClean="0">
                  <a:solidFill>
                    <a:schemeClr val="accent4"/>
                  </a:solidFill>
                </a:rPr>
                <a:t>0</a:t>
              </a:r>
              <a:r>
                <a:rPr lang="id-ID" dirty="0">
                  <a:solidFill>
                    <a:schemeClr val="accent4"/>
                  </a:solidFill>
                </a:rPr>
                <a:t>4</a:t>
              </a:r>
              <a:endParaRPr lang="en" dirty="0">
                <a:solidFill>
                  <a:schemeClr val="accent4"/>
                </a:solidFill>
              </a:endParaRPr>
            </a:p>
          </p:txBody>
        </p:sp>
      </p:grpSp>
      <p:sp>
        <p:nvSpPr>
          <p:cNvPr id="52" name="Google Shape;1532;p82"/>
          <p:cNvSpPr txBox="1"/>
          <p:nvPr/>
        </p:nvSpPr>
        <p:spPr>
          <a:xfrm>
            <a:off x="2812014" y="1013025"/>
            <a:ext cx="5993207" cy="338400"/>
          </a:xfrm>
          <a:prstGeom prst="rect">
            <a:avLst/>
          </a:prstGeom>
          <a:noFill/>
          <a:ln>
            <a:noFill/>
          </a:ln>
        </p:spPr>
        <p:txBody>
          <a:bodyPr spcFirstLastPara="1" wrap="square" lIns="91425" tIns="91425" rIns="91425" bIns="91425" anchor="ctr" anchorCtr="0">
            <a:noAutofit/>
          </a:bodyPr>
          <a:lstStyle/>
          <a:p>
            <a:pPr lvl="0">
              <a:buClr>
                <a:schemeClr val="hlink"/>
              </a:buClr>
            </a:pPr>
            <a:r>
              <a:rPr lang="id-ID" sz="2400" dirty="0" smtClean="0"/>
              <a:t>Program </a:t>
            </a:r>
            <a:r>
              <a:rPr lang="id-ID" sz="2400" dirty="0"/>
              <a:t>inovasi dilaksanakan melalui program yang terencana</a:t>
            </a:r>
            <a:endParaRPr sz="2100" dirty="0">
              <a:solidFill>
                <a:schemeClr val="hlink"/>
              </a:solidFill>
              <a:latin typeface="Roboto Slab"/>
              <a:ea typeface="Roboto Slab"/>
              <a:cs typeface="Roboto Slab"/>
              <a:sym typeface="Roboto Slab"/>
            </a:endParaRPr>
          </a:p>
        </p:txBody>
      </p:sp>
      <p:sp>
        <p:nvSpPr>
          <p:cNvPr id="3" name="Rectangle 2"/>
          <p:cNvSpPr/>
          <p:nvPr/>
        </p:nvSpPr>
        <p:spPr>
          <a:xfrm>
            <a:off x="2812014" y="1625571"/>
            <a:ext cx="5993207" cy="1200329"/>
          </a:xfrm>
          <a:prstGeom prst="rect">
            <a:avLst/>
          </a:prstGeom>
        </p:spPr>
        <p:txBody>
          <a:bodyPr wrap="square">
            <a:spAutoFit/>
          </a:bodyPr>
          <a:lstStyle/>
          <a:p>
            <a:pPr algn="just"/>
            <a:r>
              <a:rPr lang="id-ID" sz="1800" dirty="0"/>
              <a:t>arti bahwa suatu inovasi dilakukan melalui suatu proses yang yang tidak </a:t>
            </a:r>
            <a:r>
              <a:rPr lang="id-ID" sz="1800" dirty="0" smtClean="0"/>
              <a:t>tergesa-gesa, inovasi </a:t>
            </a:r>
            <a:r>
              <a:rPr lang="id-ID" sz="1800" dirty="0"/>
              <a:t>dipersiapkan secara matang dengan program yang jelas dan direncanakan terlebih dahulu.</a:t>
            </a:r>
          </a:p>
        </p:txBody>
      </p:sp>
      <p:sp>
        <p:nvSpPr>
          <p:cNvPr id="54" name="Google Shape;1532;p82"/>
          <p:cNvSpPr txBox="1"/>
          <p:nvPr/>
        </p:nvSpPr>
        <p:spPr>
          <a:xfrm>
            <a:off x="2812014" y="3189159"/>
            <a:ext cx="5993207" cy="338400"/>
          </a:xfrm>
          <a:prstGeom prst="rect">
            <a:avLst/>
          </a:prstGeom>
          <a:noFill/>
          <a:ln>
            <a:noFill/>
          </a:ln>
        </p:spPr>
        <p:txBody>
          <a:bodyPr spcFirstLastPara="1" wrap="square" lIns="91425" tIns="91425" rIns="91425" bIns="91425" anchor="ctr" anchorCtr="0">
            <a:noAutofit/>
          </a:bodyPr>
          <a:lstStyle/>
          <a:p>
            <a:pPr lvl="0">
              <a:buClr>
                <a:schemeClr val="hlink"/>
              </a:buClr>
            </a:pPr>
            <a:r>
              <a:rPr lang="id-ID" sz="2400" dirty="0" smtClean="0"/>
              <a:t>I</a:t>
            </a:r>
            <a:r>
              <a:rPr lang="fi-FI" sz="2400" dirty="0" smtClean="0"/>
              <a:t>novasi </a:t>
            </a:r>
            <a:r>
              <a:rPr lang="fi-FI" sz="2400" dirty="0"/>
              <a:t>yang </a:t>
            </a:r>
            <a:r>
              <a:rPr lang="fi-FI" sz="2400" dirty="0" smtClean="0"/>
              <a:t>memiliki </a:t>
            </a:r>
            <a:r>
              <a:rPr lang="fi-FI" sz="2400" dirty="0"/>
              <a:t>tujuan</a:t>
            </a:r>
            <a:endParaRPr sz="2100" dirty="0">
              <a:solidFill>
                <a:schemeClr val="hlink"/>
              </a:solidFill>
              <a:latin typeface="Roboto Slab"/>
              <a:ea typeface="Roboto Slab"/>
              <a:cs typeface="Roboto Slab"/>
              <a:sym typeface="Roboto Slab"/>
            </a:endParaRPr>
          </a:p>
        </p:txBody>
      </p:sp>
      <p:sp>
        <p:nvSpPr>
          <p:cNvPr id="55" name="Rectangle 54"/>
          <p:cNvSpPr/>
          <p:nvPr/>
        </p:nvSpPr>
        <p:spPr>
          <a:xfrm>
            <a:off x="2812014" y="3460505"/>
            <a:ext cx="5993207" cy="923330"/>
          </a:xfrm>
          <a:prstGeom prst="rect">
            <a:avLst/>
          </a:prstGeom>
        </p:spPr>
        <p:txBody>
          <a:bodyPr wrap="square">
            <a:spAutoFit/>
          </a:bodyPr>
          <a:lstStyle/>
          <a:p>
            <a:pPr algn="just"/>
            <a:r>
              <a:rPr lang="id-ID" sz="1800" dirty="0"/>
              <a:t>program inovasi yang dilakukan harus memiliki arah yang ingin dicapai, termasuk arah dan strategi untuk mencapai tujuan </a:t>
            </a:r>
            <a:r>
              <a:rPr lang="id-ID" sz="1800" dirty="0" smtClean="0"/>
              <a:t>organisasi</a:t>
            </a:r>
            <a:endParaRPr lang="id-ID" sz="1800" dirty="0"/>
          </a:p>
        </p:txBody>
      </p:sp>
    </p:spTree>
    <p:extLst>
      <p:ext uri="{BB962C8B-B14F-4D97-AF65-F5344CB8AC3E}">
        <p14:creationId xmlns:p14="http://schemas.microsoft.com/office/powerpoint/2010/main" val="20585217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grpSp>
        <p:nvGrpSpPr>
          <p:cNvPr id="858" name="Google Shape;858;p71"/>
          <p:cNvGrpSpPr/>
          <p:nvPr/>
        </p:nvGrpSpPr>
        <p:grpSpPr>
          <a:xfrm rot="-10595668">
            <a:off x="1018556" y="1818815"/>
            <a:ext cx="1211692" cy="1048723"/>
            <a:chOff x="4752657" y="1274338"/>
            <a:chExt cx="1465947" cy="1268781"/>
          </a:xfrm>
        </p:grpSpPr>
        <p:sp>
          <p:nvSpPr>
            <p:cNvPr id="859" name="Google Shape;859;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860" name="Google Shape;860;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861" name="Google Shape;861;p71"/>
            <p:cNvGrpSpPr/>
            <p:nvPr/>
          </p:nvGrpSpPr>
          <p:grpSpPr>
            <a:xfrm rot="-4864809" flipH="1">
              <a:off x="4822054" y="1983003"/>
              <a:ext cx="484841" cy="555173"/>
              <a:chOff x="7852208" y="207243"/>
              <a:chExt cx="1130465" cy="1294452"/>
            </a:xfrm>
          </p:grpSpPr>
          <p:sp>
            <p:nvSpPr>
              <p:cNvPr id="862" name="Google Shape;862;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91" name="Google Shape;891;p71"/>
          <p:cNvSpPr txBox="1">
            <a:spLocks noGrp="1"/>
          </p:cNvSpPr>
          <p:nvPr>
            <p:ph type="title"/>
          </p:nvPr>
        </p:nvSpPr>
        <p:spPr>
          <a:xfrm>
            <a:off x="720000" y="539496"/>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MACAM MACAM</a:t>
            </a:r>
            <a:r>
              <a:rPr lang="en" dirty="0" smtClean="0"/>
              <a:t> </a:t>
            </a:r>
            <a:r>
              <a:rPr lang="id-ID" dirty="0" smtClean="0">
                <a:solidFill>
                  <a:schemeClr val="accent6">
                    <a:lumMod val="50000"/>
                  </a:schemeClr>
                </a:solidFill>
              </a:rPr>
              <a:t>INOVASI</a:t>
            </a:r>
            <a:endParaRPr dirty="0">
              <a:solidFill>
                <a:schemeClr val="accent6">
                  <a:lumMod val="50000"/>
                </a:schemeClr>
              </a:solidFill>
            </a:endParaRPr>
          </a:p>
        </p:txBody>
      </p:sp>
      <p:sp>
        <p:nvSpPr>
          <p:cNvPr id="892" name="Google Shape;892;p71"/>
          <p:cNvSpPr txBox="1">
            <a:spLocks noGrp="1"/>
          </p:cNvSpPr>
          <p:nvPr>
            <p:ph type="sldNum" idx="4294967295"/>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cxnSp>
        <p:nvCxnSpPr>
          <p:cNvPr id="893" name="Google Shape;893;p71"/>
          <p:cNvCxnSpPr/>
          <p:nvPr/>
        </p:nvCxnSpPr>
        <p:spPr>
          <a:xfrm>
            <a:off x="4100200" y="973125"/>
            <a:ext cx="5101800" cy="0"/>
          </a:xfrm>
          <a:prstGeom prst="straightConnector1">
            <a:avLst/>
          </a:prstGeom>
          <a:noFill/>
          <a:ln w="19050" cap="flat" cmpd="sng">
            <a:solidFill>
              <a:schemeClr val="accent1"/>
            </a:solidFill>
            <a:prstDash val="solid"/>
            <a:round/>
            <a:headEnd type="none" w="med" len="med"/>
            <a:tailEnd type="none" w="med" len="med"/>
          </a:ln>
        </p:spPr>
      </p:cxnSp>
      <p:cxnSp>
        <p:nvCxnSpPr>
          <p:cNvPr id="894" name="Google Shape;894;p71"/>
          <p:cNvCxnSpPr/>
          <p:nvPr/>
        </p:nvCxnSpPr>
        <p:spPr>
          <a:xfrm rot="5400000">
            <a:off x="944188" y="1468916"/>
            <a:ext cx="843000" cy="0"/>
          </a:xfrm>
          <a:prstGeom prst="straightConnector1">
            <a:avLst/>
          </a:prstGeom>
          <a:noFill/>
          <a:ln w="9525" cap="flat" cmpd="sng">
            <a:solidFill>
              <a:schemeClr val="accent4"/>
            </a:solidFill>
            <a:prstDash val="solid"/>
            <a:round/>
            <a:headEnd type="diamond" w="med" len="med"/>
            <a:tailEnd type="oval" w="med" len="med"/>
          </a:ln>
        </p:spPr>
      </p:cxnSp>
      <p:sp>
        <p:nvSpPr>
          <p:cNvPr id="898" name="Google Shape;898;p71"/>
          <p:cNvSpPr txBox="1"/>
          <p:nvPr/>
        </p:nvSpPr>
        <p:spPr>
          <a:xfrm>
            <a:off x="0" y="2663047"/>
            <a:ext cx="2634018" cy="1669099"/>
          </a:xfrm>
          <a:prstGeom prst="rect">
            <a:avLst/>
          </a:prstGeom>
          <a:noFill/>
          <a:ln>
            <a:noFill/>
          </a:ln>
        </p:spPr>
        <p:txBody>
          <a:bodyPr spcFirstLastPara="1" wrap="square" lIns="91425" tIns="91425" rIns="91425" bIns="91425" anchor="ctr" anchorCtr="0">
            <a:noAutofit/>
          </a:bodyPr>
          <a:lstStyle/>
          <a:p>
            <a:pPr lvl="0" algn="ctr">
              <a:spcAft>
                <a:spcPts val="1600"/>
              </a:spcAft>
            </a:pPr>
            <a:r>
              <a:rPr lang="id-ID" sz="1800" dirty="0"/>
              <a:t>melakukan modifikasi sederhana pada produk </a:t>
            </a:r>
            <a:r>
              <a:rPr lang="id-ID" sz="1800" dirty="0" smtClean="0"/>
              <a:t>dan </a:t>
            </a:r>
            <a:r>
              <a:rPr lang="id-ID" sz="1800" dirty="0"/>
              <a:t>tidak menghilangan sifat aslinya</a:t>
            </a:r>
            <a:endParaRPr sz="1800" dirty="0">
              <a:solidFill>
                <a:schemeClr val="hlink"/>
              </a:solidFill>
              <a:latin typeface="Nunito"/>
              <a:ea typeface="Nunito"/>
              <a:cs typeface="Nunito"/>
              <a:sym typeface="Nunito"/>
            </a:endParaRPr>
          </a:p>
        </p:txBody>
      </p:sp>
      <p:sp>
        <p:nvSpPr>
          <p:cNvPr id="903" name="Google Shape;903;p71"/>
          <p:cNvSpPr txBox="1">
            <a:spLocks noGrp="1"/>
          </p:cNvSpPr>
          <p:nvPr>
            <p:ph type="title" idx="4294967295"/>
          </p:nvPr>
        </p:nvSpPr>
        <p:spPr>
          <a:xfrm>
            <a:off x="1047379" y="2224436"/>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lumMod val="50000"/>
                  </a:schemeClr>
                </a:solidFill>
              </a:rPr>
              <a:t>01</a:t>
            </a:r>
            <a:endParaRPr dirty="0">
              <a:solidFill>
                <a:schemeClr val="accent6">
                  <a:lumMod val="50000"/>
                </a:schemeClr>
              </a:solidFill>
            </a:endParaRPr>
          </a:p>
        </p:txBody>
      </p:sp>
      <p:grpSp>
        <p:nvGrpSpPr>
          <p:cNvPr id="909" name="Google Shape;909;p71"/>
          <p:cNvGrpSpPr/>
          <p:nvPr/>
        </p:nvGrpSpPr>
        <p:grpSpPr>
          <a:xfrm rot="6139633" flipH="1">
            <a:off x="7941171" y="2111"/>
            <a:ext cx="832912" cy="953736"/>
            <a:chOff x="7852208" y="207243"/>
            <a:chExt cx="1130465" cy="1294452"/>
          </a:xfrm>
        </p:grpSpPr>
        <p:sp>
          <p:nvSpPr>
            <p:cNvPr id="910" name="Google Shape;910;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858;p71"/>
          <p:cNvGrpSpPr/>
          <p:nvPr/>
        </p:nvGrpSpPr>
        <p:grpSpPr>
          <a:xfrm rot="-10595668">
            <a:off x="3639186" y="1818814"/>
            <a:ext cx="1211692" cy="1048723"/>
            <a:chOff x="4752657" y="1274338"/>
            <a:chExt cx="1465947" cy="1268781"/>
          </a:xfrm>
        </p:grpSpPr>
        <p:sp>
          <p:nvSpPr>
            <p:cNvPr id="64" name="Google Shape;859;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65" name="Google Shape;860;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66" name="Google Shape;861;p71"/>
            <p:cNvGrpSpPr/>
            <p:nvPr/>
          </p:nvGrpSpPr>
          <p:grpSpPr>
            <a:xfrm rot="-4864809" flipH="1">
              <a:off x="4822054" y="1983003"/>
              <a:ext cx="484841" cy="555173"/>
              <a:chOff x="7852208" y="207243"/>
              <a:chExt cx="1130465" cy="1294452"/>
            </a:xfrm>
          </p:grpSpPr>
          <p:sp>
            <p:nvSpPr>
              <p:cNvPr id="67" name="Google Shape;862;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63;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64;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65;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66;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67;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68;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74" name="Google Shape;894;p71"/>
          <p:cNvCxnSpPr/>
          <p:nvPr/>
        </p:nvCxnSpPr>
        <p:spPr>
          <a:xfrm rot="5400000">
            <a:off x="3564818" y="1468915"/>
            <a:ext cx="843000" cy="0"/>
          </a:xfrm>
          <a:prstGeom prst="straightConnector1">
            <a:avLst/>
          </a:prstGeom>
          <a:noFill/>
          <a:ln w="9525" cap="flat" cmpd="sng">
            <a:solidFill>
              <a:schemeClr val="accent4"/>
            </a:solidFill>
            <a:prstDash val="solid"/>
            <a:round/>
            <a:headEnd type="diamond" w="med" len="med"/>
            <a:tailEnd type="oval" w="med" len="med"/>
          </a:ln>
        </p:spPr>
      </p:cxnSp>
      <p:sp>
        <p:nvSpPr>
          <p:cNvPr id="75" name="Google Shape;898;p71"/>
          <p:cNvSpPr txBox="1"/>
          <p:nvPr/>
        </p:nvSpPr>
        <p:spPr>
          <a:xfrm>
            <a:off x="2483886" y="3154372"/>
            <a:ext cx="3234519" cy="1840709"/>
          </a:xfrm>
          <a:prstGeom prst="rect">
            <a:avLst/>
          </a:prstGeom>
          <a:noFill/>
          <a:ln>
            <a:noFill/>
          </a:ln>
        </p:spPr>
        <p:txBody>
          <a:bodyPr spcFirstLastPara="1" wrap="square" lIns="91425" tIns="91425" rIns="91425" bIns="91425" anchor="ctr" anchorCtr="0">
            <a:noAutofit/>
          </a:bodyPr>
          <a:lstStyle/>
          <a:p>
            <a:pPr lvl="0" algn="ctr">
              <a:spcAft>
                <a:spcPts val="1600"/>
              </a:spcAft>
            </a:pPr>
            <a:r>
              <a:rPr lang="id-ID" sz="1800" dirty="0"/>
              <a:t>melakukan pembuatan produk yang baru dengan memiliki keunikan dan berbeda dengan produk sebelumnya dan juga memiliki sifat yang baru sehingga berbeda dengan sifat aslinya</a:t>
            </a:r>
            <a:endParaRPr sz="1800" dirty="0">
              <a:solidFill>
                <a:schemeClr val="hlink"/>
              </a:solidFill>
              <a:latin typeface="Nunito"/>
              <a:ea typeface="Nunito"/>
              <a:cs typeface="Nunito"/>
              <a:sym typeface="Nunito"/>
            </a:endParaRPr>
          </a:p>
        </p:txBody>
      </p:sp>
      <p:sp>
        <p:nvSpPr>
          <p:cNvPr id="76" name="Google Shape;903;p71"/>
          <p:cNvSpPr txBox="1">
            <a:spLocks/>
          </p:cNvSpPr>
          <p:nvPr/>
        </p:nvSpPr>
        <p:spPr>
          <a:xfrm>
            <a:off x="3668009" y="2224435"/>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1pPr>
            <a:lvl2pPr marR="0" lvl="1"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2pPr>
            <a:lvl3pPr marR="0" lvl="2"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3pPr>
            <a:lvl4pPr marR="0" lvl="3"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4pPr>
            <a:lvl5pPr marR="0" lvl="4"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5pPr>
            <a:lvl6pPr marR="0" lvl="5"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6pPr>
            <a:lvl7pPr marR="0" lvl="6"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7pPr>
            <a:lvl8pPr marR="0" lvl="7"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8pPr>
            <a:lvl9pPr marR="0" lvl="8"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9pPr>
          </a:lstStyle>
          <a:p>
            <a:pPr algn="ctr"/>
            <a:r>
              <a:rPr lang="en" dirty="0" smtClean="0">
                <a:solidFill>
                  <a:schemeClr val="accent6">
                    <a:lumMod val="50000"/>
                  </a:schemeClr>
                </a:solidFill>
              </a:rPr>
              <a:t>0</a:t>
            </a:r>
            <a:r>
              <a:rPr lang="id-ID" dirty="0" smtClean="0">
                <a:solidFill>
                  <a:schemeClr val="accent6">
                    <a:lumMod val="50000"/>
                  </a:schemeClr>
                </a:solidFill>
              </a:rPr>
              <a:t>2</a:t>
            </a:r>
            <a:endParaRPr lang="en" dirty="0">
              <a:solidFill>
                <a:schemeClr val="accent6">
                  <a:lumMod val="50000"/>
                </a:schemeClr>
              </a:solidFill>
            </a:endParaRPr>
          </a:p>
        </p:txBody>
      </p:sp>
      <p:grpSp>
        <p:nvGrpSpPr>
          <p:cNvPr id="77" name="Google Shape;858;p71"/>
          <p:cNvGrpSpPr/>
          <p:nvPr/>
        </p:nvGrpSpPr>
        <p:grpSpPr>
          <a:xfrm rot="-10595668">
            <a:off x="6912731" y="1818813"/>
            <a:ext cx="1211692" cy="1048723"/>
            <a:chOff x="4752657" y="1274338"/>
            <a:chExt cx="1465947" cy="1268781"/>
          </a:xfrm>
        </p:grpSpPr>
        <p:sp>
          <p:nvSpPr>
            <p:cNvPr id="78" name="Google Shape;859;p71"/>
            <p:cNvSpPr/>
            <p:nvPr/>
          </p:nvSpPr>
          <p:spPr>
            <a:xfrm rot="10800000" flipH="1">
              <a:off x="5010898" y="1274338"/>
              <a:ext cx="1207707" cy="110892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9" name="Google Shape;860;p71"/>
            <p:cNvSpPr/>
            <p:nvPr/>
          </p:nvSpPr>
          <p:spPr>
            <a:xfrm rot="10800000" flipH="1">
              <a:off x="5252452" y="1394095"/>
              <a:ext cx="966140" cy="88720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80" name="Google Shape;861;p71"/>
            <p:cNvGrpSpPr/>
            <p:nvPr/>
          </p:nvGrpSpPr>
          <p:grpSpPr>
            <a:xfrm rot="-4864809" flipH="1">
              <a:off x="4822054" y="1983003"/>
              <a:ext cx="484841" cy="555173"/>
              <a:chOff x="7852208" y="207243"/>
              <a:chExt cx="1130465" cy="1294452"/>
            </a:xfrm>
          </p:grpSpPr>
          <p:sp>
            <p:nvSpPr>
              <p:cNvPr id="81" name="Google Shape;862;p71"/>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63;p71"/>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64;p71"/>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65;p71"/>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66;p71"/>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7;p71"/>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68;p71"/>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88" name="Google Shape;894;p71"/>
          <p:cNvCxnSpPr/>
          <p:nvPr/>
        </p:nvCxnSpPr>
        <p:spPr>
          <a:xfrm rot="5400000">
            <a:off x="6838363" y="1468914"/>
            <a:ext cx="843000" cy="0"/>
          </a:xfrm>
          <a:prstGeom prst="straightConnector1">
            <a:avLst/>
          </a:prstGeom>
          <a:noFill/>
          <a:ln w="9525" cap="flat" cmpd="sng">
            <a:solidFill>
              <a:schemeClr val="accent4"/>
            </a:solidFill>
            <a:prstDash val="solid"/>
            <a:round/>
            <a:headEnd type="diamond" w="med" len="med"/>
            <a:tailEnd type="oval" w="med" len="med"/>
          </a:ln>
        </p:spPr>
      </p:cxnSp>
      <p:sp>
        <p:nvSpPr>
          <p:cNvPr id="89" name="Google Shape;898;p71"/>
          <p:cNvSpPr txBox="1"/>
          <p:nvPr/>
        </p:nvSpPr>
        <p:spPr>
          <a:xfrm>
            <a:off x="5745707" y="3208965"/>
            <a:ext cx="3398293" cy="1669099"/>
          </a:xfrm>
          <a:prstGeom prst="rect">
            <a:avLst/>
          </a:prstGeom>
          <a:noFill/>
          <a:ln>
            <a:noFill/>
          </a:ln>
        </p:spPr>
        <p:txBody>
          <a:bodyPr spcFirstLastPara="1" wrap="square" lIns="91425" tIns="91425" rIns="91425" bIns="91425" anchor="ctr" anchorCtr="0">
            <a:noAutofit/>
          </a:bodyPr>
          <a:lstStyle/>
          <a:p>
            <a:pPr lvl="0" algn="ctr">
              <a:spcAft>
                <a:spcPts val="1600"/>
              </a:spcAft>
            </a:pPr>
            <a:r>
              <a:rPr lang="id-ID" sz="1800" dirty="0"/>
              <a:t>memiliki kreativitas dalam menciptakan produk yang baru atau memodifikasi produk yang sudah ada </a:t>
            </a:r>
            <a:r>
              <a:rPr lang="id-ID" sz="1800" dirty="0" smtClean="0"/>
              <a:t>sebelumnya serta </a:t>
            </a:r>
            <a:r>
              <a:rPr lang="id-ID" sz="1800" dirty="0"/>
              <a:t>membuat dan mengubah bentuk atau desain agar dapat mencapai keunggulan yang kompetitif</a:t>
            </a:r>
            <a:endParaRPr sz="1800" dirty="0">
              <a:solidFill>
                <a:schemeClr val="hlink"/>
              </a:solidFill>
              <a:latin typeface="Nunito"/>
              <a:ea typeface="Nunito"/>
              <a:cs typeface="Nunito"/>
              <a:sym typeface="Nunito"/>
            </a:endParaRPr>
          </a:p>
        </p:txBody>
      </p:sp>
      <p:sp>
        <p:nvSpPr>
          <p:cNvPr id="90" name="Google Shape;903;p71"/>
          <p:cNvSpPr txBox="1">
            <a:spLocks/>
          </p:cNvSpPr>
          <p:nvPr/>
        </p:nvSpPr>
        <p:spPr>
          <a:xfrm>
            <a:off x="6941554" y="2224434"/>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1pPr>
            <a:lvl2pPr marR="0" lvl="1"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2pPr>
            <a:lvl3pPr marR="0" lvl="2"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3pPr>
            <a:lvl4pPr marR="0" lvl="3"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4pPr>
            <a:lvl5pPr marR="0" lvl="4"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5pPr>
            <a:lvl6pPr marR="0" lvl="5"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6pPr>
            <a:lvl7pPr marR="0" lvl="6"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7pPr>
            <a:lvl8pPr marR="0" lvl="7"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8pPr>
            <a:lvl9pPr marR="0" lvl="8" algn="l" rtl="0">
              <a:lnSpc>
                <a:spcPct val="100000"/>
              </a:lnSpc>
              <a:spcBef>
                <a:spcPts val="0"/>
              </a:spcBef>
              <a:spcAft>
                <a:spcPts val="0"/>
              </a:spcAft>
              <a:buClr>
                <a:schemeClr val="dk2"/>
              </a:buClr>
              <a:buSzPts val="3200"/>
              <a:buFont typeface="Taviraj"/>
              <a:buNone/>
              <a:defRPr sz="3200" b="0" i="0" u="none" strike="noStrike" cap="none">
                <a:solidFill>
                  <a:schemeClr val="dk2"/>
                </a:solidFill>
                <a:latin typeface="Taviraj"/>
                <a:ea typeface="Taviraj"/>
                <a:cs typeface="Taviraj"/>
                <a:sym typeface="Taviraj"/>
              </a:defRPr>
            </a:lvl9pPr>
          </a:lstStyle>
          <a:p>
            <a:pPr algn="ctr"/>
            <a:r>
              <a:rPr lang="en" dirty="0" smtClean="0">
                <a:solidFill>
                  <a:schemeClr val="accent6">
                    <a:lumMod val="50000"/>
                  </a:schemeClr>
                </a:solidFill>
              </a:rPr>
              <a:t>0</a:t>
            </a:r>
            <a:r>
              <a:rPr lang="id-ID" dirty="0" smtClean="0">
                <a:solidFill>
                  <a:schemeClr val="accent6">
                    <a:lumMod val="50000"/>
                  </a:schemeClr>
                </a:solidFill>
              </a:rPr>
              <a:t>3</a:t>
            </a:r>
            <a:endParaRPr lang="en" dirty="0">
              <a:solidFill>
                <a:schemeClr val="accent6">
                  <a:lumMod val="50000"/>
                </a:schemeClr>
              </a:solidFill>
            </a:endParaRPr>
          </a:p>
        </p:txBody>
      </p:sp>
    </p:spTree>
    <p:extLst>
      <p:ext uri="{BB962C8B-B14F-4D97-AF65-F5344CB8AC3E}">
        <p14:creationId xmlns:p14="http://schemas.microsoft.com/office/powerpoint/2010/main" val="60948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909"/>
                                        </p:tgtEl>
                                        <p:attrNameLst>
                                          <p:attrName>style.visibility</p:attrName>
                                        </p:attrNameLst>
                                      </p:cBhvr>
                                      <p:to>
                                        <p:strVal val="visible"/>
                                      </p:to>
                                    </p:set>
                                    <p:anim calcmode="lin" valueType="num">
                                      <p:cBhvr additive="base">
                                        <p:cTn id="7" dur="1000"/>
                                        <p:tgtEl>
                                          <p:spTgt spid="909"/>
                                        </p:tgtEl>
                                        <p:attrNameLst>
                                          <p:attrName>ppt_w</p:attrName>
                                        </p:attrNameLst>
                                      </p:cBhvr>
                                      <p:tavLst>
                                        <p:tav tm="0">
                                          <p:val>
                                            <p:strVal val="0"/>
                                          </p:val>
                                        </p:tav>
                                        <p:tav tm="100000">
                                          <p:val>
                                            <p:strVal val="#ppt_w"/>
                                          </p:val>
                                        </p:tav>
                                      </p:tavLst>
                                    </p:anim>
                                    <p:anim calcmode="lin" valueType="num">
                                      <p:cBhvr additive="base">
                                        <p:cTn id="8" dur="1000"/>
                                        <p:tgtEl>
                                          <p:spTgt spid="90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4" name="Slide Number Placeholder 3"/>
          <p:cNvSpPr>
            <a:spLocks noGrp="1"/>
          </p:cNvSpPr>
          <p:nvPr>
            <p:ph type="sldNum" idx="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6" name="AutoShape 2" descr="KFC - Ayam KFC dari fotonya aja udah enak diliat, apalagi kalau dimakan ya  KFC Lovers... #kfcindonesia #kangenKFC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124" name="Picture 4" descr="Keren! Jualan Online &amp;#8216;Kopi Kenangan&amp;#8217; Saat Pandemi Meroket 200  Persen, Pendapatan Naik Dobel - Trenasia.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147530"/>
            <a:ext cx="3778071" cy="2646548"/>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891;p71"/>
          <p:cNvSpPr txBox="1">
            <a:spLocks noGrp="1"/>
          </p:cNvSpPr>
          <p:nvPr>
            <p:ph type="title"/>
          </p:nvPr>
        </p:nvSpPr>
        <p:spPr>
          <a:xfrm>
            <a:off x="720000" y="362072"/>
            <a:ext cx="7704000" cy="320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smtClean="0"/>
              <a:t>CONTOH PERUBAHAN DAN </a:t>
            </a:r>
            <a:r>
              <a:rPr lang="id-ID" dirty="0" smtClean="0">
                <a:solidFill>
                  <a:schemeClr val="accent6">
                    <a:lumMod val="50000"/>
                  </a:schemeClr>
                </a:solidFill>
              </a:rPr>
              <a:t>INOVASI PADA ORGANISASI BISNIS</a:t>
            </a:r>
            <a:endParaRPr dirty="0">
              <a:solidFill>
                <a:schemeClr val="accent6">
                  <a:lumMod val="50000"/>
                </a:schemeClr>
              </a:solidFill>
            </a:endParaRPr>
          </a:p>
        </p:txBody>
      </p:sp>
      <p:sp>
        <p:nvSpPr>
          <p:cNvPr id="7" name="AutoShape 6" descr="Kopi Kenangan Hadirkan Tiga Kopi Siap Minum, Bagaimana Rasanya? - Food  Fimela.co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9" name="AutoShape 8" descr="Kopi Kenangan Hadirkan Tiga Kopi Siap Minum, Bagaimana Rasanya? - Food  Fimela.co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5130" name="Picture 10" descr="Jual Kopi Kenangan Botol 200 gram - Mantancino - Jakarta Utara - murahmakan  | Toko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842" y="1021870"/>
            <a:ext cx="1927623" cy="2870352"/>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p:cNvSpPr/>
          <p:nvPr/>
        </p:nvSpPr>
        <p:spPr>
          <a:xfrm>
            <a:off x="4312693" y="2034076"/>
            <a:ext cx="2197286" cy="436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Google Shape;579;p32"/>
          <p:cNvSpPr txBox="1">
            <a:spLocks/>
          </p:cNvSpPr>
          <p:nvPr/>
        </p:nvSpPr>
        <p:spPr>
          <a:xfrm>
            <a:off x="155574" y="3974110"/>
            <a:ext cx="8892891"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2400" b="1" dirty="0" smtClean="0"/>
              <a:t>BERIKAN PENDAPAT SAUDARA MENGENAI PERUBAHAN DAN INOVASI TERHADAP ORGANISASI BISNIS PADA KOPI KENANGAN???</a:t>
            </a:r>
            <a:endParaRPr lang="id-ID" sz="2400" b="1" dirty="0"/>
          </a:p>
        </p:txBody>
      </p:sp>
      <p:sp>
        <p:nvSpPr>
          <p:cNvPr id="14" name="Google Shape;579;p32"/>
          <p:cNvSpPr txBox="1">
            <a:spLocks/>
          </p:cNvSpPr>
          <p:nvPr/>
        </p:nvSpPr>
        <p:spPr>
          <a:xfrm>
            <a:off x="3756222" y="1147530"/>
            <a:ext cx="2753757" cy="32215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1600" dirty="0" smtClean="0">
                <a:sym typeface="Wingdings" pitchFamily="2" charset="2"/>
              </a:rPr>
              <a:t> </a:t>
            </a:r>
            <a:r>
              <a:rPr lang="id-ID" sz="1600" dirty="0" smtClean="0"/>
              <a:t>Tersedia hanya di store</a:t>
            </a:r>
            <a:endParaRPr lang="id-ID" sz="1600" dirty="0"/>
          </a:p>
        </p:txBody>
      </p:sp>
      <p:sp>
        <p:nvSpPr>
          <p:cNvPr id="15" name="Google Shape;579;p32"/>
          <p:cNvSpPr txBox="1">
            <a:spLocks/>
          </p:cNvSpPr>
          <p:nvPr/>
        </p:nvSpPr>
        <p:spPr>
          <a:xfrm>
            <a:off x="3933647" y="3324402"/>
            <a:ext cx="3187196" cy="22401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id-ID" sz="1600" dirty="0" smtClean="0"/>
              <a:t>Tersedia di berbagai supermarket </a:t>
            </a:r>
            <a:r>
              <a:rPr lang="id-ID" sz="1600" dirty="0" smtClean="0">
                <a:sym typeface="Wingdings" pitchFamily="2" charset="2"/>
              </a:rPr>
              <a:t></a:t>
            </a:r>
            <a:endParaRPr lang="id-ID" sz="1600" dirty="0"/>
          </a:p>
        </p:txBody>
      </p:sp>
    </p:spTree>
    <p:extLst>
      <p:ext uri="{BB962C8B-B14F-4D97-AF65-F5344CB8AC3E}">
        <p14:creationId xmlns:p14="http://schemas.microsoft.com/office/powerpoint/2010/main" val="1618806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621;p121"/>
          <p:cNvSpPr txBox="1">
            <a:spLocks noGrp="1"/>
          </p:cNvSpPr>
          <p:nvPr>
            <p:ph type="subTitle" idx="1"/>
          </p:nvPr>
        </p:nvSpPr>
        <p:spPr>
          <a:xfrm>
            <a:off x="2854650" y="2920706"/>
            <a:ext cx="3434700" cy="115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dirty="0"/>
              <a:t>Do you have any questions?</a:t>
            </a:r>
            <a:endParaRPr dirty="0"/>
          </a:p>
          <a:p>
            <a:pPr marL="0" lvl="0" indent="0" algn="ctr" rtl="0">
              <a:spcBef>
                <a:spcPts val="0"/>
              </a:spcBef>
              <a:spcAft>
                <a:spcPts val="0"/>
              </a:spcAft>
              <a:buClr>
                <a:schemeClr val="dk1"/>
              </a:buClr>
              <a:buSzPts val="1100"/>
              <a:buFont typeface="Arial"/>
              <a:buNone/>
            </a:pPr>
            <a:endParaRPr dirty="0"/>
          </a:p>
        </p:txBody>
      </p:sp>
      <p:sp>
        <p:nvSpPr>
          <p:cNvPr id="5" name="Google Shape;3622;p121"/>
          <p:cNvSpPr txBox="1">
            <a:spLocks/>
          </p:cNvSpPr>
          <p:nvPr/>
        </p:nvSpPr>
        <p:spPr>
          <a:xfrm>
            <a:off x="2424600" y="1798468"/>
            <a:ext cx="4294800" cy="873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Roboto Slab"/>
              <a:buNone/>
              <a:defRPr sz="4400" b="0" i="0" u="none" strike="noStrike" cap="none">
                <a:solidFill>
                  <a:schemeClr val="dk1"/>
                </a:solidFill>
                <a:latin typeface="Roboto Slab"/>
                <a:ea typeface="Roboto Slab"/>
                <a:cs typeface="Roboto Slab"/>
                <a:sym typeface="Roboto Slab"/>
              </a:defRPr>
            </a:lvl1pPr>
            <a:lvl2pPr marR="0" lvl="1"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5200"/>
              <a:buFont typeface="Bebas Neue"/>
              <a:buNone/>
              <a:defRPr sz="5200" b="0" i="0" u="none" strike="noStrike" cap="none">
                <a:solidFill>
                  <a:schemeClr val="dk1"/>
                </a:solidFill>
                <a:latin typeface="Bebas Neue"/>
                <a:ea typeface="Bebas Neue"/>
                <a:cs typeface="Bebas Neue"/>
                <a:sym typeface="Bebas Neue"/>
              </a:defRPr>
            </a:lvl9pPr>
          </a:lstStyle>
          <a:p>
            <a:r>
              <a:rPr lang="id-ID" dirty="0" smtClean="0"/>
              <a:t>Thanks</a:t>
            </a:r>
            <a:endParaRPr lang="id-ID" dirty="0"/>
          </a:p>
        </p:txBody>
      </p:sp>
    </p:spTree>
    <p:extLst>
      <p:ext uri="{BB962C8B-B14F-4D97-AF65-F5344CB8AC3E}">
        <p14:creationId xmlns:p14="http://schemas.microsoft.com/office/powerpoint/2010/main" val="4186243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1" name="Google Shape;591;p33"/>
          <p:cNvSpPr txBox="1">
            <a:spLocks noGrp="1"/>
          </p:cNvSpPr>
          <p:nvPr>
            <p:ph type="title"/>
          </p:nvPr>
        </p:nvSpPr>
        <p:spPr>
          <a:xfrm>
            <a:off x="2072078" y="343646"/>
            <a:ext cx="46596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d-ID" dirty="0" smtClean="0"/>
              <a:t>“</a:t>
            </a:r>
            <a:r>
              <a:rPr lang="en" dirty="0" smtClean="0"/>
              <a:t>INTRODUCTION</a:t>
            </a:r>
            <a:r>
              <a:rPr lang="id-ID" dirty="0" smtClean="0"/>
              <a:t>”</a:t>
            </a:r>
            <a:endParaRPr dirty="0"/>
          </a:p>
        </p:txBody>
      </p:sp>
      <p:sp>
        <p:nvSpPr>
          <p:cNvPr id="592" name="Google Shape;592;p33"/>
          <p:cNvSpPr txBox="1">
            <a:spLocks noGrp="1"/>
          </p:cNvSpPr>
          <p:nvPr>
            <p:ph type="subTitle" idx="1"/>
          </p:nvPr>
        </p:nvSpPr>
        <p:spPr>
          <a:xfrm>
            <a:off x="0" y="909238"/>
            <a:ext cx="5023254" cy="1137000"/>
          </a:xfrm>
          <a:prstGeom prst="rect">
            <a:avLst/>
          </a:prstGeom>
        </p:spPr>
        <p:txBody>
          <a:bodyPr spcFirstLastPara="1" wrap="square" lIns="91425" tIns="91425" rIns="91425" bIns="91425" anchor="t" anchorCtr="0">
            <a:noAutofit/>
          </a:bodyPr>
          <a:lstStyle/>
          <a:p>
            <a:pPr marL="0" lvl="0" indent="0" algn="just">
              <a:spcAft>
                <a:spcPts val="1600"/>
              </a:spcAft>
            </a:pPr>
            <a:r>
              <a:rPr lang="id-ID" sz="1800" dirty="0" smtClean="0">
                <a:solidFill>
                  <a:schemeClr val="accent1">
                    <a:lumMod val="75000"/>
                  </a:schemeClr>
                </a:solidFill>
              </a:rPr>
              <a:t>Di Era saat ini terjadinya kompleksitas </a:t>
            </a:r>
            <a:r>
              <a:rPr lang="id-ID" sz="1800" dirty="0">
                <a:solidFill>
                  <a:schemeClr val="accent1">
                    <a:lumMod val="75000"/>
                  </a:schemeClr>
                </a:solidFill>
              </a:rPr>
              <a:t>dan fenomena </a:t>
            </a:r>
            <a:r>
              <a:rPr lang="id-ID" sz="1800" dirty="0" smtClean="0">
                <a:solidFill>
                  <a:schemeClr val="accent1">
                    <a:lumMod val="75000"/>
                  </a:schemeClr>
                </a:solidFill>
              </a:rPr>
              <a:t>perubahan </a:t>
            </a:r>
            <a:r>
              <a:rPr lang="id-ID" sz="1800" dirty="0">
                <a:solidFill>
                  <a:schemeClr val="accent1">
                    <a:lumMod val="75000"/>
                  </a:schemeClr>
                </a:solidFill>
              </a:rPr>
              <a:t>yang dinamis </a:t>
            </a:r>
            <a:r>
              <a:rPr lang="id-ID" sz="1800" dirty="0" smtClean="0">
                <a:solidFill>
                  <a:schemeClr val="accent1">
                    <a:lumMod val="75000"/>
                  </a:schemeClr>
                </a:solidFill>
              </a:rPr>
              <a:t>seiring </a:t>
            </a:r>
            <a:r>
              <a:rPr lang="id-ID" sz="1800" dirty="0">
                <a:solidFill>
                  <a:schemeClr val="accent1">
                    <a:lumMod val="75000"/>
                  </a:schemeClr>
                </a:solidFill>
              </a:rPr>
              <a:t>dengan perkembangan zaman. Perubahan dan perkembangan </a:t>
            </a:r>
            <a:r>
              <a:rPr lang="id-ID" sz="1800" dirty="0" smtClean="0">
                <a:solidFill>
                  <a:schemeClr val="accent1">
                    <a:lumMod val="75000"/>
                  </a:schemeClr>
                </a:solidFill>
              </a:rPr>
              <a:t>tersebut </a:t>
            </a:r>
            <a:r>
              <a:rPr lang="id-ID" sz="1800" dirty="0">
                <a:solidFill>
                  <a:schemeClr val="accent1">
                    <a:lumMod val="75000"/>
                  </a:schemeClr>
                </a:solidFill>
              </a:rPr>
              <a:t>terjadi </a:t>
            </a:r>
            <a:r>
              <a:rPr lang="id-ID" sz="1800" dirty="0" smtClean="0">
                <a:solidFill>
                  <a:schemeClr val="accent1">
                    <a:lumMod val="75000"/>
                  </a:schemeClr>
                </a:solidFill>
              </a:rPr>
              <a:t>pada </a:t>
            </a:r>
            <a:r>
              <a:rPr lang="id-ID" sz="1800" dirty="0">
                <a:solidFill>
                  <a:schemeClr val="accent1">
                    <a:lumMod val="75000"/>
                  </a:schemeClr>
                </a:solidFill>
              </a:rPr>
              <a:t>setiap aspek kehidupan kehidupan manusia </a:t>
            </a:r>
            <a:r>
              <a:rPr lang="id-ID" sz="1800" dirty="0" smtClean="0">
                <a:solidFill>
                  <a:schemeClr val="accent1">
                    <a:lumMod val="75000"/>
                  </a:schemeClr>
                </a:solidFill>
              </a:rPr>
              <a:t>termasuk </a:t>
            </a:r>
            <a:r>
              <a:rPr lang="id-ID" sz="1800" dirty="0">
                <a:solidFill>
                  <a:schemeClr val="accent1">
                    <a:lumMod val="75000"/>
                  </a:schemeClr>
                </a:solidFill>
              </a:rPr>
              <a:t>dalam </a:t>
            </a:r>
            <a:r>
              <a:rPr lang="id-ID" sz="1800" dirty="0" smtClean="0">
                <a:solidFill>
                  <a:schemeClr val="accent1">
                    <a:lumMod val="75000"/>
                  </a:schemeClr>
                </a:solidFill>
              </a:rPr>
              <a:t>perusahaan </a:t>
            </a:r>
            <a:r>
              <a:rPr lang="id-ID" sz="1800" dirty="0">
                <a:solidFill>
                  <a:schemeClr val="accent1">
                    <a:lumMod val="75000"/>
                  </a:schemeClr>
                </a:solidFill>
              </a:rPr>
              <a:t>dan </a:t>
            </a:r>
            <a:r>
              <a:rPr lang="id-ID" sz="1800" dirty="0" smtClean="0">
                <a:solidFill>
                  <a:schemeClr val="accent1">
                    <a:lumMod val="75000"/>
                  </a:schemeClr>
                </a:solidFill>
              </a:rPr>
              <a:t>organisasi</a:t>
            </a:r>
            <a:r>
              <a:rPr lang="id-ID" sz="1800" dirty="0">
                <a:solidFill>
                  <a:schemeClr val="accent1">
                    <a:lumMod val="75000"/>
                  </a:schemeClr>
                </a:solidFill>
              </a:rPr>
              <a:t>. Perubahan </a:t>
            </a:r>
            <a:r>
              <a:rPr lang="id-ID" sz="1800" dirty="0" smtClean="0">
                <a:solidFill>
                  <a:schemeClr val="accent1">
                    <a:lumMod val="75000"/>
                  </a:schemeClr>
                </a:solidFill>
              </a:rPr>
              <a:t>tersebut </a:t>
            </a:r>
            <a:r>
              <a:rPr lang="id-ID" sz="1800" dirty="0">
                <a:solidFill>
                  <a:schemeClr val="accent1">
                    <a:lumMod val="75000"/>
                  </a:schemeClr>
                </a:solidFill>
              </a:rPr>
              <a:t>membawa membawa dampak langsung maupun tidak langsung terhadap terhadap </a:t>
            </a:r>
            <a:r>
              <a:rPr lang="id-ID" sz="1800" dirty="0" smtClean="0">
                <a:solidFill>
                  <a:schemeClr val="accent1">
                    <a:lumMod val="75000"/>
                  </a:schemeClr>
                </a:solidFill>
              </a:rPr>
              <a:t>organisasi. </a:t>
            </a:r>
            <a:r>
              <a:rPr lang="id-ID" sz="1800" dirty="0">
                <a:solidFill>
                  <a:schemeClr val="accent1">
                    <a:lumMod val="75000"/>
                  </a:schemeClr>
                </a:solidFill>
              </a:rPr>
              <a:t>Pihak manajemen </a:t>
            </a:r>
            <a:r>
              <a:rPr lang="id-ID" sz="1800" dirty="0" smtClean="0">
                <a:solidFill>
                  <a:schemeClr val="accent1">
                    <a:lumMod val="75000"/>
                  </a:schemeClr>
                </a:solidFill>
              </a:rPr>
              <a:t>dituntut </a:t>
            </a:r>
            <a:r>
              <a:rPr lang="id-ID" sz="1800" dirty="0">
                <a:solidFill>
                  <a:schemeClr val="accent1">
                    <a:lumMod val="75000"/>
                  </a:schemeClr>
                </a:solidFill>
              </a:rPr>
              <a:t>untuk selalu beradaptasi dan mengikuti perkembangan </a:t>
            </a:r>
            <a:r>
              <a:rPr lang="id-ID" sz="1800" dirty="0" smtClean="0">
                <a:solidFill>
                  <a:schemeClr val="accent1">
                    <a:lumMod val="75000"/>
                  </a:schemeClr>
                </a:solidFill>
              </a:rPr>
              <a:t>zaman </a:t>
            </a:r>
            <a:r>
              <a:rPr lang="id-ID" sz="1800" dirty="0">
                <a:solidFill>
                  <a:schemeClr val="accent1">
                    <a:lumMod val="75000"/>
                  </a:schemeClr>
                </a:solidFill>
              </a:rPr>
              <a:t>serta mampu bertahan </a:t>
            </a:r>
            <a:r>
              <a:rPr lang="id-ID" sz="1800" dirty="0" smtClean="0">
                <a:solidFill>
                  <a:schemeClr val="accent1">
                    <a:lumMod val="75000"/>
                  </a:schemeClr>
                </a:solidFill>
              </a:rPr>
              <a:t>dan </a:t>
            </a:r>
            <a:r>
              <a:rPr lang="id-ID" sz="1800" dirty="0">
                <a:solidFill>
                  <a:schemeClr val="accent1">
                    <a:lumMod val="75000"/>
                  </a:schemeClr>
                </a:solidFill>
              </a:rPr>
              <a:t>meraih keunggulan </a:t>
            </a:r>
            <a:r>
              <a:rPr lang="id-ID" sz="1800" dirty="0" smtClean="0">
                <a:solidFill>
                  <a:schemeClr val="accent1">
                    <a:lumMod val="75000"/>
                  </a:schemeClr>
                </a:solidFill>
              </a:rPr>
              <a:t>kalam kompetisi</a:t>
            </a:r>
            <a:endParaRPr sz="1800" dirty="0">
              <a:solidFill>
                <a:schemeClr val="accent1">
                  <a:lumMod val="75000"/>
                </a:schemeClr>
              </a:solidFill>
            </a:endParaRPr>
          </a:p>
        </p:txBody>
      </p:sp>
      <p:sp>
        <p:nvSpPr>
          <p:cNvPr id="593" name="Google Shape;593;p33"/>
          <p:cNvSpPr/>
          <p:nvPr/>
        </p:nvSpPr>
        <p:spPr>
          <a:xfrm>
            <a:off x="720003" y="629996"/>
            <a:ext cx="261777" cy="279242"/>
          </a:xfrm>
          <a:custGeom>
            <a:avLst/>
            <a:gdLst/>
            <a:ahLst/>
            <a:cxnLst/>
            <a:rect l="l" t="t" r="r" b="b"/>
            <a:pathLst>
              <a:path w="92013" h="98152" extrusionOk="0">
                <a:moveTo>
                  <a:pt x="46007" y="0"/>
                </a:moveTo>
                <a:lnTo>
                  <a:pt x="45942" y="2456"/>
                </a:lnTo>
                <a:lnTo>
                  <a:pt x="45748" y="4846"/>
                </a:lnTo>
                <a:lnTo>
                  <a:pt x="45425" y="7237"/>
                </a:lnTo>
                <a:lnTo>
                  <a:pt x="45037" y="9563"/>
                </a:lnTo>
                <a:lnTo>
                  <a:pt x="44456" y="11890"/>
                </a:lnTo>
                <a:lnTo>
                  <a:pt x="43810" y="14151"/>
                </a:lnTo>
                <a:lnTo>
                  <a:pt x="43099" y="16413"/>
                </a:lnTo>
                <a:lnTo>
                  <a:pt x="42194" y="18610"/>
                </a:lnTo>
                <a:lnTo>
                  <a:pt x="41290" y="20807"/>
                </a:lnTo>
                <a:lnTo>
                  <a:pt x="40191" y="22874"/>
                </a:lnTo>
                <a:lnTo>
                  <a:pt x="39093" y="24942"/>
                </a:lnTo>
                <a:lnTo>
                  <a:pt x="37865" y="26945"/>
                </a:lnTo>
                <a:lnTo>
                  <a:pt x="36508" y="28884"/>
                </a:lnTo>
                <a:lnTo>
                  <a:pt x="35151" y="30757"/>
                </a:lnTo>
                <a:lnTo>
                  <a:pt x="33665" y="32567"/>
                </a:lnTo>
                <a:lnTo>
                  <a:pt x="32114" y="34311"/>
                </a:lnTo>
                <a:lnTo>
                  <a:pt x="30499" y="35927"/>
                </a:lnTo>
                <a:lnTo>
                  <a:pt x="28819" y="37477"/>
                </a:lnTo>
                <a:lnTo>
                  <a:pt x="27074" y="39028"/>
                </a:lnTo>
                <a:lnTo>
                  <a:pt x="25265" y="40385"/>
                </a:lnTo>
                <a:lnTo>
                  <a:pt x="23391" y="41742"/>
                </a:lnTo>
                <a:lnTo>
                  <a:pt x="21453" y="42905"/>
                </a:lnTo>
                <a:lnTo>
                  <a:pt x="19449" y="44068"/>
                </a:lnTo>
                <a:lnTo>
                  <a:pt x="17446" y="45038"/>
                </a:lnTo>
                <a:lnTo>
                  <a:pt x="15379" y="46007"/>
                </a:lnTo>
                <a:lnTo>
                  <a:pt x="13246" y="46782"/>
                </a:lnTo>
                <a:lnTo>
                  <a:pt x="11114" y="47493"/>
                </a:lnTo>
                <a:lnTo>
                  <a:pt x="8917" y="48010"/>
                </a:lnTo>
                <a:lnTo>
                  <a:pt x="6720" y="48462"/>
                </a:lnTo>
                <a:lnTo>
                  <a:pt x="4523" y="48785"/>
                </a:lnTo>
                <a:lnTo>
                  <a:pt x="2262" y="48979"/>
                </a:lnTo>
                <a:lnTo>
                  <a:pt x="0" y="49108"/>
                </a:lnTo>
                <a:lnTo>
                  <a:pt x="2262" y="49173"/>
                </a:lnTo>
                <a:lnTo>
                  <a:pt x="4523" y="49367"/>
                </a:lnTo>
                <a:lnTo>
                  <a:pt x="6720" y="49690"/>
                </a:lnTo>
                <a:lnTo>
                  <a:pt x="8917" y="50142"/>
                </a:lnTo>
                <a:lnTo>
                  <a:pt x="11114" y="50724"/>
                </a:lnTo>
                <a:lnTo>
                  <a:pt x="13246" y="51370"/>
                </a:lnTo>
                <a:lnTo>
                  <a:pt x="15379" y="52210"/>
                </a:lnTo>
                <a:lnTo>
                  <a:pt x="17446" y="53115"/>
                </a:lnTo>
                <a:lnTo>
                  <a:pt x="19449" y="54084"/>
                </a:lnTo>
                <a:lnTo>
                  <a:pt x="21453" y="55247"/>
                </a:lnTo>
                <a:lnTo>
                  <a:pt x="23391" y="56475"/>
                </a:lnTo>
                <a:lnTo>
                  <a:pt x="25265" y="57767"/>
                </a:lnTo>
                <a:lnTo>
                  <a:pt x="27074" y="59189"/>
                </a:lnTo>
                <a:lnTo>
                  <a:pt x="28819" y="60675"/>
                </a:lnTo>
                <a:lnTo>
                  <a:pt x="30499" y="62225"/>
                </a:lnTo>
                <a:lnTo>
                  <a:pt x="32114" y="63841"/>
                </a:lnTo>
                <a:lnTo>
                  <a:pt x="33665" y="65585"/>
                </a:lnTo>
                <a:lnTo>
                  <a:pt x="35151" y="67395"/>
                </a:lnTo>
                <a:lnTo>
                  <a:pt x="36508" y="69269"/>
                </a:lnTo>
                <a:lnTo>
                  <a:pt x="37865" y="71207"/>
                </a:lnTo>
                <a:lnTo>
                  <a:pt x="39093" y="73210"/>
                </a:lnTo>
                <a:lnTo>
                  <a:pt x="40191" y="75278"/>
                </a:lnTo>
                <a:lnTo>
                  <a:pt x="41290" y="77346"/>
                </a:lnTo>
                <a:lnTo>
                  <a:pt x="42194" y="79543"/>
                </a:lnTo>
                <a:lnTo>
                  <a:pt x="43099" y="81740"/>
                </a:lnTo>
                <a:lnTo>
                  <a:pt x="43810" y="84001"/>
                </a:lnTo>
                <a:lnTo>
                  <a:pt x="44456" y="86263"/>
                </a:lnTo>
                <a:lnTo>
                  <a:pt x="45037" y="88589"/>
                </a:lnTo>
                <a:lnTo>
                  <a:pt x="45425" y="90915"/>
                </a:lnTo>
                <a:lnTo>
                  <a:pt x="45748" y="93306"/>
                </a:lnTo>
                <a:lnTo>
                  <a:pt x="45942" y="95697"/>
                </a:lnTo>
                <a:lnTo>
                  <a:pt x="46007" y="98152"/>
                </a:lnTo>
                <a:lnTo>
                  <a:pt x="46071" y="95697"/>
                </a:lnTo>
                <a:lnTo>
                  <a:pt x="46265" y="93306"/>
                </a:lnTo>
                <a:lnTo>
                  <a:pt x="46524" y="90915"/>
                </a:lnTo>
                <a:lnTo>
                  <a:pt x="46976" y="88589"/>
                </a:lnTo>
                <a:lnTo>
                  <a:pt x="47493" y="86263"/>
                </a:lnTo>
                <a:lnTo>
                  <a:pt x="48139" y="84001"/>
                </a:lnTo>
                <a:lnTo>
                  <a:pt x="48914" y="81740"/>
                </a:lnTo>
                <a:lnTo>
                  <a:pt x="49754" y="79543"/>
                </a:lnTo>
                <a:lnTo>
                  <a:pt x="50724" y="77346"/>
                </a:lnTo>
                <a:lnTo>
                  <a:pt x="51757" y="75278"/>
                </a:lnTo>
                <a:lnTo>
                  <a:pt x="52920" y="73210"/>
                </a:lnTo>
                <a:lnTo>
                  <a:pt x="54148" y="71207"/>
                </a:lnTo>
                <a:lnTo>
                  <a:pt x="55440" y="69269"/>
                </a:lnTo>
                <a:lnTo>
                  <a:pt x="56862" y="67395"/>
                </a:lnTo>
                <a:lnTo>
                  <a:pt x="58284" y="65585"/>
                </a:lnTo>
                <a:lnTo>
                  <a:pt x="59834" y="63841"/>
                </a:lnTo>
                <a:lnTo>
                  <a:pt x="61450" y="62225"/>
                </a:lnTo>
                <a:lnTo>
                  <a:pt x="63194" y="60675"/>
                </a:lnTo>
                <a:lnTo>
                  <a:pt x="64939" y="59189"/>
                </a:lnTo>
                <a:lnTo>
                  <a:pt x="66748" y="57767"/>
                </a:lnTo>
                <a:lnTo>
                  <a:pt x="68622" y="56475"/>
                </a:lnTo>
                <a:lnTo>
                  <a:pt x="70496" y="55247"/>
                </a:lnTo>
                <a:lnTo>
                  <a:pt x="72499" y="54084"/>
                </a:lnTo>
                <a:lnTo>
                  <a:pt x="74502" y="53115"/>
                </a:lnTo>
                <a:lnTo>
                  <a:pt x="76570" y="52210"/>
                </a:lnTo>
                <a:lnTo>
                  <a:pt x="78702" y="51370"/>
                </a:lnTo>
                <a:lnTo>
                  <a:pt x="80834" y="50724"/>
                </a:lnTo>
                <a:lnTo>
                  <a:pt x="83031" y="50142"/>
                </a:lnTo>
                <a:lnTo>
                  <a:pt x="85228" y="49690"/>
                </a:lnTo>
                <a:lnTo>
                  <a:pt x="87490" y="49367"/>
                </a:lnTo>
                <a:lnTo>
                  <a:pt x="89687" y="49173"/>
                </a:lnTo>
                <a:lnTo>
                  <a:pt x="92013" y="49108"/>
                </a:lnTo>
                <a:lnTo>
                  <a:pt x="89687" y="48979"/>
                </a:lnTo>
                <a:lnTo>
                  <a:pt x="87490" y="48785"/>
                </a:lnTo>
                <a:lnTo>
                  <a:pt x="85228" y="48462"/>
                </a:lnTo>
                <a:lnTo>
                  <a:pt x="83031" y="48010"/>
                </a:lnTo>
                <a:lnTo>
                  <a:pt x="80834" y="47493"/>
                </a:lnTo>
                <a:lnTo>
                  <a:pt x="78702" y="46782"/>
                </a:lnTo>
                <a:lnTo>
                  <a:pt x="76570" y="46007"/>
                </a:lnTo>
                <a:lnTo>
                  <a:pt x="74502" y="45038"/>
                </a:lnTo>
                <a:lnTo>
                  <a:pt x="72499" y="44068"/>
                </a:lnTo>
                <a:lnTo>
                  <a:pt x="70496" y="42905"/>
                </a:lnTo>
                <a:lnTo>
                  <a:pt x="68622" y="41742"/>
                </a:lnTo>
                <a:lnTo>
                  <a:pt x="66748" y="40385"/>
                </a:lnTo>
                <a:lnTo>
                  <a:pt x="64939" y="39028"/>
                </a:lnTo>
                <a:lnTo>
                  <a:pt x="63194" y="37477"/>
                </a:lnTo>
                <a:lnTo>
                  <a:pt x="61450" y="35927"/>
                </a:lnTo>
                <a:lnTo>
                  <a:pt x="59834" y="34311"/>
                </a:lnTo>
                <a:lnTo>
                  <a:pt x="58284" y="32567"/>
                </a:lnTo>
                <a:lnTo>
                  <a:pt x="56862" y="30757"/>
                </a:lnTo>
                <a:lnTo>
                  <a:pt x="55440" y="28884"/>
                </a:lnTo>
                <a:lnTo>
                  <a:pt x="54148" y="26945"/>
                </a:lnTo>
                <a:lnTo>
                  <a:pt x="52920" y="24942"/>
                </a:lnTo>
                <a:lnTo>
                  <a:pt x="51757" y="22874"/>
                </a:lnTo>
                <a:lnTo>
                  <a:pt x="50724" y="20807"/>
                </a:lnTo>
                <a:lnTo>
                  <a:pt x="49754" y="18610"/>
                </a:lnTo>
                <a:lnTo>
                  <a:pt x="48914" y="16413"/>
                </a:lnTo>
                <a:lnTo>
                  <a:pt x="48139" y="14151"/>
                </a:lnTo>
                <a:lnTo>
                  <a:pt x="47493" y="11890"/>
                </a:lnTo>
                <a:lnTo>
                  <a:pt x="46976" y="9563"/>
                </a:lnTo>
                <a:lnTo>
                  <a:pt x="46524" y="7237"/>
                </a:lnTo>
                <a:lnTo>
                  <a:pt x="46265" y="4846"/>
                </a:lnTo>
                <a:lnTo>
                  <a:pt x="46071" y="2456"/>
                </a:lnTo>
                <a:lnTo>
                  <a:pt x="4600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8" name="Picture 4" descr="Go Indonesia! Nih 15 Logo Perusahaan Indonesia Popu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3254" y="1694523"/>
            <a:ext cx="4120746" cy="2317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454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591;p33"/>
          <p:cNvSpPr txBox="1">
            <a:spLocks noGrp="1"/>
          </p:cNvSpPr>
          <p:nvPr>
            <p:ph type="title"/>
          </p:nvPr>
        </p:nvSpPr>
        <p:spPr>
          <a:xfrm>
            <a:off x="163774" y="384589"/>
            <a:ext cx="837972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b="1" dirty="0" smtClean="0">
                <a:solidFill>
                  <a:schemeClr val="bg1">
                    <a:lumMod val="50000"/>
                  </a:schemeClr>
                </a:solidFill>
              </a:rPr>
              <a:t>“</a:t>
            </a:r>
            <a:r>
              <a:rPr lang="id-ID" b="1" dirty="0" smtClean="0">
                <a:solidFill>
                  <a:schemeClr val="bg1">
                    <a:lumMod val="50000"/>
                  </a:schemeClr>
                </a:solidFill>
              </a:rPr>
              <a:t>Pengertian Perubahan organisasi</a:t>
            </a:r>
            <a:r>
              <a:rPr lang="id-ID" b="1" dirty="0" smtClean="0">
                <a:solidFill>
                  <a:schemeClr val="bg1">
                    <a:lumMod val="50000"/>
                  </a:schemeClr>
                </a:solidFill>
              </a:rPr>
              <a:t>”</a:t>
            </a:r>
            <a:endParaRPr b="1" dirty="0">
              <a:solidFill>
                <a:schemeClr val="bg1">
                  <a:lumMod val="50000"/>
                </a:schemeClr>
              </a:solidFill>
            </a:endParaRPr>
          </a:p>
        </p:txBody>
      </p:sp>
      <p:sp>
        <p:nvSpPr>
          <p:cNvPr id="4" name="Rectangle 3"/>
          <p:cNvSpPr/>
          <p:nvPr/>
        </p:nvSpPr>
        <p:spPr>
          <a:xfrm>
            <a:off x="1583140" y="1090565"/>
            <a:ext cx="5950424" cy="3046988"/>
          </a:xfrm>
          <a:prstGeom prst="rect">
            <a:avLst/>
          </a:prstGeom>
        </p:spPr>
        <p:txBody>
          <a:bodyPr wrap="square">
            <a:spAutoFit/>
          </a:bodyPr>
          <a:lstStyle/>
          <a:p>
            <a:pPr algn="just"/>
            <a:r>
              <a:rPr lang="id-ID" sz="2400" dirty="0" smtClean="0"/>
              <a:t>“perubahan </a:t>
            </a:r>
            <a:r>
              <a:rPr lang="id-ID" sz="2400" dirty="0"/>
              <a:t>organisasi merupakan suatu proses perubahan yang terjadi di dalam ataupun di luar organisasi, pada tingkat individu/kelompok yang terjadi secara bertahap dan continue dengan tujuan untuk </a:t>
            </a:r>
            <a:r>
              <a:rPr lang="id-ID" sz="2400" dirty="0" smtClean="0"/>
              <a:t>memajukan, meningkatkan kemampuan,  mengembangkan dan memperbaiki organisasi”</a:t>
            </a:r>
          </a:p>
        </p:txBody>
      </p:sp>
      <p:sp>
        <p:nvSpPr>
          <p:cNvPr id="5" name="Google Shape;562;p31"/>
          <p:cNvSpPr/>
          <p:nvPr/>
        </p:nvSpPr>
        <p:spPr>
          <a:xfrm rot="8631209">
            <a:off x="5053604" y="2719687"/>
            <a:ext cx="2260999" cy="1944092"/>
          </a:xfrm>
          <a:prstGeom prst="blockArc">
            <a:avLst>
              <a:gd name="adj1" fmla="val 13298069"/>
              <a:gd name="adj2" fmla="val 89869"/>
              <a:gd name="adj3" fmla="val 19351"/>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2969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32"/>
          <p:cNvSpPr/>
          <p:nvPr/>
        </p:nvSpPr>
        <p:spPr>
          <a:xfrm>
            <a:off x="-174832" y="1198427"/>
            <a:ext cx="1419000" cy="1419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2"/>
          <p:cNvSpPr/>
          <p:nvPr/>
        </p:nvSpPr>
        <p:spPr>
          <a:xfrm>
            <a:off x="4548800" y="1225720"/>
            <a:ext cx="1419000" cy="1419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2"/>
          <p:cNvSpPr txBox="1">
            <a:spLocks noGrp="1"/>
          </p:cNvSpPr>
          <p:nvPr>
            <p:ph type="subTitle" idx="9"/>
          </p:nvPr>
        </p:nvSpPr>
        <p:spPr>
          <a:xfrm>
            <a:off x="1052806" y="1748447"/>
            <a:ext cx="3369068" cy="36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b="1" dirty="0" smtClean="0"/>
              <a:t>Perubahan Internal</a:t>
            </a:r>
            <a:endParaRPr b="1" dirty="0"/>
          </a:p>
        </p:txBody>
      </p:sp>
      <p:sp>
        <p:nvSpPr>
          <p:cNvPr id="572" name="Google Shape;572;p32"/>
          <p:cNvSpPr txBox="1">
            <a:spLocks noGrp="1"/>
          </p:cNvSpPr>
          <p:nvPr>
            <p:ph type="subTitle" idx="13"/>
          </p:nvPr>
        </p:nvSpPr>
        <p:spPr>
          <a:xfrm>
            <a:off x="5678202" y="1796732"/>
            <a:ext cx="3342966" cy="36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b="1" dirty="0" smtClean="0"/>
              <a:t>Perubahan Eksternal</a:t>
            </a:r>
            <a:endParaRPr b="1" dirty="0"/>
          </a:p>
        </p:txBody>
      </p:sp>
      <p:sp>
        <p:nvSpPr>
          <p:cNvPr id="576" name="Google Shape;576;p32"/>
          <p:cNvSpPr txBox="1">
            <a:spLocks noGrp="1"/>
          </p:cNvSpPr>
          <p:nvPr>
            <p:ph type="title"/>
          </p:nvPr>
        </p:nvSpPr>
        <p:spPr>
          <a:xfrm>
            <a:off x="10568" y="1510127"/>
            <a:ext cx="1048200" cy="79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77" name="Google Shape;577;p32"/>
          <p:cNvSpPr txBox="1">
            <a:spLocks noGrp="1"/>
          </p:cNvSpPr>
          <p:nvPr>
            <p:ph type="title" idx="6"/>
          </p:nvPr>
        </p:nvSpPr>
        <p:spPr>
          <a:xfrm>
            <a:off x="4734200" y="1537420"/>
            <a:ext cx="1048200" cy="79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579" name="Google Shape;579;p32"/>
          <p:cNvSpPr txBox="1">
            <a:spLocks noGrp="1"/>
          </p:cNvSpPr>
          <p:nvPr>
            <p:ph type="title" idx="8"/>
          </p:nvPr>
        </p:nvSpPr>
        <p:spPr>
          <a:xfrm>
            <a:off x="720000" y="5212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PENYEBAB PERUBAHAN ORGANISASI</a:t>
            </a:r>
            <a:endParaRPr dirty="0"/>
          </a:p>
        </p:txBody>
      </p:sp>
      <p:sp>
        <p:nvSpPr>
          <p:cNvPr id="580" name="Google Shape;580;p32"/>
          <p:cNvSpPr txBox="1">
            <a:spLocks noGrp="1"/>
          </p:cNvSpPr>
          <p:nvPr>
            <p:ph type="subTitle" idx="1"/>
          </p:nvPr>
        </p:nvSpPr>
        <p:spPr>
          <a:xfrm>
            <a:off x="327547" y="2071700"/>
            <a:ext cx="4221254" cy="2517775"/>
          </a:xfrm>
          <a:prstGeom prst="rect">
            <a:avLst/>
          </a:prstGeom>
        </p:spPr>
        <p:txBody>
          <a:bodyPr spcFirstLastPara="1" wrap="square" lIns="91425" tIns="91425" rIns="91425" bIns="91425" anchor="t" anchorCtr="0">
            <a:noAutofit/>
          </a:bodyPr>
          <a:lstStyle/>
          <a:p>
            <a:pPr marL="342900" lvl="0" indent="-342900" algn="l" rtl="0">
              <a:spcBef>
                <a:spcPts val="0"/>
              </a:spcBef>
              <a:spcAft>
                <a:spcPts val="0"/>
              </a:spcAft>
              <a:buAutoNum type="arabicPeriod"/>
            </a:pPr>
            <a:r>
              <a:rPr lang="id-ID" sz="2000" dirty="0" smtClean="0"/>
              <a:t>Perubahan strategi organisasi</a:t>
            </a:r>
          </a:p>
          <a:p>
            <a:pPr marL="342900" lvl="0" indent="-342900" algn="l" rtl="0">
              <a:spcBef>
                <a:spcPts val="0"/>
              </a:spcBef>
              <a:spcAft>
                <a:spcPts val="0"/>
              </a:spcAft>
              <a:buAutoNum type="arabicPeriod"/>
            </a:pPr>
            <a:r>
              <a:rPr lang="id-ID" sz="2000" dirty="0" smtClean="0"/>
              <a:t>Perubahan jumlah anggota/karyawan</a:t>
            </a:r>
          </a:p>
          <a:p>
            <a:pPr marL="342900" lvl="0" indent="-342900" algn="l" rtl="0">
              <a:spcBef>
                <a:spcPts val="0"/>
              </a:spcBef>
              <a:spcAft>
                <a:spcPts val="0"/>
              </a:spcAft>
              <a:buAutoNum type="arabicPeriod"/>
            </a:pPr>
            <a:r>
              <a:rPr lang="id-ID" sz="2000" dirty="0" smtClean="0"/>
              <a:t>Perubaha sikap dan perilaku karyawan</a:t>
            </a:r>
          </a:p>
          <a:p>
            <a:pPr marL="342900" lvl="0" indent="-342900" algn="l" rtl="0">
              <a:spcBef>
                <a:spcPts val="0"/>
              </a:spcBef>
              <a:spcAft>
                <a:spcPts val="0"/>
              </a:spcAft>
              <a:buAutoNum type="arabicPeriod"/>
            </a:pPr>
            <a:r>
              <a:rPr lang="id-ID" sz="2000" dirty="0" smtClean="0"/>
              <a:t>Perubahan pada peralatan dan teknologi</a:t>
            </a:r>
          </a:p>
          <a:p>
            <a:pPr marL="342900" lvl="0" indent="-342900" algn="l" rtl="0">
              <a:spcBef>
                <a:spcPts val="0"/>
              </a:spcBef>
              <a:spcAft>
                <a:spcPts val="0"/>
              </a:spcAft>
              <a:buAutoNum type="arabicPeriod"/>
            </a:pPr>
            <a:r>
              <a:rPr lang="id-ID" sz="2000" dirty="0" smtClean="0"/>
              <a:t>Perubahan pada kebijakan  organisasi</a:t>
            </a:r>
            <a:endParaRPr sz="2000" dirty="0"/>
          </a:p>
        </p:txBody>
      </p:sp>
      <p:cxnSp>
        <p:nvCxnSpPr>
          <p:cNvPr id="584" name="Google Shape;584;p32"/>
          <p:cNvCxnSpPr>
            <a:stCxn id="579" idx="2"/>
          </p:cNvCxnSpPr>
          <p:nvPr/>
        </p:nvCxnSpPr>
        <p:spPr>
          <a:xfrm>
            <a:off x="4572000" y="1093925"/>
            <a:ext cx="68238" cy="4049575"/>
          </a:xfrm>
          <a:prstGeom prst="straightConnector1">
            <a:avLst/>
          </a:prstGeom>
          <a:noFill/>
          <a:ln w="9525" cap="flat" cmpd="sng">
            <a:solidFill>
              <a:schemeClr val="accent2"/>
            </a:solidFill>
            <a:prstDash val="solid"/>
            <a:round/>
            <a:headEnd type="none" w="med" len="med"/>
            <a:tailEnd type="none" w="med" len="med"/>
          </a:ln>
        </p:spPr>
      </p:cxnSp>
      <p:sp>
        <p:nvSpPr>
          <p:cNvPr id="32" name="Google Shape;580;p32"/>
          <p:cNvSpPr txBox="1">
            <a:spLocks noGrp="1"/>
          </p:cNvSpPr>
          <p:nvPr>
            <p:ph type="subTitle" idx="1"/>
          </p:nvPr>
        </p:nvSpPr>
        <p:spPr>
          <a:xfrm>
            <a:off x="5258301" y="2142213"/>
            <a:ext cx="3885700" cy="2517775"/>
          </a:xfrm>
          <a:prstGeom prst="rect">
            <a:avLst/>
          </a:prstGeom>
        </p:spPr>
        <p:txBody>
          <a:bodyPr spcFirstLastPara="1" wrap="square" lIns="91425" tIns="91425" rIns="91425" bIns="91425" anchor="t" anchorCtr="0">
            <a:noAutofit/>
          </a:bodyPr>
          <a:lstStyle/>
          <a:p>
            <a:pPr marL="342900" lvl="0" indent="-342900" algn="l" rtl="0">
              <a:spcBef>
                <a:spcPts val="0"/>
              </a:spcBef>
              <a:spcAft>
                <a:spcPts val="0"/>
              </a:spcAft>
              <a:buAutoNum type="arabicPeriod"/>
            </a:pPr>
            <a:r>
              <a:rPr sz="2000" dirty="0" err="1" smtClean="0"/>
              <a:t>Regulasi</a:t>
            </a:r>
            <a:r>
              <a:rPr sz="2000" dirty="0" smtClean="0"/>
              <a:t> </a:t>
            </a:r>
            <a:r>
              <a:rPr sz="2000" dirty="0" err="1" smtClean="0"/>
              <a:t>pemerintah</a:t>
            </a:r>
            <a:endParaRPr sz="2000" dirty="0" smtClean="0"/>
          </a:p>
          <a:p>
            <a:pPr marL="342900" lvl="0" indent="-342900" algn="l" rtl="0">
              <a:spcBef>
                <a:spcPts val="0"/>
              </a:spcBef>
              <a:spcAft>
                <a:spcPts val="0"/>
              </a:spcAft>
              <a:buAutoNum type="arabicPeriod"/>
            </a:pPr>
            <a:r>
              <a:rPr lang="x-none" sz="2000" smtClean="0"/>
              <a:t>Perubahan kebutuhan dan keinginan konsumen</a:t>
            </a:r>
          </a:p>
          <a:p>
            <a:pPr marL="342900" lvl="0" indent="-342900" algn="l" rtl="0">
              <a:spcBef>
                <a:spcPts val="0"/>
              </a:spcBef>
              <a:spcAft>
                <a:spcPts val="0"/>
              </a:spcAft>
              <a:buAutoNum type="arabicPeriod"/>
            </a:pPr>
            <a:r>
              <a:rPr lang="x-none" sz="2000" smtClean="0"/>
              <a:t>Perubahan teknologi</a:t>
            </a:r>
          </a:p>
          <a:p>
            <a:pPr marL="342900" lvl="0" indent="-342900" algn="l" rtl="0">
              <a:spcBef>
                <a:spcPts val="0"/>
              </a:spcBef>
              <a:spcAft>
                <a:spcPts val="0"/>
              </a:spcAft>
              <a:buAutoNum type="arabicPeriod"/>
            </a:pPr>
            <a:r>
              <a:rPr lang="x-none" sz="2000" smtClean="0"/>
              <a:t>Situasi ekonomi</a:t>
            </a:r>
          </a:p>
          <a:p>
            <a:pPr marL="342900" lvl="0" indent="-342900" algn="l" rtl="0">
              <a:spcBef>
                <a:spcPts val="0"/>
              </a:spcBef>
              <a:spcAft>
                <a:spcPts val="0"/>
              </a:spcAft>
              <a:buAutoNum type="arabicPeriod"/>
            </a:pPr>
            <a:r>
              <a:rPr lang="x-none" sz="2000" smtClean="0"/>
              <a:t>Perubahan pesaing</a:t>
            </a:r>
            <a:endParaRPr sz="2000" dirty="0"/>
          </a:p>
        </p:txBody>
      </p:sp>
    </p:spTree>
    <p:extLst>
      <p:ext uri="{BB962C8B-B14F-4D97-AF65-F5344CB8AC3E}">
        <p14:creationId xmlns:p14="http://schemas.microsoft.com/office/powerpoint/2010/main" val="3175935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32"/>
          <p:cNvSpPr/>
          <p:nvPr/>
        </p:nvSpPr>
        <p:spPr>
          <a:xfrm>
            <a:off x="-174832" y="243067"/>
            <a:ext cx="1419000" cy="1419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2"/>
          <p:cNvSpPr/>
          <p:nvPr/>
        </p:nvSpPr>
        <p:spPr>
          <a:xfrm>
            <a:off x="-174832" y="2883936"/>
            <a:ext cx="1419000" cy="1419000"/>
          </a:xfrm>
          <a:prstGeom prst="ellipse">
            <a:avLst/>
          </a:prstGeom>
          <a:gradFill>
            <a:gsLst>
              <a:gs pos="0">
                <a:schemeClr val="lt2"/>
              </a:gs>
              <a:gs pos="54000">
                <a:srgbClr val="F1E7DB">
                  <a:alpha val="0"/>
                </a:srgbClr>
              </a:gs>
              <a:gs pos="100000">
                <a:srgbClr val="F1E7DB">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2"/>
          <p:cNvSpPr txBox="1">
            <a:spLocks noGrp="1"/>
          </p:cNvSpPr>
          <p:nvPr>
            <p:ph type="subTitle" idx="9"/>
          </p:nvPr>
        </p:nvSpPr>
        <p:spPr>
          <a:xfrm>
            <a:off x="984566" y="888623"/>
            <a:ext cx="4406298" cy="36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Perubahan Tidak terencana</a:t>
            </a:r>
            <a:endParaRPr dirty="0"/>
          </a:p>
        </p:txBody>
      </p:sp>
      <p:sp>
        <p:nvSpPr>
          <p:cNvPr id="572" name="Google Shape;572;p32"/>
          <p:cNvSpPr txBox="1">
            <a:spLocks noGrp="1"/>
          </p:cNvSpPr>
          <p:nvPr>
            <p:ph type="subTitle" idx="13"/>
          </p:nvPr>
        </p:nvSpPr>
        <p:spPr>
          <a:xfrm>
            <a:off x="1077402" y="3181988"/>
            <a:ext cx="3179191" cy="36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id-ID" dirty="0" smtClean="0"/>
              <a:t>Perubahan Terencana</a:t>
            </a:r>
            <a:endParaRPr dirty="0"/>
          </a:p>
        </p:txBody>
      </p:sp>
      <p:sp>
        <p:nvSpPr>
          <p:cNvPr id="576" name="Google Shape;576;p32"/>
          <p:cNvSpPr txBox="1">
            <a:spLocks noGrp="1"/>
          </p:cNvSpPr>
          <p:nvPr>
            <p:ph type="title"/>
          </p:nvPr>
        </p:nvSpPr>
        <p:spPr>
          <a:xfrm>
            <a:off x="10568" y="704895"/>
            <a:ext cx="1048200" cy="79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01</a:t>
            </a:r>
            <a:endParaRPr dirty="0"/>
          </a:p>
        </p:txBody>
      </p:sp>
      <p:sp>
        <p:nvSpPr>
          <p:cNvPr id="577" name="Google Shape;577;p32"/>
          <p:cNvSpPr txBox="1">
            <a:spLocks noGrp="1"/>
          </p:cNvSpPr>
          <p:nvPr>
            <p:ph type="title" idx="6"/>
          </p:nvPr>
        </p:nvSpPr>
        <p:spPr>
          <a:xfrm>
            <a:off x="10568" y="3195636"/>
            <a:ext cx="1048200" cy="79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579" name="Google Shape;579;p32"/>
          <p:cNvSpPr txBox="1">
            <a:spLocks noGrp="1"/>
          </p:cNvSpPr>
          <p:nvPr>
            <p:ph type="title" idx="8"/>
          </p:nvPr>
        </p:nvSpPr>
        <p:spPr>
          <a:xfrm>
            <a:off x="720000" y="139081"/>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dirty="0" smtClean="0"/>
              <a:t>JENIS</a:t>
            </a:r>
            <a:r>
              <a:rPr lang="id-ID" dirty="0" smtClean="0"/>
              <a:t> PERUBAHAN ORGANISASI</a:t>
            </a:r>
            <a:endParaRPr dirty="0"/>
          </a:p>
        </p:txBody>
      </p:sp>
      <p:cxnSp>
        <p:nvCxnSpPr>
          <p:cNvPr id="584" name="Google Shape;584;p32"/>
          <p:cNvCxnSpPr/>
          <p:nvPr/>
        </p:nvCxnSpPr>
        <p:spPr>
          <a:xfrm>
            <a:off x="0" y="2756006"/>
            <a:ext cx="9144000" cy="0"/>
          </a:xfrm>
          <a:prstGeom prst="straightConnector1">
            <a:avLst/>
          </a:prstGeom>
          <a:noFill/>
          <a:ln w="9525" cap="flat" cmpd="sng">
            <a:solidFill>
              <a:schemeClr val="accent2"/>
            </a:solidFill>
            <a:prstDash val="solid"/>
            <a:round/>
            <a:headEnd type="none" w="med" len="med"/>
            <a:tailEnd type="none" w="med" len="med"/>
          </a:ln>
        </p:spPr>
      </p:cxnSp>
      <p:sp>
        <p:nvSpPr>
          <p:cNvPr id="32" name="Google Shape;580;p32"/>
          <p:cNvSpPr txBox="1">
            <a:spLocks noGrp="1"/>
          </p:cNvSpPr>
          <p:nvPr>
            <p:ph type="subTitle" idx="1"/>
          </p:nvPr>
        </p:nvSpPr>
        <p:spPr>
          <a:xfrm>
            <a:off x="1021415" y="1102695"/>
            <a:ext cx="7699504" cy="1529035"/>
          </a:xfrm>
          <a:prstGeom prst="rect">
            <a:avLst/>
          </a:prstGeom>
        </p:spPr>
        <p:txBody>
          <a:bodyPr spcFirstLastPara="1" wrap="square" lIns="91425" tIns="91425" rIns="91425" bIns="91425" anchor="t" anchorCtr="0">
            <a:noAutofit/>
          </a:bodyPr>
          <a:lstStyle/>
          <a:p>
            <a:pPr marL="0" lvl="0" indent="0"/>
            <a:r>
              <a:rPr lang="id-ID" sz="1800" dirty="0"/>
              <a:t>Perubahan bersifat spontan, tanpa ada arahan dari </a:t>
            </a:r>
            <a:r>
              <a:rPr lang="id-ID" sz="1800" dirty="0" smtClean="0"/>
              <a:t>organisasii. </a:t>
            </a:r>
            <a:r>
              <a:rPr lang="id-ID" sz="1800" dirty="0"/>
              <a:t>Jenis-jenis perubahan yang tidak dapat diantisipasi oleh organisasi . Contohnya pemogokan liar yang membuat pabrik tutup, atau konflik interpersonal yang menghasilkan prosedur baru dalam hubungan antar departemen.</a:t>
            </a:r>
            <a:endParaRPr sz="1800" dirty="0"/>
          </a:p>
        </p:txBody>
      </p:sp>
      <p:sp>
        <p:nvSpPr>
          <p:cNvPr id="13" name="Google Shape;580;p32"/>
          <p:cNvSpPr txBox="1">
            <a:spLocks noGrp="1"/>
          </p:cNvSpPr>
          <p:nvPr>
            <p:ph type="subTitle" idx="1"/>
          </p:nvPr>
        </p:nvSpPr>
        <p:spPr>
          <a:xfrm>
            <a:off x="1078173" y="3332120"/>
            <a:ext cx="7833815" cy="1529035"/>
          </a:xfrm>
          <a:prstGeom prst="rect">
            <a:avLst/>
          </a:prstGeom>
        </p:spPr>
        <p:txBody>
          <a:bodyPr spcFirstLastPara="1" wrap="square" lIns="91425" tIns="91425" rIns="91425" bIns="91425" anchor="t" anchorCtr="0">
            <a:noAutofit/>
          </a:bodyPr>
          <a:lstStyle/>
          <a:p>
            <a:pPr marL="0" lvl="0" indent="0"/>
            <a:r>
              <a:rPr lang="id-ID" sz="1800" dirty="0"/>
              <a:t>Perubahan ini dihasilkan oleh usaha-usaha yang dilakukan oleh </a:t>
            </a:r>
            <a:r>
              <a:rPr lang="id-ID" sz="1800" dirty="0" smtClean="0"/>
              <a:t>perubahan</a:t>
            </a:r>
            <a:r>
              <a:rPr lang="id-ID" sz="1800" dirty="0"/>
              <a:t>. Perubahan ini merupakan respon dari adanya perbedaan antara apa yang diharapkan dan kondisi aktual. Contonhnya dalam suatu organisasi yang menerapkan teknologi informasi dalam organisasinya sehingga dapat membantu organisasi dalam mewujudkan tujuan dan cita – cita organisasi.</a:t>
            </a:r>
            <a:endParaRPr sz="1800" dirty="0"/>
          </a:p>
        </p:txBody>
      </p:sp>
    </p:spTree>
    <p:extLst>
      <p:ext uri="{BB962C8B-B14F-4D97-AF65-F5344CB8AC3E}">
        <p14:creationId xmlns:p14="http://schemas.microsoft.com/office/powerpoint/2010/main" val="2422017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Google Shape;579;p32"/>
          <p:cNvSpPr txBox="1">
            <a:spLocks/>
          </p:cNvSpPr>
          <p:nvPr/>
        </p:nvSpPr>
        <p:spPr>
          <a:xfrm>
            <a:off x="0" y="57193"/>
            <a:ext cx="91440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id-ID" sz="3600" b="1" dirty="0" smtClean="0">
                <a:solidFill>
                  <a:schemeClr val="accent6">
                    <a:lumMod val="50000"/>
                  </a:schemeClr>
                </a:solidFill>
                <a:latin typeface="Taviraj" charset="-34"/>
                <a:cs typeface="Taviraj" charset="-34"/>
              </a:rPr>
              <a:t>AKTOR PERUBAHAN ORGANISASI</a:t>
            </a:r>
            <a:endParaRPr lang="id-ID" sz="3600" b="1" dirty="0">
              <a:solidFill>
                <a:schemeClr val="accent6">
                  <a:lumMod val="50000"/>
                </a:schemeClr>
              </a:solidFill>
              <a:latin typeface="Taviraj" charset="-34"/>
              <a:cs typeface="Taviraj" charset="-34"/>
            </a:endParaRPr>
          </a:p>
        </p:txBody>
      </p:sp>
      <p:sp>
        <p:nvSpPr>
          <p:cNvPr id="7" name="Google Shape;630;p37"/>
          <p:cNvSpPr/>
          <p:nvPr/>
        </p:nvSpPr>
        <p:spPr>
          <a:xfrm>
            <a:off x="136009" y="971648"/>
            <a:ext cx="505435" cy="457157"/>
          </a:xfrm>
          <a:prstGeom prst="ellipse">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7;p37"/>
          <p:cNvSpPr txBox="1"/>
          <p:nvPr/>
        </p:nvSpPr>
        <p:spPr>
          <a:xfrm>
            <a:off x="286437" y="1202733"/>
            <a:ext cx="2729715" cy="37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id-ID" sz="2200" b="1" dirty="0" smtClean="0">
                <a:solidFill>
                  <a:schemeClr val="accent6">
                    <a:lumMod val="50000"/>
                  </a:schemeClr>
                </a:solidFill>
                <a:latin typeface="Taviraj"/>
                <a:ea typeface="Taviraj"/>
                <a:cs typeface="Taviraj"/>
                <a:sym typeface="Taviraj"/>
              </a:rPr>
              <a:t>AGEN PERUBAHAN</a:t>
            </a:r>
            <a:endParaRPr sz="2200" b="1" dirty="0">
              <a:solidFill>
                <a:schemeClr val="accent6">
                  <a:lumMod val="50000"/>
                </a:schemeClr>
              </a:solidFill>
              <a:latin typeface="Taviraj"/>
              <a:ea typeface="Taviraj"/>
              <a:cs typeface="Taviraj"/>
              <a:sym typeface="Taviraj"/>
            </a:endParaRPr>
          </a:p>
        </p:txBody>
      </p:sp>
      <p:sp>
        <p:nvSpPr>
          <p:cNvPr id="3" name="Rectangle 2"/>
          <p:cNvSpPr/>
          <p:nvPr/>
        </p:nvSpPr>
        <p:spPr>
          <a:xfrm>
            <a:off x="3897167" y="709827"/>
            <a:ext cx="5130828" cy="923330"/>
          </a:xfrm>
          <a:prstGeom prst="rect">
            <a:avLst/>
          </a:prstGeom>
        </p:spPr>
        <p:txBody>
          <a:bodyPr wrap="square">
            <a:spAutoFit/>
          </a:bodyPr>
          <a:lstStyle/>
          <a:p>
            <a:pPr algn="just"/>
            <a:r>
              <a:rPr lang="id-ID" sz="1800" dirty="0"/>
              <a:t>Yaitu mereka yang memiliki kemampuan sebagai pelopor dan motivator perubahan dalam organisasi.</a:t>
            </a:r>
            <a:endParaRPr lang="id-ID" sz="1800" dirty="0"/>
          </a:p>
        </p:txBody>
      </p:sp>
      <p:grpSp>
        <p:nvGrpSpPr>
          <p:cNvPr id="9" name="Google Shape;5094;p68"/>
          <p:cNvGrpSpPr/>
          <p:nvPr/>
        </p:nvGrpSpPr>
        <p:grpSpPr>
          <a:xfrm>
            <a:off x="2649351" y="869761"/>
            <a:ext cx="1196604" cy="680321"/>
            <a:chOff x="238125" y="1725700"/>
            <a:chExt cx="7139025" cy="2260325"/>
          </a:xfrm>
        </p:grpSpPr>
        <p:sp>
          <p:nvSpPr>
            <p:cNvPr id="10" name="Google Shape;5095;p68"/>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096;p68"/>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097;p68"/>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098;p68"/>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099;p68"/>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100;p68"/>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101;p68"/>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102;p68"/>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103;p68"/>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104;p68"/>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630;p37"/>
          <p:cNvSpPr/>
          <p:nvPr/>
        </p:nvSpPr>
        <p:spPr>
          <a:xfrm>
            <a:off x="162716" y="1915612"/>
            <a:ext cx="505435" cy="457157"/>
          </a:xfrm>
          <a:prstGeom prst="ellipse">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7;p37"/>
          <p:cNvSpPr txBox="1"/>
          <p:nvPr/>
        </p:nvSpPr>
        <p:spPr>
          <a:xfrm>
            <a:off x="94776" y="2146697"/>
            <a:ext cx="3207704" cy="37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id-ID" sz="2200" b="1" dirty="0" smtClean="0">
                <a:solidFill>
                  <a:schemeClr val="accent6">
                    <a:lumMod val="50000"/>
                  </a:schemeClr>
                </a:solidFill>
                <a:latin typeface="Taviraj"/>
                <a:ea typeface="Taviraj"/>
                <a:cs typeface="Taviraj"/>
                <a:sym typeface="Taviraj"/>
              </a:rPr>
              <a:t>MANAGER PERUBAHAN</a:t>
            </a:r>
            <a:endParaRPr sz="2200" b="1" dirty="0">
              <a:solidFill>
                <a:schemeClr val="accent6">
                  <a:lumMod val="50000"/>
                </a:schemeClr>
              </a:solidFill>
              <a:latin typeface="Taviraj"/>
              <a:ea typeface="Taviraj"/>
              <a:cs typeface="Taviraj"/>
              <a:sym typeface="Taviraj"/>
            </a:endParaRPr>
          </a:p>
        </p:txBody>
      </p:sp>
      <p:grpSp>
        <p:nvGrpSpPr>
          <p:cNvPr id="22" name="Google Shape;5094;p68"/>
          <p:cNvGrpSpPr/>
          <p:nvPr/>
        </p:nvGrpSpPr>
        <p:grpSpPr>
          <a:xfrm>
            <a:off x="2651899" y="1818616"/>
            <a:ext cx="1196604" cy="680321"/>
            <a:chOff x="238125" y="1725700"/>
            <a:chExt cx="7139025" cy="2260325"/>
          </a:xfrm>
        </p:grpSpPr>
        <p:sp>
          <p:nvSpPr>
            <p:cNvPr id="23" name="Google Shape;5095;p68"/>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096;p68"/>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097;p68"/>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098;p68"/>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099;p68"/>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100;p68"/>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101;p68"/>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102;p68"/>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103;p68"/>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104;p68"/>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Rectangle 32"/>
          <p:cNvSpPr/>
          <p:nvPr/>
        </p:nvSpPr>
        <p:spPr>
          <a:xfrm>
            <a:off x="4044431" y="1680693"/>
            <a:ext cx="4983564" cy="923330"/>
          </a:xfrm>
          <a:prstGeom prst="rect">
            <a:avLst/>
          </a:prstGeom>
        </p:spPr>
        <p:txBody>
          <a:bodyPr wrap="square">
            <a:spAutoFit/>
          </a:bodyPr>
          <a:lstStyle/>
          <a:p>
            <a:pPr algn="just"/>
            <a:r>
              <a:rPr lang="id-ID" sz="1800" dirty="0"/>
              <a:t>Yaitu mereka yang memiliki kapabilitas khusus dalam membuat rencana, mengorganisir dan mengimplementasikan perubahan.</a:t>
            </a:r>
            <a:endParaRPr lang="id-ID" sz="1800" dirty="0"/>
          </a:p>
        </p:txBody>
      </p:sp>
      <p:sp>
        <p:nvSpPr>
          <p:cNvPr id="34" name="Google Shape;630;p37"/>
          <p:cNvSpPr/>
          <p:nvPr/>
        </p:nvSpPr>
        <p:spPr>
          <a:xfrm>
            <a:off x="172092" y="2982909"/>
            <a:ext cx="505435" cy="457157"/>
          </a:xfrm>
          <a:prstGeom prst="ellipse">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637;p37"/>
          <p:cNvSpPr txBox="1"/>
          <p:nvPr/>
        </p:nvSpPr>
        <p:spPr>
          <a:xfrm>
            <a:off x="213336" y="3213994"/>
            <a:ext cx="3207704" cy="37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id-ID" sz="2200" b="1" dirty="0" smtClean="0">
                <a:solidFill>
                  <a:schemeClr val="accent6">
                    <a:lumMod val="50000"/>
                  </a:schemeClr>
                </a:solidFill>
                <a:latin typeface="Taviraj"/>
                <a:ea typeface="Taviraj"/>
                <a:cs typeface="Taviraj"/>
                <a:sym typeface="Taviraj"/>
              </a:rPr>
              <a:t>FASILITATOR PERUBAHAN</a:t>
            </a:r>
            <a:endParaRPr sz="2200" b="1" dirty="0">
              <a:solidFill>
                <a:schemeClr val="accent6">
                  <a:lumMod val="50000"/>
                </a:schemeClr>
              </a:solidFill>
              <a:latin typeface="Taviraj"/>
              <a:ea typeface="Taviraj"/>
              <a:cs typeface="Taviraj"/>
              <a:sym typeface="Taviraj"/>
            </a:endParaRPr>
          </a:p>
        </p:txBody>
      </p:sp>
      <p:grpSp>
        <p:nvGrpSpPr>
          <p:cNvPr id="36" name="Google Shape;5094;p68"/>
          <p:cNvGrpSpPr/>
          <p:nvPr/>
        </p:nvGrpSpPr>
        <p:grpSpPr>
          <a:xfrm>
            <a:off x="2734444" y="2894696"/>
            <a:ext cx="1196604" cy="680321"/>
            <a:chOff x="238125" y="1725700"/>
            <a:chExt cx="7139025" cy="2260325"/>
          </a:xfrm>
        </p:grpSpPr>
        <p:sp>
          <p:nvSpPr>
            <p:cNvPr id="37" name="Google Shape;5095;p68"/>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096;p68"/>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097;p68"/>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098;p68"/>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099;p68"/>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100;p68"/>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101;p68"/>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102;p68"/>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103;p68"/>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104;p68"/>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Rectangle 46"/>
          <p:cNvSpPr/>
          <p:nvPr/>
        </p:nvSpPr>
        <p:spPr>
          <a:xfrm>
            <a:off x="4044431" y="2778189"/>
            <a:ext cx="4983564" cy="923330"/>
          </a:xfrm>
          <a:prstGeom prst="rect">
            <a:avLst/>
          </a:prstGeom>
        </p:spPr>
        <p:txBody>
          <a:bodyPr wrap="square">
            <a:spAutoFit/>
          </a:bodyPr>
          <a:lstStyle/>
          <a:p>
            <a:pPr algn="just"/>
            <a:r>
              <a:rPr lang="id-ID" sz="1800" dirty="0"/>
              <a:t>Yaitu orang-orang yang tersebar di semua level organisasi dan secara aktif mendukung agen perubahan dan manajer perubahan.</a:t>
            </a:r>
            <a:endParaRPr lang="id-ID" sz="1800" dirty="0"/>
          </a:p>
        </p:txBody>
      </p:sp>
      <p:sp>
        <p:nvSpPr>
          <p:cNvPr id="48" name="Google Shape;630;p37"/>
          <p:cNvSpPr/>
          <p:nvPr/>
        </p:nvSpPr>
        <p:spPr>
          <a:xfrm>
            <a:off x="188012" y="4186205"/>
            <a:ext cx="505435" cy="457157"/>
          </a:xfrm>
          <a:prstGeom prst="ellipse">
            <a:avLst/>
          </a:pr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637;p37"/>
          <p:cNvSpPr txBox="1"/>
          <p:nvPr/>
        </p:nvSpPr>
        <p:spPr>
          <a:xfrm>
            <a:off x="229256" y="4417290"/>
            <a:ext cx="3207704" cy="3762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id-ID" sz="2200" b="1" dirty="0" smtClean="0">
                <a:solidFill>
                  <a:schemeClr val="accent6">
                    <a:lumMod val="50000"/>
                  </a:schemeClr>
                </a:solidFill>
                <a:latin typeface="Taviraj"/>
                <a:ea typeface="Taviraj"/>
                <a:cs typeface="Taviraj"/>
                <a:sym typeface="Taviraj"/>
              </a:rPr>
              <a:t>PENGHALANG PERUBAHAN</a:t>
            </a:r>
            <a:endParaRPr sz="2200" b="1" dirty="0">
              <a:solidFill>
                <a:schemeClr val="accent6">
                  <a:lumMod val="50000"/>
                </a:schemeClr>
              </a:solidFill>
              <a:latin typeface="Taviraj"/>
              <a:ea typeface="Taviraj"/>
              <a:cs typeface="Taviraj"/>
              <a:sym typeface="Taviraj"/>
            </a:endParaRPr>
          </a:p>
        </p:txBody>
      </p:sp>
      <p:grpSp>
        <p:nvGrpSpPr>
          <p:cNvPr id="50" name="Google Shape;5094;p68"/>
          <p:cNvGrpSpPr/>
          <p:nvPr/>
        </p:nvGrpSpPr>
        <p:grpSpPr>
          <a:xfrm>
            <a:off x="2764012" y="4097992"/>
            <a:ext cx="1196604" cy="680321"/>
            <a:chOff x="238125" y="1725700"/>
            <a:chExt cx="7139025" cy="2260325"/>
          </a:xfrm>
        </p:grpSpPr>
        <p:sp>
          <p:nvSpPr>
            <p:cNvPr id="51" name="Google Shape;5095;p68"/>
            <p:cNvSpPr/>
            <p:nvPr/>
          </p:nvSpPr>
          <p:spPr>
            <a:xfrm>
              <a:off x="238125" y="1741950"/>
              <a:ext cx="6506150" cy="2228050"/>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096;p68"/>
            <p:cNvSpPr/>
            <p:nvPr/>
          </p:nvSpPr>
          <p:spPr>
            <a:xfrm>
              <a:off x="2480475" y="2435950"/>
              <a:ext cx="438500" cy="841400"/>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097;p68"/>
            <p:cNvSpPr/>
            <p:nvPr/>
          </p:nvSpPr>
          <p:spPr>
            <a:xfrm>
              <a:off x="3663250" y="2219875"/>
              <a:ext cx="607450" cy="1272525"/>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098;p68"/>
            <p:cNvSpPr/>
            <p:nvPr/>
          </p:nvSpPr>
          <p:spPr>
            <a:xfrm>
              <a:off x="4999700" y="1973525"/>
              <a:ext cx="820500" cy="1764350"/>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099;p68"/>
            <p:cNvSpPr/>
            <p:nvPr/>
          </p:nvSpPr>
          <p:spPr>
            <a:xfrm>
              <a:off x="6838275" y="1725700"/>
              <a:ext cx="150" cy="0"/>
            </a:xfrm>
            <a:custGeom>
              <a:avLst/>
              <a:gdLst/>
              <a:ahLst/>
              <a:cxnLst/>
              <a:rect l="l" t="t" r="r" b="b"/>
              <a:pathLst>
                <a:path w="6" extrusionOk="0">
                  <a:moveTo>
                    <a:pt x="5" y="0"/>
                  </a:moveTo>
                  <a:lnTo>
                    <a:pt x="1"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100;p68"/>
            <p:cNvSpPr/>
            <p:nvPr/>
          </p:nvSpPr>
          <p:spPr>
            <a:xfrm>
              <a:off x="6838400" y="3986000"/>
              <a:ext cx="25" cy="25"/>
            </a:xfrm>
            <a:custGeom>
              <a:avLst/>
              <a:gdLst/>
              <a:ahLst/>
              <a:cxnLst/>
              <a:rect l="l" t="t" r="r" b="b"/>
              <a:pathLst>
                <a:path w="1" h="1" extrusionOk="0">
                  <a:moveTo>
                    <a:pt x="0" y="1"/>
                  </a:moveTo>
                  <a:lnTo>
                    <a:pt x="0"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101;p68"/>
            <p:cNvSpPr/>
            <p:nvPr/>
          </p:nvSpPr>
          <p:spPr>
            <a:xfrm>
              <a:off x="6744250" y="3969975"/>
              <a:ext cx="94175" cy="16050"/>
            </a:xfrm>
            <a:custGeom>
              <a:avLst/>
              <a:gdLst/>
              <a:ahLst/>
              <a:cxnLst/>
              <a:rect l="l" t="t" r="r" b="b"/>
              <a:pathLst>
                <a:path w="3767" h="642" extrusionOk="0">
                  <a:moveTo>
                    <a:pt x="1" y="0"/>
                  </a:moveTo>
                  <a:lnTo>
                    <a:pt x="1" y="0"/>
                  </a:lnTo>
                  <a:cubicBezTo>
                    <a:pt x="1190" y="425"/>
                    <a:pt x="2415" y="642"/>
                    <a:pt x="3662" y="642"/>
                  </a:cubicBezTo>
                  <a:lnTo>
                    <a:pt x="3766" y="642"/>
                  </a:lnTo>
                  <a:lnTo>
                    <a:pt x="1"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102;p68"/>
            <p:cNvSpPr/>
            <p:nvPr/>
          </p:nvSpPr>
          <p:spPr>
            <a:xfrm>
              <a:off x="6744250" y="1725700"/>
              <a:ext cx="94050" cy="16175"/>
            </a:xfrm>
            <a:custGeom>
              <a:avLst/>
              <a:gdLst/>
              <a:ahLst/>
              <a:cxnLst/>
              <a:rect l="l" t="t" r="r" b="b"/>
              <a:pathLst>
                <a:path w="3762" h="647" extrusionOk="0">
                  <a:moveTo>
                    <a:pt x="3662" y="0"/>
                  </a:moveTo>
                  <a:cubicBezTo>
                    <a:pt x="2415" y="0"/>
                    <a:pt x="1194" y="222"/>
                    <a:pt x="1" y="646"/>
                  </a:cubicBezTo>
                  <a:lnTo>
                    <a:pt x="3762"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103;p68"/>
            <p:cNvSpPr/>
            <p:nvPr/>
          </p:nvSpPr>
          <p:spPr>
            <a:xfrm>
              <a:off x="6294575" y="1725700"/>
              <a:ext cx="1082575" cy="2260225"/>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104;p68"/>
            <p:cNvSpPr/>
            <p:nvPr/>
          </p:nvSpPr>
          <p:spPr>
            <a:xfrm>
              <a:off x="1511625" y="2613375"/>
              <a:ext cx="292400" cy="484275"/>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 name="Rectangle 60"/>
          <p:cNvSpPr/>
          <p:nvPr/>
        </p:nvSpPr>
        <p:spPr>
          <a:xfrm>
            <a:off x="4176581" y="3775506"/>
            <a:ext cx="4572000" cy="1200329"/>
          </a:xfrm>
          <a:prstGeom prst="rect">
            <a:avLst/>
          </a:prstGeom>
        </p:spPr>
        <p:txBody>
          <a:bodyPr>
            <a:spAutoFit/>
          </a:bodyPr>
          <a:lstStyle/>
          <a:p>
            <a:pPr algn="just"/>
            <a:r>
              <a:rPr lang="id-ID" sz="1800" dirty="0"/>
              <a:t>Yaitu pihak-pihak yang secara pasif menentang perubahan, dikarenakan merasa enggan atau cukup puas dengan kondisi yang ada.</a:t>
            </a:r>
            <a:endParaRPr lang="id-ID" sz="1800" dirty="0"/>
          </a:p>
        </p:txBody>
      </p:sp>
    </p:spTree>
    <p:extLst>
      <p:ext uri="{BB962C8B-B14F-4D97-AF65-F5344CB8AC3E}">
        <p14:creationId xmlns:p14="http://schemas.microsoft.com/office/powerpoint/2010/main" val="3694534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grpSp>
        <p:nvGrpSpPr>
          <p:cNvPr id="2" name="Group 1"/>
          <p:cNvGrpSpPr/>
          <p:nvPr/>
        </p:nvGrpSpPr>
        <p:grpSpPr>
          <a:xfrm>
            <a:off x="249020" y="810450"/>
            <a:ext cx="1297827" cy="1124272"/>
            <a:chOff x="2541844" y="916542"/>
            <a:chExt cx="1297827" cy="1124272"/>
          </a:xfrm>
        </p:grpSpPr>
        <p:grpSp>
          <p:nvGrpSpPr>
            <p:cNvPr id="696" name="Google Shape;696;p66"/>
            <p:cNvGrpSpPr/>
            <p:nvPr/>
          </p:nvGrpSpPr>
          <p:grpSpPr>
            <a:xfrm>
              <a:off x="2541844" y="916542"/>
              <a:ext cx="1162867" cy="1124272"/>
              <a:chOff x="1336480" y="916542"/>
              <a:chExt cx="1162867" cy="1124272"/>
            </a:xfrm>
          </p:grpSpPr>
          <p:sp>
            <p:nvSpPr>
              <p:cNvPr id="697" name="Google Shape;697;p66"/>
              <p:cNvSpPr/>
              <p:nvPr/>
            </p:nvSpPr>
            <p:spPr>
              <a:xfrm rot="9396713">
                <a:off x="1464462" y="1062348"/>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698" name="Google Shape;698;p66"/>
              <p:cNvSpPr/>
              <p:nvPr/>
            </p:nvSpPr>
            <p:spPr>
              <a:xfrm rot="10800000">
                <a:off x="1526301" y="119724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699" name="Google Shape;699;p66"/>
            <p:cNvGrpSpPr/>
            <p:nvPr/>
          </p:nvGrpSpPr>
          <p:grpSpPr>
            <a:xfrm rot="3461228">
              <a:off x="3449222" y="1403010"/>
              <a:ext cx="363962" cy="416937"/>
              <a:chOff x="7852208" y="207243"/>
              <a:chExt cx="1130465" cy="1294452"/>
            </a:xfrm>
          </p:grpSpPr>
          <p:sp>
            <p:nvSpPr>
              <p:cNvPr id="700" name="Google Shape;70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7" name="Google Shape;707;p66"/>
          <p:cNvGrpSpPr/>
          <p:nvPr/>
        </p:nvGrpSpPr>
        <p:grpSpPr>
          <a:xfrm>
            <a:off x="78912" y="1934516"/>
            <a:ext cx="1218703" cy="973894"/>
            <a:chOff x="2987482" y="1077536"/>
            <a:chExt cx="1218703" cy="973894"/>
          </a:xfrm>
        </p:grpSpPr>
        <p:sp>
          <p:nvSpPr>
            <p:cNvPr id="708" name="Google Shape;708;p66"/>
            <p:cNvSpPr/>
            <p:nvPr/>
          </p:nvSpPr>
          <p:spPr>
            <a:xfrm rot="-503166">
              <a:off x="3243378" y="1157033"/>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09" name="Google Shape;709;p66"/>
            <p:cNvGrpSpPr/>
            <p:nvPr/>
          </p:nvGrpSpPr>
          <p:grpSpPr>
            <a:xfrm rot="-6438566">
              <a:off x="3058659" y="1104881"/>
              <a:ext cx="363989" cy="416952"/>
              <a:chOff x="7852208" y="207243"/>
              <a:chExt cx="1130465" cy="1294452"/>
            </a:xfrm>
          </p:grpSpPr>
          <p:sp>
            <p:nvSpPr>
              <p:cNvPr id="710" name="Google Shape;71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7" name="Google Shape;717;p66"/>
            <p:cNvSpPr/>
            <p:nvPr/>
          </p:nvSpPr>
          <p:spPr>
            <a:xfrm rot="10800000">
              <a:off x="3352233" y="118523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718" name="Google Shape;718;p66"/>
          <p:cNvGrpSpPr/>
          <p:nvPr/>
        </p:nvGrpSpPr>
        <p:grpSpPr>
          <a:xfrm>
            <a:off x="193212" y="3087138"/>
            <a:ext cx="1218703" cy="973894"/>
            <a:chOff x="381507" y="2697661"/>
            <a:chExt cx="1218703" cy="973894"/>
          </a:xfrm>
        </p:grpSpPr>
        <p:sp>
          <p:nvSpPr>
            <p:cNvPr id="719" name="Google Shape;719;p66"/>
            <p:cNvSpPr/>
            <p:nvPr/>
          </p:nvSpPr>
          <p:spPr>
            <a:xfrm rot="-900211">
              <a:off x="654824" y="2888784"/>
              <a:ext cx="752321" cy="69085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sp>
          <p:nvSpPr>
            <p:cNvPr id="720" name="Google Shape;720;p66"/>
            <p:cNvSpPr/>
            <p:nvPr/>
          </p:nvSpPr>
          <p:spPr>
            <a:xfrm rot="-503166">
              <a:off x="637403" y="2777158"/>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21" name="Google Shape;721;p66"/>
            <p:cNvGrpSpPr/>
            <p:nvPr/>
          </p:nvGrpSpPr>
          <p:grpSpPr>
            <a:xfrm rot="-6438566">
              <a:off x="452684" y="2725006"/>
              <a:ext cx="363989" cy="416952"/>
              <a:chOff x="7852208" y="207243"/>
              <a:chExt cx="1130465" cy="1294452"/>
            </a:xfrm>
          </p:grpSpPr>
          <p:sp>
            <p:nvSpPr>
              <p:cNvPr id="722" name="Google Shape;722;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29" name="Google Shape;729;p66"/>
          <p:cNvGrpSpPr/>
          <p:nvPr/>
        </p:nvGrpSpPr>
        <p:grpSpPr>
          <a:xfrm>
            <a:off x="408255" y="4220557"/>
            <a:ext cx="1179306" cy="956079"/>
            <a:chOff x="5973132" y="2697649"/>
            <a:chExt cx="1179306" cy="956079"/>
          </a:xfrm>
        </p:grpSpPr>
        <p:sp>
          <p:nvSpPr>
            <p:cNvPr id="730" name="Google Shape;730;p66"/>
            <p:cNvSpPr/>
            <p:nvPr/>
          </p:nvSpPr>
          <p:spPr>
            <a:xfrm rot="10303893">
              <a:off x="6080619" y="2839183"/>
              <a:ext cx="752278" cy="6908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731" name="Google Shape;731;p66"/>
            <p:cNvGrpSpPr/>
            <p:nvPr/>
          </p:nvGrpSpPr>
          <p:grpSpPr>
            <a:xfrm>
              <a:off x="5973132" y="2697649"/>
              <a:ext cx="1179306" cy="956079"/>
              <a:chOff x="5973132" y="2697649"/>
              <a:chExt cx="1179306" cy="956079"/>
            </a:xfrm>
          </p:grpSpPr>
          <p:sp>
            <p:nvSpPr>
              <p:cNvPr id="732" name="Google Shape;732;p66"/>
              <p:cNvSpPr/>
              <p:nvPr/>
            </p:nvSpPr>
            <p:spPr>
              <a:xfrm rot="10296834">
                <a:off x="6029015" y="2759330"/>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733" name="Google Shape;733;p66"/>
              <p:cNvGrpSpPr/>
              <p:nvPr/>
            </p:nvGrpSpPr>
            <p:grpSpPr>
              <a:xfrm rot="4361434">
                <a:off x="6871349" y="3214187"/>
                <a:ext cx="231576" cy="274132"/>
                <a:chOff x="7852208" y="207243"/>
                <a:chExt cx="719220" cy="851058"/>
              </a:xfrm>
            </p:grpSpPr>
            <p:sp>
              <p:nvSpPr>
                <p:cNvPr id="734" name="Google Shape;734;p66"/>
                <p:cNvSpPr/>
                <p:nvPr/>
              </p:nvSpPr>
              <p:spPr>
                <a:xfrm rot="4411677" flipH="1">
                  <a:off x="8434189" y="591471"/>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739" name="Google Shape;739;p66"/>
          <p:cNvSpPr txBox="1">
            <a:spLocks noGrp="1"/>
          </p:cNvSpPr>
          <p:nvPr>
            <p:ph type="title"/>
          </p:nvPr>
        </p:nvSpPr>
        <p:spPr>
          <a:xfrm>
            <a:off x="163772" y="123586"/>
            <a:ext cx="8884693" cy="70329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b="1" dirty="0"/>
              <a:t>8</a:t>
            </a:r>
            <a:r>
              <a:rPr lang="id-ID" b="1" dirty="0" smtClean="0"/>
              <a:t> TAHAP MELAKSANAKAN</a:t>
            </a:r>
            <a:r>
              <a:rPr lang="en" b="1" dirty="0" smtClean="0"/>
              <a:t> </a:t>
            </a:r>
            <a:r>
              <a:rPr lang="id-ID" b="1" dirty="0" smtClean="0">
                <a:solidFill>
                  <a:schemeClr val="accent1"/>
                </a:solidFill>
              </a:rPr>
              <a:t>PERUBAHAN</a:t>
            </a:r>
            <a:endParaRPr b="1" dirty="0">
              <a:solidFill>
                <a:schemeClr val="accent1"/>
              </a:solidFill>
            </a:endParaRPr>
          </a:p>
        </p:txBody>
      </p:sp>
      <p:sp>
        <p:nvSpPr>
          <p:cNvPr id="744" name="Google Shape;744;p66">
            <a:hlinkClick r:id="rId3" action="ppaction://hlinksldjump"/>
          </p:cNvPr>
          <p:cNvSpPr txBox="1">
            <a:spLocks noGrp="1"/>
          </p:cNvSpPr>
          <p:nvPr>
            <p:ph type="title" idx="5"/>
          </p:nvPr>
        </p:nvSpPr>
        <p:spPr>
          <a:xfrm>
            <a:off x="430812" y="1253741"/>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1">
                    <a:lumMod val="75000"/>
                  </a:schemeClr>
                </a:solidFill>
              </a:rPr>
              <a:t>01</a:t>
            </a:r>
            <a:endParaRPr dirty="0">
              <a:solidFill>
                <a:schemeClr val="accent1">
                  <a:lumMod val="75000"/>
                </a:schemeClr>
              </a:solidFill>
            </a:endParaRPr>
          </a:p>
        </p:txBody>
      </p:sp>
      <p:sp>
        <p:nvSpPr>
          <p:cNvPr id="745" name="Google Shape;745;p66">
            <a:hlinkClick r:id="" action="ppaction://noaction"/>
          </p:cNvPr>
          <p:cNvSpPr txBox="1">
            <a:spLocks noGrp="1"/>
          </p:cNvSpPr>
          <p:nvPr>
            <p:ph type="title" idx="6"/>
          </p:nvPr>
        </p:nvSpPr>
        <p:spPr>
          <a:xfrm>
            <a:off x="481322" y="3494020"/>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1">
                    <a:lumMod val="75000"/>
                  </a:schemeClr>
                </a:solidFill>
              </a:rPr>
              <a:t>03</a:t>
            </a:r>
            <a:endParaRPr dirty="0">
              <a:solidFill>
                <a:schemeClr val="accent1">
                  <a:lumMod val="75000"/>
                </a:schemeClr>
              </a:solidFill>
            </a:endParaRPr>
          </a:p>
        </p:txBody>
      </p:sp>
      <p:sp>
        <p:nvSpPr>
          <p:cNvPr id="746" name="Google Shape;746;p66">
            <a:hlinkClick r:id="" action="ppaction://noaction"/>
          </p:cNvPr>
          <p:cNvSpPr txBox="1">
            <a:spLocks noGrp="1"/>
          </p:cNvSpPr>
          <p:nvPr>
            <p:ph type="title" idx="7"/>
          </p:nvPr>
        </p:nvSpPr>
        <p:spPr>
          <a:xfrm>
            <a:off x="415585" y="2286327"/>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1">
                    <a:lumMod val="75000"/>
                  </a:schemeClr>
                </a:solidFill>
              </a:rPr>
              <a:t>02</a:t>
            </a:r>
            <a:endParaRPr dirty="0">
              <a:solidFill>
                <a:schemeClr val="accent1">
                  <a:lumMod val="75000"/>
                </a:schemeClr>
              </a:solidFill>
            </a:endParaRPr>
          </a:p>
        </p:txBody>
      </p:sp>
      <p:sp>
        <p:nvSpPr>
          <p:cNvPr id="747" name="Google Shape;747;p66">
            <a:hlinkClick r:id="" action="ppaction://noaction"/>
          </p:cNvPr>
          <p:cNvSpPr txBox="1">
            <a:spLocks noGrp="1"/>
          </p:cNvSpPr>
          <p:nvPr>
            <p:ph type="title" idx="8"/>
          </p:nvPr>
        </p:nvSpPr>
        <p:spPr>
          <a:xfrm>
            <a:off x="497275" y="4503042"/>
            <a:ext cx="734700" cy="35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1">
                    <a:lumMod val="75000"/>
                  </a:schemeClr>
                </a:solidFill>
              </a:rPr>
              <a:t>04</a:t>
            </a:r>
            <a:endParaRPr dirty="0">
              <a:solidFill>
                <a:schemeClr val="accent1">
                  <a:lumMod val="75000"/>
                </a:schemeClr>
              </a:solidFill>
            </a:endParaRPr>
          </a:p>
        </p:txBody>
      </p:sp>
      <p:cxnSp>
        <p:nvCxnSpPr>
          <p:cNvPr id="748" name="Google Shape;748;p66"/>
          <p:cNvCxnSpPr/>
          <p:nvPr/>
        </p:nvCxnSpPr>
        <p:spPr>
          <a:xfrm>
            <a:off x="4572006" y="973118"/>
            <a:ext cx="1596000" cy="0"/>
          </a:xfrm>
          <a:prstGeom prst="straightConnector1">
            <a:avLst/>
          </a:prstGeom>
          <a:noFill/>
          <a:ln w="19050" cap="flat" cmpd="sng">
            <a:solidFill>
              <a:schemeClr val="accent1"/>
            </a:solidFill>
            <a:prstDash val="solid"/>
            <a:round/>
            <a:headEnd type="none" w="med" len="med"/>
            <a:tailEnd type="none" w="med" len="med"/>
          </a:ln>
        </p:spPr>
      </p:cxnSp>
      <p:grpSp>
        <p:nvGrpSpPr>
          <p:cNvPr id="749" name="Google Shape;749;p66"/>
          <p:cNvGrpSpPr/>
          <p:nvPr/>
        </p:nvGrpSpPr>
        <p:grpSpPr>
          <a:xfrm>
            <a:off x="7784933" y="33043"/>
            <a:ext cx="1130465" cy="1294452"/>
            <a:chOff x="7852208" y="207243"/>
            <a:chExt cx="1130465" cy="1294452"/>
          </a:xfrm>
        </p:grpSpPr>
        <p:sp>
          <p:nvSpPr>
            <p:cNvPr id="750" name="Google Shape;75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7" name="Google Shape;757;p66"/>
          <p:cNvSpPr/>
          <p:nvPr/>
        </p:nvSpPr>
        <p:spPr>
          <a:xfrm rot="-9181859">
            <a:off x="-596156" y="3422480"/>
            <a:ext cx="2510027" cy="1571257"/>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6">
            <a:hlinkClick r:id="rId3" action="ppaction://hlinksldjump"/>
          </p:cNvPr>
          <p:cNvSpPr txBox="1">
            <a:spLocks noGrp="1"/>
          </p:cNvSpPr>
          <p:nvPr>
            <p:ph type="subTitle" idx="9"/>
          </p:nvPr>
        </p:nvSpPr>
        <p:spPr>
          <a:xfrm>
            <a:off x="1392192" y="1095994"/>
            <a:ext cx="3189163" cy="722831"/>
          </a:xfrm>
          <a:prstGeom prst="rect">
            <a:avLst/>
          </a:prstGeom>
        </p:spPr>
        <p:txBody>
          <a:bodyPr spcFirstLastPara="1" wrap="square" lIns="91425" tIns="91425" rIns="91425" bIns="91425" anchor="b" anchorCtr="0">
            <a:noAutofit/>
          </a:bodyPr>
          <a:lstStyle/>
          <a:p>
            <a:pPr marL="0" lvl="0" indent="0" algn="l"/>
            <a:r>
              <a:rPr lang="id-ID" sz="1800" dirty="0"/>
              <a:t>Menciptakan kebutuhan untuk berubah</a:t>
            </a:r>
            <a:endParaRPr sz="1800" dirty="0"/>
          </a:p>
        </p:txBody>
      </p:sp>
      <p:sp>
        <p:nvSpPr>
          <p:cNvPr id="759" name="Google Shape;759;p66">
            <a:hlinkClick r:id="" action="ppaction://noaction"/>
          </p:cNvPr>
          <p:cNvSpPr txBox="1">
            <a:spLocks noGrp="1"/>
          </p:cNvSpPr>
          <p:nvPr>
            <p:ph type="subTitle" idx="13"/>
          </p:nvPr>
        </p:nvSpPr>
        <p:spPr>
          <a:xfrm>
            <a:off x="1493727" y="3366233"/>
            <a:ext cx="3036583" cy="489000"/>
          </a:xfrm>
          <a:prstGeom prst="rect">
            <a:avLst/>
          </a:prstGeom>
        </p:spPr>
        <p:txBody>
          <a:bodyPr spcFirstLastPara="1" wrap="square" lIns="91425" tIns="91425" rIns="91425" bIns="91425" anchor="b" anchorCtr="0">
            <a:noAutofit/>
          </a:bodyPr>
          <a:lstStyle/>
          <a:p>
            <a:pPr marL="0" lvl="0" indent="0" algn="l"/>
            <a:r>
              <a:rPr lang="id-ID" sz="1800" dirty="0"/>
              <a:t>Mengembangkan visi dan strategi</a:t>
            </a:r>
            <a:endParaRPr sz="1800" dirty="0"/>
          </a:p>
        </p:txBody>
      </p:sp>
      <p:sp>
        <p:nvSpPr>
          <p:cNvPr id="760" name="Google Shape;760;p66">
            <a:hlinkClick r:id="" action="ppaction://noaction"/>
          </p:cNvPr>
          <p:cNvSpPr txBox="1">
            <a:spLocks noGrp="1"/>
          </p:cNvSpPr>
          <p:nvPr>
            <p:ph type="subTitle" idx="14"/>
          </p:nvPr>
        </p:nvSpPr>
        <p:spPr>
          <a:xfrm>
            <a:off x="1403224" y="2357208"/>
            <a:ext cx="3028678" cy="489000"/>
          </a:xfrm>
          <a:prstGeom prst="rect">
            <a:avLst/>
          </a:prstGeom>
        </p:spPr>
        <p:txBody>
          <a:bodyPr spcFirstLastPara="1" wrap="square" lIns="91425" tIns="91425" rIns="91425" bIns="91425" anchor="b" anchorCtr="0">
            <a:noAutofit/>
          </a:bodyPr>
          <a:lstStyle/>
          <a:p>
            <a:pPr marL="0" lvl="0" indent="0" algn="l"/>
            <a:r>
              <a:rPr lang="id-ID" sz="1800" dirty="0"/>
              <a:t>Membentuk koalisi yang kuat</a:t>
            </a:r>
            <a:endParaRPr sz="1800" dirty="0"/>
          </a:p>
        </p:txBody>
      </p:sp>
      <p:sp>
        <p:nvSpPr>
          <p:cNvPr id="761" name="Google Shape;761;p66">
            <a:hlinkClick r:id="" action="ppaction://noaction"/>
          </p:cNvPr>
          <p:cNvSpPr txBox="1">
            <a:spLocks noGrp="1"/>
          </p:cNvSpPr>
          <p:nvPr>
            <p:ph type="subTitle" idx="15"/>
          </p:nvPr>
        </p:nvSpPr>
        <p:spPr>
          <a:xfrm>
            <a:off x="1484707" y="4407873"/>
            <a:ext cx="2944592" cy="489000"/>
          </a:xfrm>
          <a:prstGeom prst="rect">
            <a:avLst/>
          </a:prstGeom>
        </p:spPr>
        <p:txBody>
          <a:bodyPr spcFirstLastPara="1" wrap="square" lIns="91425" tIns="91425" rIns="91425" bIns="91425" anchor="b" anchorCtr="0">
            <a:noAutofit/>
          </a:bodyPr>
          <a:lstStyle/>
          <a:p>
            <a:pPr marL="0" lvl="0" indent="0" algn="l"/>
            <a:r>
              <a:rPr lang="id-ID" sz="1800" dirty="0"/>
              <a:t>Mengkomunikasikan visi perubahan</a:t>
            </a:r>
            <a:endParaRPr sz="1800" dirty="0"/>
          </a:p>
        </p:txBody>
      </p:sp>
      <p:grpSp>
        <p:nvGrpSpPr>
          <p:cNvPr id="66" name="Group 65"/>
          <p:cNvGrpSpPr/>
          <p:nvPr/>
        </p:nvGrpSpPr>
        <p:grpSpPr>
          <a:xfrm>
            <a:off x="4461257" y="896257"/>
            <a:ext cx="1297827" cy="1124272"/>
            <a:chOff x="2541844" y="916542"/>
            <a:chExt cx="1297827" cy="1124272"/>
          </a:xfrm>
        </p:grpSpPr>
        <p:grpSp>
          <p:nvGrpSpPr>
            <p:cNvPr id="67" name="Google Shape;696;p66"/>
            <p:cNvGrpSpPr/>
            <p:nvPr/>
          </p:nvGrpSpPr>
          <p:grpSpPr>
            <a:xfrm>
              <a:off x="2541844" y="916542"/>
              <a:ext cx="1162867" cy="1124272"/>
              <a:chOff x="1336480" y="916542"/>
              <a:chExt cx="1162867" cy="1124272"/>
            </a:xfrm>
          </p:grpSpPr>
          <p:sp>
            <p:nvSpPr>
              <p:cNvPr id="76" name="Google Shape;697;p66"/>
              <p:cNvSpPr/>
              <p:nvPr/>
            </p:nvSpPr>
            <p:spPr>
              <a:xfrm rot="9396713">
                <a:off x="1464462" y="1062348"/>
                <a:ext cx="906904" cy="832660"/>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77" name="Google Shape;698;p66"/>
              <p:cNvSpPr/>
              <p:nvPr/>
            </p:nvSpPr>
            <p:spPr>
              <a:xfrm rot="10800000">
                <a:off x="1526301" y="119724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grpSp>
          <p:nvGrpSpPr>
            <p:cNvPr id="68" name="Google Shape;699;p66"/>
            <p:cNvGrpSpPr/>
            <p:nvPr/>
          </p:nvGrpSpPr>
          <p:grpSpPr>
            <a:xfrm rot="3461228">
              <a:off x="3449222" y="1403010"/>
              <a:ext cx="363962" cy="416937"/>
              <a:chOff x="7852208" y="207243"/>
              <a:chExt cx="1130465" cy="1294452"/>
            </a:xfrm>
          </p:grpSpPr>
          <p:sp>
            <p:nvSpPr>
              <p:cNvPr id="69" name="Google Shape;70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0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0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0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0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0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8" name="Google Shape;744;p66">
            <a:hlinkClick r:id="rId3" action="ppaction://hlinksldjump"/>
          </p:cNvPr>
          <p:cNvSpPr txBox="1">
            <a:spLocks/>
          </p:cNvSpPr>
          <p:nvPr/>
        </p:nvSpPr>
        <p:spPr>
          <a:xfrm>
            <a:off x="4643049" y="1339548"/>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Taviraj"/>
              <a:buNone/>
              <a:defRPr sz="3000" b="0" i="0" u="none" strike="noStrike" cap="none">
                <a:solidFill>
                  <a:schemeClr val="accent4"/>
                </a:solidFill>
                <a:latin typeface="Taviraj"/>
                <a:ea typeface="Taviraj"/>
                <a:cs typeface="Taviraj"/>
                <a:sym typeface="Taviraj"/>
              </a:defRPr>
            </a:lvl1pPr>
            <a:lvl2pPr marR="0" lvl="1"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2pPr>
            <a:lvl3pPr marR="0" lvl="2"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3pPr>
            <a:lvl4pPr marR="0" lvl="3"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4pPr>
            <a:lvl5pPr marR="0" lvl="4"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5pPr>
            <a:lvl6pPr marR="0" lvl="5"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6pPr>
            <a:lvl7pPr marR="0" lvl="6"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7pPr>
            <a:lvl8pPr marR="0" lvl="7"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8pPr>
            <a:lvl9pPr marR="0" lvl="8"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9pPr>
          </a:lstStyle>
          <a:p>
            <a:r>
              <a:rPr lang="en" dirty="0" smtClean="0">
                <a:solidFill>
                  <a:schemeClr val="accent1">
                    <a:lumMod val="75000"/>
                  </a:schemeClr>
                </a:solidFill>
              </a:rPr>
              <a:t>0</a:t>
            </a:r>
            <a:r>
              <a:rPr lang="id-ID" dirty="0" smtClean="0">
                <a:solidFill>
                  <a:schemeClr val="accent1">
                    <a:lumMod val="75000"/>
                  </a:schemeClr>
                </a:solidFill>
              </a:rPr>
              <a:t>5</a:t>
            </a:r>
            <a:endParaRPr lang="en" dirty="0">
              <a:solidFill>
                <a:schemeClr val="accent1">
                  <a:lumMod val="75000"/>
                </a:schemeClr>
              </a:solidFill>
            </a:endParaRPr>
          </a:p>
        </p:txBody>
      </p:sp>
      <p:sp>
        <p:nvSpPr>
          <p:cNvPr id="79" name="Google Shape;758;p66">
            <a:hlinkClick r:id="rId3" action="ppaction://hlinksldjump"/>
          </p:cNvPr>
          <p:cNvSpPr txBox="1">
            <a:spLocks noGrp="1"/>
          </p:cNvSpPr>
          <p:nvPr>
            <p:ph type="subTitle" idx="9"/>
          </p:nvPr>
        </p:nvSpPr>
        <p:spPr>
          <a:xfrm>
            <a:off x="5604429" y="1181801"/>
            <a:ext cx="3189163" cy="722831"/>
          </a:xfrm>
          <a:prstGeom prst="rect">
            <a:avLst/>
          </a:prstGeom>
        </p:spPr>
        <p:txBody>
          <a:bodyPr spcFirstLastPara="1" wrap="square" lIns="91425" tIns="91425" rIns="91425" bIns="91425" anchor="b" anchorCtr="0">
            <a:noAutofit/>
          </a:bodyPr>
          <a:lstStyle/>
          <a:p>
            <a:pPr marL="0" lvl="0" indent="0" algn="l"/>
            <a:r>
              <a:rPr lang="id-ID" sz="1800" dirty="0"/>
              <a:t>Menggerakkan, mendukung dan memberdayakan lebih banyak orang</a:t>
            </a:r>
            <a:endParaRPr sz="1800" dirty="0"/>
          </a:p>
        </p:txBody>
      </p:sp>
      <p:grpSp>
        <p:nvGrpSpPr>
          <p:cNvPr id="93" name="Google Shape;707;p66"/>
          <p:cNvGrpSpPr/>
          <p:nvPr/>
        </p:nvGrpSpPr>
        <p:grpSpPr>
          <a:xfrm>
            <a:off x="4353024" y="2071835"/>
            <a:ext cx="1218703" cy="973894"/>
            <a:chOff x="2987482" y="1077536"/>
            <a:chExt cx="1218703" cy="973894"/>
          </a:xfrm>
        </p:grpSpPr>
        <p:sp>
          <p:nvSpPr>
            <p:cNvPr id="94" name="Google Shape;708;p66"/>
            <p:cNvSpPr/>
            <p:nvPr/>
          </p:nvSpPr>
          <p:spPr>
            <a:xfrm rot="-503166">
              <a:off x="3243378" y="1157033"/>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95" name="Google Shape;709;p66"/>
            <p:cNvGrpSpPr/>
            <p:nvPr/>
          </p:nvGrpSpPr>
          <p:grpSpPr>
            <a:xfrm rot="-6438566">
              <a:off x="3058659" y="1104881"/>
              <a:ext cx="363989" cy="416952"/>
              <a:chOff x="7852208" y="207243"/>
              <a:chExt cx="1130465" cy="1294452"/>
            </a:xfrm>
          </p:grpSpPr>
          <p:sp>
            <p:nvSpPr>
              <p:cNvPr id="97" name="Google Shape;710;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11;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12;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13;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14;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15;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16;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717;p66"/>
            <p:cNvSpPr/>
            <p:nvPr/>
          </p:nvSpPr>
          <p:spPr>
            <a:xfrm rot="10800000">
              <a:off x="3352233" y="1185233"/>
              <a:ext cx="752362" cy="690894"/>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sp>
        <p:nvSpPr>
          <p:cNvPr id="104" name="Google Shape;746;p66">
            <a:hlinkClick r:id="" action="ppaction://noaction"/>
          </p:cNvPr>
          <p:cNvSpPr txBox="1">
            <a:spLocks/>
          </p:cNvSpPr>
          <p:nvPr/>
        </p:nvSpPr>
        <p:spPr>
          <a:xfrm>
            <a:off x="4689697" y="2341758"/>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Taviraj"/>
              <a:buNone/>
              <a:defRPr sz="3000" b="0" i="0" u="none" strike="noStrike" cap="none">
                <a:solidFill>
                  <a:schemeClr val="accent4"/>
                </a:solidFill>
                <a:latin typeface="Taviraj"/>
                <a:ea typeface="Taviraj"/>
                <a:cs typeface="Taviraj"/>
                <a:sym typeface="Taviraj"/>
              </a:defRPr>
            </a:lvl1pPr>
            <a:lvl2pPr marR="0" lvl="1"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2pPr>
            <a:lvl3pPr marR="0" lvl="2"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3pPr>
            <a:lvl4pPr marR="0" lvl="3"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4pPr>
            <a:lvl5pPr marR="0" lvl="4"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5pPr>
            <a:lvl6pPr marR="0" lvl="5"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6pPr>
            <a:lvl7pPr marR="0" lvl="6"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7pPr>
            <a:lvl8pPr marR="0" lvl="7"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8pPr>
            <a:lvl9pPr marR="0" lvl="8"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9pPr>
          </a:lstStyle>
          <a:p>
            <a:r>
              <a:rPr lang="en" dirty="0" smtClean="0">
                <a:solidFill>
                  <a:schemeClr val="accent1">
                    <a:lumMod val="75000"/>
                  </a:schemeClr>
                </a:solidFill>
              </a:rPr>
              <a:t>0</a:t>
            </a:r>
            <a:r>
              <a:rPr lang="id-ID" dirty="0" smtClean="0">
                <a:solidFill>
                  <a:schemeClr val="accent1">
                    <a:lumMod val="75000"/>
                  </a:schemeClr>
                </a:solidFill>
              </a:rPr>
              <a:t>6</a:t>
            </a:r>
            <a:endParaRPr lang="en" dirty="0">
              <a:solidFill>
                <a:schemeClr val="accent1">
                  <a:lumMod val="75000"/>
                </a:schemeClr>
              </a:solidFill>
            </a:endParaRPr>
          </a:p>
        </p:txBody>
      </p:sp>
      <p:sp>
        <p:nvSpPr>
          <p:cNvPr id="105" name="Google Shape;760;p66">
            <a:hlinkClick r:id="" action="ppaction://noaction"/>
          </p:cNvPr>
          <p:cNvSpPr txBox="1">
            <a:spLocks noGrp="1"/>
          </p:cNvSpPr>
          <p:nvPr>
            <p:ph type="subTitle" idx="14"/>
          </p:nvPr>
        </p:nvSpPr>
        <p:spPr>
          <a:xfrm>
            <a:off x="5717910" y="2399002"/>
            <a:ext cx="3371130" cy="489000"/>
          </a:xfrm>
          <a:prstGeom prst="rect">
            <a:avLst/>
          </a:prstGeom>
        </p:spPr>
        <p:txBody>
          <a:bodyPr spcFirstLastPara="1" wrap="square" lIns="91425" tIns="91425" rIns="91425" bIns="91425" anchor="b" anchorCtr="0">
            <a:noAutofit/>
          </a:bodyPr>
          <a:lstStyle/>
          <a:p>
            <a:pPr marL="0" lvl="0" indent="0" algn="l"/>
            <a:r>
              <a:rPr lang="id-ID" sz="1800" dirty="0"/>
              <a:t>Merencanakan dan mengusahakan </a:t>
            </a:r>
            <a:r>
              <a:rPr lang="id-ID" sz="1800" dirty="0" smtClean="0"/>
              <a:t>keuntungan </a:t>
            </a:r>
            <a:r>
              <a:rPr lang="id-ID" sz="1800" dirty="0"/>
              <a:t>jangka pendek</a:t>
            </a:r>
            <a:endParaRPr sz="1800" dirty="0"/>
          </a:p>
        </p:txBody>
      </p:sp>
      <p:grpSp>
        <p:nvGrpSpPr>
          <p:cNvPr id="106" name="Google Shape;718;p66"/>
          <p:cNvGrpSpPr/>
          <p:nvPr/>
        </p:nvGrpSpPr>
        <p:grpSpPr>
          <a:xfrm>
            <a:off x="4429299" y="3075318"/>
            <a:ext cx="1218703" cy="973894"/>
            <a:chOff x="381507" y="2697661"/>
            <a:chExt cx="1218703" cy="973894"/>
          </a:xfrm>
        </p:grpSpPr>
        <p:sp>
          <p:nvSpPr>
            <p:cNvPr id="107" name="Google Shape;719;p66"/>
            <p:cNvSpPr/>
            <p:nvPr/>
          </p:nvSpPr>
          <p:spPr>
            <a:xfrm rot="-900211">
              <a:off x="654824" y="2888784"/>
              <a:ext cx="752321" cy="69085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sp>
          <p:nvSpPr>
            <p:cNvPr id="108" name="Google Shape;720;p66"/>
            <p:cNvSpPr/>
            <p:nvPr/>
          </p:nvSpPr>
          <p:spPr>
            <a:xfrm rot="-503166">
              <a:off x="637403" y="2777158"/>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109" name="Google Shape;721;p66"/>
            <p:cNvGrpSpPr/>
            <p:nvPr/>
          </p:nvGrpSpPr>
          <p:grpSpPr>
            <a:xfrm rot="-6438566">
              <a:off x="452684" y="2725006"/>
              <a:ext cx="363989" cy="416952"/>
              <a:chOff x="7852208" y="207243"/>
              <a:chExt cx="1130465" cy="1294452"/>
            </a:xfrm>
          </p:grpSpPr>
          <p:sp>
            <p:nvSpPr>
              <p:cNvPr id="110" name="Google Shape;722;p66"/>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723;p66"/>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24;p66"/>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72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2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2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2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7" name="Google Shape;745;p66">
            <a:hlinkClick r:id="" action="ppaction://noaction"/>
          </p:cNvPr>
          <p:cNvSpPr txBox="1">
            <a:spLocks/>
          </p:cNvSpPr>
          <p:nvPr/>
        </p:nvSpPr>
        <p:spPr>
          <a:xfrm>
            <a:off x="4717409" y="3482200"/>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Taviraj"/>
              <a:buNone/>
              <a:defRPr sz="3000" b="0" i="0" u="none" strike="noStrike" cap="none">
                <a:solidFill>
                  <a:schemeClr val="accent4"/>
                </a:solidFill>
                <a:latin typeface="Taviraj"/>
                <a:ea typeface="Taviraj"/>
                <a:cs typeface="Taviraj"/>
                <a:sym typeface="Taviraj"/>
              </a:defRPr>
            </a:lvl1pPr>
            <a:lvl2pPr marR="0" lvl="1"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2pPr>
            <a:lvl3pPr marR="0" lvl="2"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3pPr>
            <a:lvl4pPr marR="0" lvl="3"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4pPr>
            <a:lvl5pPr marR="0" lvl="4"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5pPr>
            <a:lvl6pPr marR="0" lvl="5"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6pPr>
            <a:lvl7pPr marR="0" lvl="6"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7pPr>
            <a:lvl8pPr marR="0" lvl="7"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8pPr>
            <a:lvl9pPr marR="0" lvl="8"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9pPr>
          </a:lstStyle>
          <a:p>
            <a:r>
              <a:rPr lang="en" dirty="0" smtClean="0">
                <a:solidFill>
                  <a:schemeClr val="accent1">
                    <a:lumMod val="75000"/>
                  </a:schemeClr>
                </a:solidFill>
              </a:rPr>
              <a:t>0</a:t>
            </a:r>
            <a:r>
              <a:rPr lang="id-ID" dirty="0" smtClean="0">
                <a:solidFill>
                  <a:schemeClr val="accent1">
                    <a:lumMod val="75000"/>
                  </a:schemeClr>
                </a:solidFill>
              </a:rPr>
              <a:t>7</a:t>
            </a:r>
            <a:endParaRPr lang="en" dirty="0">
              <a:solidFill>
                <a:schemeClr val="accent1">
                  <a:lumMod val="75000"/>
                </a:schemeClr>
              </a:solidFill>
            </a:endParaRPr>
          </a:p>
        </p:txBody>
      </p:sp>
      <p:sp>
        <p:nvSpPr>
          <p:cNvPr id="118" name="Google Shape;759;p66">
            <a:hlinkClick r:id="" action="ppaction://noaction"/>
          </p:cNvPr>
          <p:cNvSpPr txBox="1">
            <a:spLocks noGrp="1"/>
          </p:cNvSpPr>
          <p:nvPr>
            <p:ph type="subTitle" idx="13"/>
          </p:nvPr>
        </p:nvSpPr>
        <p:spPr>
          <a:xfrm>
            <a:off x="5729814" y="3354413"/>
            <a:ext cx="3185583" cy="489000"/>
          </a:xfrm>
          <a:prstGeom prst="rect">
            <a:avLst/>
          </a:prstGeom>
        </p:spPr>
        <p:txBody>
          <a:bodyPr spcFirstLastPara="1" wrap="square" lIns="91425" tIns="91425" rIns="91425" bIns="91425" anchor="b" anchorCtr="0">
            <a:noAutofit/>
          </a:bodyPr>
          <a:lstStyle/>
          <a:p>
            <a:pPr marL="0" lvl="0" indent="0" algn="l"/>
            <a:r>
              <a:rPr lang="id-ID" sz="1800" dirty="0"/>
              <a:t>Membangun perubahan yang berkelanjutan</a:t>
            </a:r>
            <a:endParaRPr sz="1800" dirty="0"/>
          </a:p>
        </p:txBody>
      </p:sp>
      <p:grpSp>
        <p:nvGrpSpPr>
          <p:cNvPr id="119" name="Google Shape;729;p66"/>
          <p:cNvGrpSpPr/>
          <p:nvPr/>
        </p:nvGrpSpPr>
        <p:grpSpPr>
          <a:xfrm>
            <a:off x="4651078" y="4120248"/>
            <a:ext cx="1179306" cy="956079"/>
            <a:chOff x="5973132" y="2697649"/>
            <a:chExt cx="1179306" cy="956079"/>
          </a:xfrm>
        </p:grpSpPr>
        <p:sp>
          <p:nvSpPr>
            <p:cNvPr id="120" name="Google Shape;730;p66"/>
            <p:cNvSpPr/>
            <p:nvPr/>
          </p:nvSpPr>
          <p:spPr>
            <a:xfrm rot="10303893">
              <a:off x="6080619" y="2839183"/>
              <a:ext cx="752278" cy="6908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nvGrpSpPr>
            <p:cNvPr id="121" name="Google Shape;731;p66"/>
            <p:cNvGrpSpPr/>
            <p:nvPr/>
          </p:nvGrpSpPr>
          <p:grpSpPr>
            <a:xfrm>
              <a:off x="5973132" y="2697649"/>
              <a:ext cx="1179306" cy="956079"/>
              <a:chOff x="5973132" y="2697649"/>
              <a:chExt cx="1179306" cy="956079"/>
            </a:xfrm>
          </p:grpSpPr>
          <p:sp>
            <p:nvSpPr>
              <p:cNvPr id="122" name="Google Shape;732;p66"/>
              <p:cNvSpPr/>
              <p:nvPr/>
            </p:nvSpPr>
            <p:spPr>
              <a:xfrm rot="10296834">
                <a:off x="6029015" y="2759330"/>
                <a:ext cx="906925" cy="832716"/>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grpSp>
            <p:nvGrpSpPr>
              <p:cNvPr id="123" name="Google Shape;733;p66"/>
              <p:cNvGrpSpPr/>
              <p:nvPr/>
            </p:nvGrpSpPr>
            <p:grpSpPr>
              <a:xfrm rot="4361434">
                <a:off x="6871349" y="3214187"/>
                <a:ext cx="231576" cy="274132"/>
                <a:chOff x="7852208" y="207243"/>
                <a:chExt cx="719220" cy="851058"/>
              </a:xfrm>
            </p:grpSpPr>
            <p:sp>
              <p:nvSpPr>
                <p:cNvPr id="124" name="Google Shape;734;p66"/>
                <p:cNvSpPr/>
                <p:nvPr/>
              </p:nvSpPr>
              <p:spPr>
                <a:xfrm rot="4411677" flipH="1">
                  <a:off x="8434189" y="591471"/>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735;p66"/>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736;p66"/>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737;p66"/>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738;p66"/>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29" name="Google Shape;747;p66">
            <a:hlinkClick r:id="" action="ppaction://noaction"/>
          </p:cNvPr>
          <p:cNvSpPr txBox="1">
            <a:spLocks/>
          </p:cNvSpPr>
          <p:nvPr/>
        </p:nvSpPr>
        <p:spPr>
          <a:xfrm>
            <a:off x="4740098" y="4402733"/>
            <a:ext cx="734700" cy="356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Taviraj"/>
              <a:buNone/>
              <a:defRPr sz="3000" b="0" i="0" u="none" strike="noStrike" cap="none">
                <a:solidFill>
                  <a:schemeClr val="accent4"/>
                </a:solidFill>
                <a:latin typeface="Taviraj"/>
                <a:ea typeface="Taviraj"/>
                <a:cs typeface="Taviraj"/>
                <a:sym typeface="Taviraj"/>
              </a:defRPr>
            </a:lvl1pPr>
            <a:lvl2pPr marR="0" lvl="1"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2pPr>
            <a:lvl3pPr marR="0" lvl="2"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3pPr>
            <a:lvl4pPr marR="0" lvl="3"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4pPr>
            <a:lvl5pPr marR="0" lvl="4"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5pPr>
            <a:lvl6pPr marR="0" lvl="5"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6pPr>
            <a:lvl7pPr marR="0" lvl="6"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7pPr>
            <a:lvl8pPr marR="0" lvl="7"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8pPr>
            <a:lvl9pPr marR="0" lvl="8" algn="ctr" rtl="0">
              <a:lnSpc>
                <a:spcPct val="100000"/>
              </a:lnSpc>
              <a:spcBef>
                <a:spcPts val="0"/>
              </a:spcBef>
              <a:spcAft>
                <a:spcPts val="0"/>
              </a:spcAft>
              <a:buClr>
                <a:schemeClr val="dk2"/>
              </a:buClr>
              <a:buSzPts val="3000"/>
              <a:buFont typeface="Taviraj"/>
              <a:buNone/>
              <a:defRPr sz="3000" b="0" i="0" u="none" strike="noStrike" cap="none">
                <a:solidFill>
                  <a:schemeClr val="dk2"/>
                </a:solidFill>
                <a:latin typeface="Taviraj"/>
                <a:ea typeface="Taviraj"/>
                <a:cs typeface="Taviraj"/>
                <a:sym typeface="Taviraj"/>
              </a:defRPr>
            </a:lvl9pPr>
          </a:lstStyle>
          <a:p>
            <a:r>
              <a:rPr lang="en" dirty="0" smtClean="0">
                <a:solidFill>
                  <a:schemeClr val="accent1">
                    <a:lumMod val="75000"/>
                  </a:schemeClr>
                </a:solidFill>
              </a:rPr>
              <a:t>0</a:t>
            </a:r>
            <a:r>
              <a:rPr lang="id-ID" dirty="0" smtClean="0">
                <a:solidFill>
                  <a:schemeClr val="accent1">
                    <a:lumMod val="75000"/>
                  </a:schemeClr>
                </a:solidFill>
              </a:rPr>
              <a:t>8</a:t>
            </a:r>
            <a:endParaRPr lang="en" dirty="0">
              <a:solidFill>
                <a:schemeClr val="accent1">
                  <a:lumMod val="75000"/>
                </a:schemeClr>
              </a:solidFill>
            </a:endParaRPr>
          </a:p>
        </p:txBody>
      </p:sp>
      <p:sp>
        <p:nvSpPr>
          <p:cNvPr id="130" name="Google Shape;761;p66">
            <a:hlinkClick r:id="" action="ppaction://noaction"/>
          </p:cNvPr>
          <p:cNvSpPr txBox="1">
            <a:spLocks noGrp="1"/>
          </p:cNvSpPr>
          <p:nvPr>
            <p:ph type="subTitle" idx="15"/>
          </p:nvPr>
        </p:nvSpPr>
        <p:spPr>
          <a:xfrm>
            <a:off x="5727530" y="4307564"/>
            <a:ext cx="3293640" cy="489000"/>
          </a:xfrm>
          <a:prstGeom prst="rect">
            <a:avLst/>
          </a:prstGeom>
        </p:spPr>
        <p:txBody>
          <a:bodyPr spcFirstLastPara="1" wrap="square" lIns="91425" tIns="91425" rIns="91425" bIns="91425" anchor="b" anchorCtr="0">
            <a:noAutofit/>
          </a:bodyPr>
          <a:lstStyle/>
          <a:p>
            <a:pPr marL="0" lvl="0" indent="0" algn="l"/>
            <a:r>
              <a:rPr lang="id-ID" sz="1800" dirty="0"/>
              <a:t>Melembagakan perubahan dengan budaya organisasi</a:t>
            </a:r>
            <a:endParaRPr sz="1800" dirty="0"/>
          </a:p>
        </p:txBody>
      </p:sp>
    </p:spTree>
    <p:extLst>
      <p:ext uri="{BB962C8B-B14F-4D97-AF65-F5344CB8AC3E}">
        <p14:creationId xmlns:p14="http://schemas.microsoft.com/office/powerpoint/2010/main" val="151651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57"/>
                                        </p:tgtEl>
                                        <p:attrNameLst>
                                          <p:attrName>style.visibility</p:attrName>
                                        </p:attrNameLst>
                                      </p:cBhvr>
                                      <p:to>
                                        <p:strVal val="visible"/>
                                      </p:to>
                                    </p:set>
                                    <p:anim calcmode="lin" valueType="num">
                                      <p:cBhvr additive="base">
                                        <p:cTn id="7" dur="1000"/>
                                        <p:tgtEl>
                                          <p:spTgt spid="757"/>
                                        </p:tgtEl>
                                        <p:attrNameLst>
                                          <p:attrName>ppt_y</p:attrName>
                                        </p:attrNameLst>
                                      </p:cBhvr>
                                      <p:tavLst>
                                        <p:tav tm="0">
                                          <p:val>
                                            <p:strVal val="#ppt_y+1"/>
                                          </p:val>
                                        </p:tav>
                                        <p:tav tm="100000">
                                          <p:val>
                                            <p:strVal val="#ppt_y"/>
                                          </p:val>
                                        </p:tav>
                                      </p:tavLst>
                                    </p:anim>
                                  </p:childTnLst>
                                </p:cTn>
                              </p:par>
                              <p:par>
                                <p:cTn id="8" presetID="23" presetClass="entr" presetSubtype="16" fill="hold" nodeType="withEffect">
                                  <p:stCondLst>
                                    <p:cond delay="0"/>
                                  </p:stCondLst>
                                  <p:childTnLst>
                                    <p:set>
                                      <p:cBhvr>
                                        <p:cTn id="9" dur="1" fill="hold">
                                          <p:stCondLst>
                                            <p:cond delay="0"/>
                                          </p:stCondLst>
                                        </p:cTn>
                                        <p:tgtEl>
                                          <p:spTgt spid="749"/>
                                        </p:tgtEl>
                                        <p:attrNameLst>
                                          <p:attrName>style.visibility</p:attrName>
                                        </p:attrNameLst>
                                      </p:cBhvr>
                                      <p:to>
                                        <p:strVal val="visible"/>
                                      </p:to>
                                    </p:set>
                                    <p:anim calcmode="lin" valueType="num">
                                      <p:cBhvr additive="base">
                                        <p:cTn id="10" dur="1000"/>
                                        <p:tgtEl>
                                          <p:spTgt spid="749"/>
                                        </p:tgtEl>
                                        <p:attrNameLst>
                                          <p:attrName>ppt_w</p:attrName>
                                        </p:attrNameLst>
                                      </p:cBhvr>
                                      <p:tavLst>
                                        <p:tav tm="0">
                                          <p:val>
                                            <p:strVal val="0"/>
                                          </p:val>
                                        </p:tav>
                                        <p:tav tm="100000">
                                          <p:val>
                                            <p:strVal val="#ppt_w"/>
                                          </p:val>
                                        </p:tav>
                                      </p:tavLst>
                                    </p:anim>
                                    <p:anim calcmode="lin" valueType="num">
                                      <p:cBhvr additive="base">
                                        <p:cTn id="11" dur="1000"/>
                                        <p:tgtEl>
                                          <p:spTgt spid="74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9" name="Google Shape;609;p35"/>
          <p:cNvSpPr txBox="1">
            <a:spLocks noGrp="1"/>
          </p:cNvSpPr>
          <p:nvPr>
            <p:ph type="body" idx="1"/>
          </p:nvPr>
        </p:nvSpPr>
        <p:spPr>
          <a:xfrm>
            <a:off x="0" y="1292618"/>
            <a:ext cx="4181700" cy="2271900"/>
          </a:xfrm>
          <a:prstGeom prst="rect">
            <a:avLst/>
          </a:prstGeom>
        </p:spPr>
        <p:txBody>
          <a:bodyPr spcFirstLastPara="1" wrap="square" lIns="91425" tIns="91425" rIns="91425" bIns="91425" anchor="t" anchorCtr="0">
            <a:noAutofit/>
          </a:bodyPr>
          <a:lstStyle/>
          <a:p>
            <a:pPr marL="0" lvl="0" indent="0" algn="just">
              <a:buNone/>
            </a:pPr>
            <a:r>
              <a:rPr lang="id-ID" sz="2000" dirty="0" smtClean="0">
                <a:solidFill>
                  <a:schemeClr val="accent3">
                    <a:lumMod val="50000"/>
                  </a:schemeClr>
                </a:solidFill>
              </a:rPr>
              <a:t>“Sebagai </a:t>
            </a:r>
            <a:r>
              <a:rPr lang="id-ID" sz="2000" dirty="0">
                <a:solidFill>
                  <a:schemeClr val="accent3">
                    <a:lumMod val="50000"/>
                  </a:schemeClr>
                </a:solidFill>
              </a:rPr>
              <a:t>penciptaan </a:t>
            </a:r>
            <a:r>
              <a:rPr lang="id-ID" sz="2000" dirty="0" smtClean="0">
                <a:solidFill>
                  <a:schemeClr val="accent3">
                    <a:lumMod val="50000"/>
                  </a:schemeClr>
                </a:solidFill>
              </a:rPr>
              <a:t>atau adopsi </a:t>
            </a:r>
            <a:r>
              <a:rPr lang="id-ID" sz="2000" dirty="0">
                <a:solidFill>
                  <a:schemeClr val="accent3">
                    <a:lumMod val="50000"/>
                  </a:schemeClr>
                </a:solidFill>
              </a:rPr>
              <a:t>ide atau perilaku baru kedalam organisasi </a:t>
            </a:r>
            <a:r>
              <a:rPr lang="id-ID" sz="2000" dirty="0" smtClean="0">
                <a:solidFill>
                  <a:schemeClr val="accent3">
                    <a:lumMod val="50000"/>
                  </a:schemeClr>
                </a:solidFill>
              </a:rPr>
              <a:t>seperti produk dan jasa baru, teknologi proses produksi baru, struktur dan sistem administrasi baru ataupun perencana atau program baru dalam organisasi”</a:t>
            </a:r>
            <a:endParaRPr sz="2000" dirty="0">
              <a:solidFill>
                <a:schemeClr val="accent3">
                  <a:lumMod val="50000"/>
                </a:schemeClr>
              </a:solidFill>
            </a:endParaRPr>
          </a:p>
        </p:txBody>
      </p:sp>
      <p:sp>
        <p:nvSpPr>
          <p:cNvPr id="610" name="Google Shape;610;p35"/>
          <p:cNvSpPr txBox="1">
            <a:spLocks noGrp="1"/>
          </p:cNvSpPr>
          <p:nvPr>
            <p:ph type="title"/>
          </p:nvPr>
        </p:nvSpPr>
        <p:spPr>
          <a:xfrm>
            <a:off x="0" y="179655"/>
            <a:ext cx="5517027" cy="67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d-ID" dirty="0" smtClean="0"/>
              <a:t>PENGERTIAN INOVASI ORGANISASI</a:t>
            </a:r>
            <a:endParaRPr dirty="0"/>
          </a:p>
        </p:txBody>
      </p:sp>
      <p:pic>
        <p:nvPicPr>
          <p:cNvPr id="2054" name="Picture 6" descr="2 Contoh Berita Acara Rapat Perusahaan dan Kantor | kumparan.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0971" y="728472"/>
            <a:ext cx="3843219" cy="216181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ara Membisukan Peserta Rapat di Zoom Meeting (PC dan Aplikasi Seluler) -  Brankaspedia - Blog tutorial dan ti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6842" y="2952859"/>
            <a:ext cx="4217157" cy="21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612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grpSp>
        <p:nvGrpSpPr>
          <p:cNvPr id="579" name="Google Shape;579;p64"/>
          <p:cNvGrpSpPr/>
          <p:nvPr/>
        </p:nvGrpSpPr>
        <p:grpSpPr>
          <a:xfrm>
            <a:off x="1558233" y="267521"/>
            <a:ext cx="6180459" cy="4608710"/>
            <a:chOff x="1922879" y="539500"/>
            <a:chExt cx="5450621" cy="4064477"/>
          </a:xfrm>
        </p:grpSpPr>
        <p:sp>
          <p:nvSpPr>
            <p:cNvPr id="580" name="Google Shape;580;p64"/>
            <p:cNvSpPr/>
            <p:nvPr/>
          </p:nvSpPr>
          <p:spPr>
            <a:xfrm flipH="1">
              <a:off x="1922879" y="539500"/>
              <a:ext cx="5307166" cy="400269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solidFill>
              <a:srgbClr val="CDD7B6">
                <a:alpha val="23770"/>
              </a:srgbClr>
            </a:solidFill>
            <a:ln>
              <a:noFill/>
            </a:ln>
          </p:spPr>
        </p:sp>
        <p:sp>
          <p:nvSpPr>
            <p:cNvPr id="581" name="Google Shape;581;p64"/>
            <p:cNvSpPr/>
            <p:nvPr/>
          </p:nvSpPr>
          <p:spPr>
            <a:xfrm flipH="1">
              <a:off x="2066335" y="601284"/>
              <a:ext cx="5307166" cy="4002693"/>
            </a:xfrm>
            <a:custGeom>
              <a:avLst/>
              <a:gdLst/>
              <a:ahLst/>
              <a:cxnLst/>
              <a:rect l="l" t="t" r="r" b="b"/>
              <a:pathLst>
                <a:path w="49400" h="45364" extrusionOk="0">
                  <a:moveTo>
                    <a:pt x="14184" y="2711"/>
                  </a:moveTo>
                  <a:cubicBezTo>
                    <a:pt x="9663" y="5563"/>
                    <a:pt x="2430" y="12657"/>
                    <a:pt x="830" y="17734"/>
                  </a:cubicBezTo>
                  <a:cubicBezTo>
                    <a:pt x="-770" y="22811"/>
                    <a:pt x="-74" y="28585"/>
                    <a:pt x="4586" y="33175"/>
                  </a:cubicBezTo>
                  <a:cubicBezTo>
                    <a:pt x="9246" y="37766"/>
                    <a:pt x="21627" y="44929"/>
                    <a:pt x="28791" y="45277"/>
                  </a:cubicBezTo>
                  <a:cubicBezTo>
                    <a:pt x="35955" y="45625"/>
                    <a:pt x="44649" y="41244"/>
                    <a:pt x="47570" y="35262"/>
                  </a:cubicBezTo>
                  <a:cubicBezTo>
                    <a:pt x="50491" y="29281"/>
                    <a:pt x="49587" y="15161"/>
                    <a:pt x="46318" y="9388"/>
                  </a:cubicBezTo>
                  <a:cubicBezTo>
                    <a:pt x="43049" y="3615"/>
                    <a:pt x="33312" y="1737"/>
                    <a:pt x="27956" y="624"/>
                  </a:cubicBezTo>
                  <a:cubicBezTo>
                    <a:pt x="22600" y="-489"/>
                    <a:pt x="18705" y="-141"/>
                    <a:pt x="14184" y="2711"/>
                  </a:cubicBezTo>
                  <a:close/>
                </a:path>
              </a:pathLst>
            </a:custGeom>
            <a:noFill/>
            <a:ln w="9525" cap="flat" cmpd="sng">
              <a:solidFill>
                <a:schemeClr val="accent4"/>
              </a:solidFill>
              <a:prstDash val="solid"/>
              <a:round/>
              <a:headEnd type="none" w="med" len="med"/>
              <a:tailEnd type="none" w="med" len="med"/>
            </a:ln>
          </p:spPr>
        </p:sp>
      </p:grpSp>
      <p:sp>
        <p:nvSpPr>
          <p:cNvPr id="582" name="Google Shape;582;p64"/>
          <p:cNvSpPr txBox="1">
            <a:spLocks noGrp="1"/>
          </p:cNvSpPr>
          <p:nvPr>
            <p:ph type="title"/>
          </p:nvPr>
        </p:nvSpPr>
        <p:spPr>
          <a:xfrm>
            <a:off x="1688892" y="572702"/>
            <a:ext cx="5756476" cy="48078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d-ID" sz="2400" b="1" dirty="0" smtClean="0">
                <a:solidFill>
                  <a:schemeClr val="accent1">
                    <a:lumMod val="75000"/>
                  </a:schemeClr>
                </a:solidFill>
              </a:rPr>
              <a:t>TUJUAN INOVASI ORGANISASI</a:t>
            </a:r>
            <a:endParaRPr sz="2400" b="1" dirty="0">
              <a:solidFill>
                <a:schemeClr val="accent1">
                  <a:lumMod val="75000"/>
                </a:schemeClr>
              </a:solidFill>
            </a:endParaRPr>
          </a:p>
        </p:txBody>
      </p:sp>
      <p:sp>
        <p:nvSpPr>
          <p:cNvPr id="583" name="Google Shape;583;p64"/>
          <p:cNvSpPr txBox="1">
            <a:spLocks noGrp="1"/>
          </p:cNvSpPr>
          <p:nvPr>
            <p:ph type="subTitle" idx="1"/>
          </p:nvPr>
        </p:nvSpPr>
        <p:spPr>
          <a:xfrm>
            <a:off x="1786726" y="1199195"/>
            <a:ext cx="5716454" cy="942000"/>
          </a:xfrm>
          <a:prstGeom prst="rect">
            <a:avLst/>
          </a:prstGeom>
        </p:spPr>
        <p:txBody>
          <a:bodyPr spcFirstLastPara="1" wrap="square" lIns="91425" tIns="91425" rIns="91425" bIns="91425" anchor="t" anchorCtr="0">
            <a:noAutofit/>
          </a:bodyPr>
          <a:lstStyle/>
          <a:p>
            <a:pPr marL="0" lvl="0" indent="0"/>
            <a:r>
              <a:rPr lang="id-ID" sz="2000" dirty="0">
                <a:solidFill>
                  <a:schemeClr val="accent6">
                    <a:lumMod val="50000"/>
                  </a:schemeClr>
                </a:solidFill>
              </a:rPr>
              <a:t>menciptakan kemudahan baru untuk kehidupan manusia melalui penemuan atau perkembangan baru dari ide-ide inovatif yang berhasil diwujudkan dengan baik. Suatu inovasi juga erat kaitannya dengan inovasi produk.</a:t>
            </a:r>
            <a:endParaRPr sz="2000" dirty="0">
              <a:solidFill>
                <a:schemeClr val="accent6">
                  <a:lumMod val="50000"/>
                </a:schemeClr>
              </a:solidFill>
            </a:endParaRPr>
          </a:p>
        </p:txBody>
      </p:sp>
      <p:cxnSp>
        <p:nvCxnSpPr>
          <p:cNvPr id="584" name="Google Shape;584;p64"/>
          <p:cNvCxnSpPr/>
          <p:nvPr/>
        </p:nvCxnSpPr>
        <p:spPr>
          <a:xfrm>
            <a:off x="2811830" y="1105818"/>
            <a:ext cx="3510600" cy="0"/>
          </a:xfrm>
          <a:prstGeom prst="straightConnector1">
            <a:avLst/>
          </a:prstGeom>
          <a:noFill/>
          <a:ln w="19050" cap="flat" cmpd="sng">
            <a:solidFill>
              <a:schemeClr val="accent1"/>
            </a:solidFill>
            <a:prstDash val="solid"/>
            <a:round/>
            <a:headEnd type="none" w="med" len="med"/>
            <a:tailEnd type="none" w="med" len="med"/>
          </a:ln>
        </p:spPr>
      </p:cxnSp>
      <p:grpSp>
        <p:nvGrpSpPr>
          <p:cNvPr id="585" name="Google Shape;585;p64"/>
          <p:cNvGrpSpPr/>
          <p:nvPr/>
        </p:nvGrpSpPr>
        <p:grpSpPr>
          <a:xfrm rot="-8474603" flipH="1">
            <a:off x="7871784" y="3800280"/>
            <a:ext cx="1117980" cy="1280156"/>
            <a:chOff x="7852208" y="207243"/>
            <a:chExt cx="1130465" cy="1294452"/>
          </a:xfrm>
        </p:grpSpPr>
        <p:sp>
          <p:nvSpPr>
            <p:cNvPr id="586" name="Google Shape;586;p64"/>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64"/>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64"/>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4"/>
            <p:cNvSpPr/>
            <p:nvPr/>
          </p:nvSpPr>
          <p:spPr>
            <a:xfrm rot="4411677" flipH="1">
              <a:off x="8298828" y="304469"/>
              <a:ext cx="144129" cy="110112"/>
            </a:xfrm>
            <a:custGeom>
              <a:avLst/>
              <a:gdLst/>
              <a:ahLst/>
              <a:cxnLst/>
              <a:rect l="l" t="t" r="r" b="b"/>
              <a:pathLst>
                <a:path w="5292" h="4043" extrusionOk="0">
                  <a:moveTo>
                    <a:pt x="2314" y="0"/>
                  </a:moveTo>
                  <a:cubicBezTo>
                    <a:pt x="1456" y="0"/>
                    <a:pt x="683" y="415"/>
                    <a:pt x="429" y="1404"/>
                  </a:cubicBezTo>
                  <a:cubicBezTo>
                    <a:pt x="0" y="3094"/>
                    <a:pt x="1754" y="4043"/>
                    <a:pt x="3273" y="4043"/>
                  </a:cubicBezTo>
                  <a:cubicBezTo>
                    <a:pt x="4340" y="4043"/>
                    <a:pt x="5291" y="3575"/>
                    <a:pt x="5291" y="2568"/>
                  </a:cubicBezTo>
                  <a:cubicBezTo>
                    <a:pt x="5291" y="1076"/>
                    <a:pt x="3693" y="0"/>
                    <a:pt x="23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4"/>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4"/>
            <p:cNvSpPr/>
            <p:nvPr/>
          </p:nvSpPr>
          <p:spPr>
            <a:xfrm rot="4411677" flipH="1">
              <a:off x="8072404" y="617423"/>
              <a:ext cx="162976" cy="101397"/>
            </a:xfrm>
            <a:custGeom>
              <a:avLst/>
              <a:gdLst/>
              <a:ahLst/>
              <a:cxnLst/>
              <a:rect l="l" t="t" r="r" b="b"/>
              <a:pathLst>
                <a:path w="5984" h="3723" extrusionOk="0">
                  <a:moveTo>
                    <a:pt x="2654" y="0"/>
                  </a:moveTo>
                  <a:cubicBezTo>
                    <a:pt x="2416" y="0"/>
                    <a:pt x="2181" y="37"/>
                    <a:pt x="1963" y="114"/>
                  </a:cubicBezTo>
                  <a:cubicBezTo>
                    <a:pt x="1" y="824"/>
                    <a:pt x="1588" y="3723"/>
                    <a:pt x="3256" y="3723"/>
                  </a:cubicBezTo>
                  <a:cubicBezTo>
                    <a:pt x="3625" y="3723"/>
                    <a:pt x="3998" y="3581"/>
                    <a:pt x="4337" y="3241"/>
                  </a:cubicBezTo>
                  <a:cubicBezTo>
                    <a:pt x="5983" y="1595"/>
                    <a:pt x="4234" y="0"/>
                    <a:pt x="26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4"/>
            <p:cNvSpPr/>
            <p:nvPr/>
          </p:nvSpPr>
          <p:spPr>
            <a:xfrm rot="4411677" flipH="1">
              <a:off x="7848553" y="234593"/>
              <a:ext cx="116213" cy="79200"/>
            </a:xfrm>
            <a:custGeom>
              <a:avLst/>
              <a:gdLst/>
              <a:ahLst/>
              <a:cxnLst/>
              <a:rect l="l" t="t" r="r" b="b"/>
              <a:pathLst>
                <a:path w="4267" h="2908" extrusionOk="0">
                  <a:moveTo>
                    <a:pt x="2350" y="1"/>
                  </a:moveTo>
                  <a:cubicBezTo>
                    <a:pt x="2148" y="1"/>
                    <a:pt x="1926" y="39"/>
                    <a:pt x="1689" y="125"/>
                  </a:cubicBezTo>
                  <a:cubicBezTo>
                    <a:pt x="0" y="721"/>
                    <a:pt x="507" y="2908"/>
                    <a:pt x="1917" y="2908"/>
                  </a:cubicBezTo>
                  <a:cubicBezTo>
                    <a:pt x="2126" y="2908"/>
                    <a:pt x="2356" y="2859"/>
                    <a:pt x="2602" y="2750"/>
                  </a:cubicBezTo>
                  <a:cubicBezTo>
                    <a:pt x="4267" y="2028"/>
                    <a:pt x="3816" y="1"/>
                    <a:pt x="23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3" name="Google Shape;593;p64"/>
          <p:cNvSpPr/>
          <p:nvPr/>
        </p:nvSpPr>
        <p:spPr>
          <a:xfrm rot="-3421462">
            <a:off x="-267648" y="-214612"/>
            <a:ext cx="3393597" cy="1979524"/>
          </a:xfrm>
          <a:custGeom>
            <a:avLst/>
            <a:gdLst/>
            <a:ahLst/>
            <a:cxnLst/>
            <a:rect l="l" t="t" r="r" b="b"/>
            <a:pathLst>
              <a:path w="175870" h="102587" extrusionOk="0">
                <a:moveTo>
                  <a:pt x="6586" y="1"/>
                </a:moveTo>
                <a:cubicBezTo>
                  <a:pt x="6410" y="1"/>
                  <a:pt x="6249" y="128"/>
                  <a:pt x="6209" y="306"/>
                </a:cubicBezTo>
                <a:cubicBezTo>
                  <a:pt x="6187" y="398"/>
                  <a:pt x="4429" y="9254"/>
                  <a:pt x="3950" y="19571"/>
                </a:cubicBezTo>
                <a:cubicBezTo>
                  <a:pt x="3311" y="33472"/>
                  <a:pt x="5228" y="43218"/>
                  <a:pt x="9610" y="48582"/>
                </a:cubicBezTo>
                <a:cubicBezTo>
                  <a:pt x="12144" y="51686"/>
                  <a:pt x="15522" y="53261"/>
                  <a:pt x="19631" y="53261"/>
                </a:cubicBezTo>
                <a:cubicBezTo>
                  <a:pt x="30495" y="53261"/>
                  <a:pt x="40424" y="46733"/>
                  <a:pt x="50901" y="39817"/>
                </a:cubicBezTo>
                <a:cubicBezTo>
                  <a:pt x="61885" y="32569"/>
                  <a:pt x="73193" y="25123"/>
                  <a:pt x="86143" y="25123"/>
                </a:cubicBezTo>
                <a:cubicBezTo>
                  <a:pt x="87753" y="25123"/>
                  <a:pt x="89388" y="25238"/>
                  <a:pt x="91051" y="25483"/>
                </a:cubicBezTo>
                <a:cubicBezTo>
                  <a:pt x="101391" y="27035"/>
                  <a:pt x="106664" y="39931"/>
                  <a:pt x="112781" y="54882"/>
                </a:cubicBezTo>
                <a:cubicBezTo>
                  <a:pt x="117711" y="66979"/>
                  <a:pt x="123326" y="80697"/>
                  <a:pt x="132684" y="90192"/>
                </a:cubicBezTo>
                <a:cubicBezTo>
                  <a:pt x="140833" y="98478"/>
                  <a:pt x="150808" y="102586"/>
                  <a:pt x="162996" y="102586"/>
                </a:cubicBezTo>
                <a:cubicBezTo>
                  <a:pt x="166922" y="102586"/>
                  <a:pt x="171122" y="102153"/>
                  <a:pt x="175527" y="101285"/>
                </a:cubicBezTo>
                <a:cubicBezTo>
                  <a:pt x="175733" y="101240"/>
                  <a:pt x="175870" y="101057"/>
                  <a:pt x="175824" y="100852"/>
                </a:cubicBezTo>
                <a:cubicBezTo>
                  <a:pt x="175803" y="100661"/>
                  <a:pt x="175625" y="100530"/>
                  <a:pt x="175435" y="100530"/>
                </a:cubicBezTo>
                <a:cubicBezTo>
                  <a:pt x="175421" y="100530"/>
                  <a:pt x="175406" y="100531"/>
                  <a:pt x="175391" y="100532"/>
                </a:cubicBezTo>
                <a:cubicBezTo>
                  <a:pt x="171017" y="101386"/>
                  <a:pt x="166885" y="101814"/>
                  <a:pt x="162983" y="101814"/>
                </a:cubicBezTo>
                <a:cubicBezTo>
                  <a:pt x="151021" y="101814"/>
                  <a:pt x="141218" y="97791"/>
                  <a:pt x="133232" y="89667"/>
                </a:cubicBezTo>
                <a:cubicBezTo>
                  <a:pt x="123988" y="80263"/>
                  <a:pt x="118396" y="66614"/>
                  <a:pt x="113488" y="54585"/>
                </a:cubicBezTo>
                <a:cubicBezTo>
                  <a:pt x="107280" y="39429"/>
                  <a:pt x="101916" y="26327"/>
                  <a:pt x="91165" y="24729"/>
                </a:cubicBezTo>
                <a:cubicBezTo>
                  <a:pt x="89458" y="24478"/>
                  <a:pt x="87781" y="24359"/>
                  <a:pt x="86131" y="24359"/>
                </a:cubicBezTo>
                <a:cubicBezTo>
                  <a:pt x="72980" y="24359"/>
                  <a:pt x="61564" y="31877"/>
                  <a:pt x="50490" y="39178"/>
                </a:cubicBezTo>
                <a:cubicBezTo>
                  <a:pt x="40105" y="46025"/>
                  <a:pt x="30267" y="52508"/>
                  <a:pt x="19631" y="52508"/>
                </a:cubicBezTo>
                <a:cubicBezTo>
                  <a:pt x="15750" y="52508"/>
                  <a:pt x="12578" y="51024"/>
                  <a:pt x="10204" y="48103"/>
                </a:cubicBezTo>
                <a:cubicBezTo>
                  <a:pt x="1" y="35640"/>
                  <a:pt x="6894" y="809"/>
                  <a:pt x="6963" y="466"/>
                </a:cubicBezTo>
                <a:cubicBezTo>
                  <a:pt x="7008" y="261"/>
                  <a:pt x="6871" y="55"/>
                  <a:pt x="6666" y="10"/>
                </a:cubicBezTo>
                <a:cubicBezTo>
                  <a:pt x="6639" y="4"/>
                  <a:pt x="6612" y="1"/>
                  <a:pt x="65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64"/>
          <p:cNvGrpSpPr/>
          <p:nvPr/>
        </p:nvGrpSpPr>
        <p:grpSpPr>
          <a:xfrm rot="3106766">
            <a:off x="1282433" y="478226"/>
            <a:ext cx="422900" cy="910500"/>
            <a:chOff x="8475119" y="408934"/>
            <a:chExt cx="507554" cy="1092760"/>
          </a:xfrm>
        </p:grpSpPr>
        <p:sp>
          <p:nvSpPr>
            <p:cNvPr id="595" name="Google Shape;595;p64"/>
            <p:cNvSpPr/>
            <p:nvPr/>
          </p:nvSpPr>
          <p:spPr>
            <a:xfrm rot="4411677" flipH="1">
              <a:off x="8651511" y="1388008"/>
              <a:ext cx="120707" cy="86962"/>
            </a:xfrm>
            <a:custGeom>
              <a:avLst/>
              <a:gdLst/>
              <a:ahLst/>
              <a:cxnLst/>
              <a:rect l="l" t="t" r="r" b="b"/>
              <a:pathLst>
                <a:path w="4432" h="3193" extrusionOk="0">
                  <a:moveTo>
                    <a:pt x="1801" y="1"/>
                  </a:moveTo>
                  <a:cubicBezTo>
                    <a:pt x="1422" y="1"/>
                    <a:pt x="1044" y="135"/>
                    <a:pt x="731" y="454"/>
                  </a:cubicBezTo>
                  <a:cubicBezTo>
                    <a:pt x="0" y="1166"/>
                    <a:pt x="1081" y="3192"/>
                    <a:pt x="2325" y="3192"/>
                  </a:cubicBezTo>
                  <a:cubicBezTo>
                    <a:pt x="2637" y="3192"/>
                    <a:pt x="2958" y="3066"/>
                    <a:pt x="3264" y="2760"/>
                  </a:cubicBezTo>
                  <a:cubicBezTo>
                    <a:pt x="4431" y="1592"/>
                    <a:pt x="3105" y="1"/>
                    <a:pt x="18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4"/>
            <p:cNvSpPr/>
            <p:nvPr/>
          </p:nvSpPr>
          <p:spPr>
            <a:xfrm rot="4411677" flipH="1">
              <a:off x="8865502" y="1014328"/>
              <a:ext cx="112536" cy="93744"/>
            </a:xfrm>
            <a:custGeom>
              <a:avLst/>
              <a:gdLst/>
              <a:ahLst/>
              <a:cxnLst/>
              <a:rect l="l" t="t" r="r" b="b"/>
              <a:pathLst>
                <a:path w="4132" h="3442" extrusionOk="0">
                  <a:moveTo>
                    <a:pt x="2019" y="0"/>
                  </a:moveTo>
                  <a:cubicBezTo>
                    <a:pt x="1002" y="0"/>
                    <a:pt x="0" y="555"/>
                    <a:pt x="0" y="1713"/>
                  </a:cubicBezTo>
                  <a:cubicBezTo>
                    <a:pt x="0" y="2882"/>
                    <a:pt x="1003" y="3442"/>
                    <a:pt x="2020" y="3442"/>
                  </a:cubicBezTo>
                  <a:cubicBezTo>
                    <a:pt x="3068" y="3442"/>
                    <a:pt x="4131" y="2848"/>
                    <a:pt x="4131" y="1713"/>
                  </a:cubicBezTo>
                  <a:cubicBezTo>
                    <a:pt x="4131" y="589"/>
                    <a:pt x="3067" y="0"/>
                    <a:pt x="20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64"/>
            <p:cNvSpPr/>
            <p:nvPr/>
          </p:nvSpPr>
          <p:spPr>
            <a:xfrm rot="4411677" flipH="1">
              <a:off x="8730576" y="436004"/>
              <a:ext cx="112291" cy="74734"/>
            </a:xfrm>
            <a:custGeom>
              <a:avLst/>
              <a:gdLst/>
              <a:ahLst/>
              <a:cxnLst/>
              <a:rect l="l" t="t" r="r" b="b"/>
              <a:pathLst>
                <a:path w="4123" h="2744" extrusionOk="0">
                  <a:moveTo>
                    <a:pt x="1601" y="0"/>
                  </a:moveTo>
                  <a:cubicBezTo>
                    <a:pt x="726" y="0"/>
                    <a:pt x="0" y="532"/>
                    <a:pt x="308" y="1816"/>
                  </a:cubicBezTo>
                  <a:cubicBezTo>
                    <a:pt x="477" y="2488"/>
                    <a:pt x="941" y="2743"/>
                    <a:pt x="1467" y="2743"/>
                  </a:cubicBezTo>
                  <a:cubicBezTo>
                    <a:pt x="2639" y="2743"/>
                    <a:pt x="4122" y="1476"/>
                    <a:pt x="3366" y="720"/>
                  </a:cubicBezTo>
                  <a:cubicBezTo>
                    <a:pt x="2912" y="266"/>
                    <a:pt x="2220"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64"/>
            <p:cNvSpPr/>
            <p:nvPr/>
          </p:nvSpPr>
          <p:spPr>
            <a:xfrm rot="4411677" flipH="1">
              <a:off x="8474155" y="965386"/>
              <a:ext cx="98238" cy="71384"/>
            </a:xfrm>
            <a:custGeom>
              <a:avLst/>
              <a:gdLst/>
              <a:ahLst/>
              <a:cxnLst/>
              <a:rect l="l" t="t" r="r" b="b"/>
              <a:pathLst>
                <a:path w="3607" h="2621" extrusionOk="0">
                  <a:moveTo>
                    <a:pt x="1859" y="0"/>
                  </a:moveTo>
                  <a:cubicBezTo>
                    <a:pt x="939" y="0"/>
                    <a:pt x="0" y="435"/>
                    <a:pt x="0" y="1250"/>
                  </a:cubicBezTo>
                  <a:cubicBezTo>
                    <a:pt x="0" y="2180"/>
                    <a:pt x="868" y="2620"/>
                    <a:pt x="1753" y="2620"/>
                  </a:cubicBezTo>
                  <a:cubicBezTo>
                    <a:pt x="2671" y="2620"/>
                    <a:pt x="3607" y="2146"/>
                    <a:pt x="3607" y="1250"/>
                  </a:cubicBezTo>
                  <a:cubicBezTo>
                    <a:pt x="3607" y="401"/>
                    <a:pt x="2742" y="0"/>
                    <a:pt x="18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Picture 2" descr="Ini 2 Cara Setor Tunai Mandiri lewat ATM hingga Tell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40" y="3095211"/>
            <a:ext cx="3641401" cy="204828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Setor Tunai ATM BRI, Uang Masuk di Mesin tapi Saldo Rekening Tidak  Bertambah - Media Konsumen"/>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271825" y="3111475"/>
            <a:ext cx="3675873" cy="2044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42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93"/>
                                        </p:tgtEl>
                                        <p:attrNameLst>
                                          <p:attrName>style.visibility</p:attrName>
                                        </p:attrNameLst>
                                      </p:cBhvr>
                                      <p:to>
                                        <p:strVal val="visible"/>
                                      </p:to>
                                    </p:set>
                                    <p:anim calcmode="lin" valueType="num">
                                      <p:cBhvr additive="base">
                                        <p:cTn id="7" dur="1000"/>
                                        <p:tgtEl>
                                          <p:spTgt spid="593"/>
                                        </p:tgtEl>
                                        <p:attrNameLst>
                                          <p:attrName>ppt_x</p:attrName>
                                        </p:attrNameLst>
                                      </p:cBhvr>
                                      <p:tavLst>
                                        <p:tav tm="0">
                                          <p:val>
                                            <p:strVal val="#ppt_x-1"/>
                                          </p:val>
                                        </p:tav>
                                        <p:tav tm="100000">
                                          <p:val>
                                            <p:strVal val="#ppt_x"/>
                                          </p:val>
                                        </p:tav>
                                      </p:tavLst>
                                    </p:anim>
                                  </p:childTnLst>
                                </p:cTn>
                              </p:par>
                              <p:par>
                                <p:cTn id="8" presetID="8" presetClass="emph" presetSubtype="0" fill="hold" nodeType="withEffect">
                                  <p:stCondLst>
                                    <p:cond delay="0"/>
                                  </p:stCondLst>
                                  <p:childTnLst>
                                    <p:animRot by="-21600000">
                                      <p:cBhvr>
                                        <p:cTn id="9" dur="1000" fill="hold"/>
                                        <p:tgtEl>
                                          <p:spTgt spid="579"/>
                                        </p:tgtEl>
                                        <p:attrNameLst>
                                          <p:attrName>r</p:attrName>
                                        </p:attrNameLst>
                                      </p:cBhvr>
                                    </p:animRot>
                                  </p:childTnLst>
                                </p:cTn>
                              </p:par>
                              <p:par>
                                <p:cTn id="10" presetID="23" presetClass="entr" presetSubtype="16" fill="hold" nodeType="withEffect">
                                  <p:stCondLst>
                                    <p:cond delay="0"/>
                                  </p:stCondLst>
                                  <p:childTnLst>
                                    <p:set>
                                      <p:cBhvr>
                                        <p:cTn id="11" dur="1" fill="hold">
                                          <p:stCondLst>
                                            <p:cond delay="0"/>
                                          </p:stCondLst>
                                        </p:cTn>
                                        <p:tgtEl>
                                          <p:spTgt spid="594"/>
                                        </p:tgtEl>
                                        <p:attrNameLst>
                                          <p:attrName>style.visibility</p:attrName>
                                        </p:attrNameLst>
                                      </p:cBhvr>
                                      <p:to>
                                        <p:strVal val="visible"/>
                                      </p:to>
                                    </p:set>
                                    <p:anim calcmode="lin" valueType="num">
                                      <p:cBhvr additive="base">
                                        <p:cTn id="12" dur="1000"/>
                                        <p:tgtEl>
                                          <p:spTgt spid="594"/>
                                        </p:tgtEl>
                                        <p:attrNameLst>
                                          <p:attrName>ppt_w</p:attrName>
                                        </p:attrNameLst>
                                      </p:cBhvr>
                                      <p:tavLst>
                                        <p:tav tm="0">
                                          <p:val>
                                            <p:strVal val="0"/>
                                          </p:val>
                                        </p:tav>
                                        <p:tav tm="100000">
                                          <p:val>
                                            <p:strVal val="#ppt_w"/>
                                          </p:val>
                                        </p:tav>
                                      </p:tavLst>
                                    </p:anim>
                                    <p:anim calcmode="lin" valueType="num">
                                      <p:cBhvr additive="base">
                                        <p:cTn id="13" dur="1000"/>
                                        <p:tgtEl>
                                          <p:spTgt spid="594"/>
                                        </p:tgtEl>
                                        <p:attrNameLst>
                                          <p:attrName>ppt_h</p:attrName>
                                        </p:attrNameLst>
                                      </p:cBhvr>
                                      <p:tavLst>
                                        <p:tav tm="0">
                                          <p:val>
                                            <p:str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585"/>
                                        </p:tgtEl>
                                        <p:attrNameLst>
                                          <p:attrName>style.visibility</p:attrName>
                                        </p:attrNameLst>
                                      </p:cBhvr>
                                      <p:to>
                                        <p:strVal val="visible"/>
                                      </p:to>
                                    </p:set>
                                    <p:anim calcmode="lin" valueType="num">
                                      <p:cBhvr additive="base">
                                        <p:cTn id="16" dur="1000"/>
                                        <p:tgtEl>
                                          <p:spTgt spid="585"/>
                                        </p:tgtEl>
                                        <p:attrNameLst>
                                          <p:attrName>ppt_w</p:attrName>
                                        </p:attrNameLst>
                                      </p:cBhvr>
                                      <p:tavLst>
                                        <p:tav tm="0">
                                          <p:val>
                                            <p:strVal val="0"/>
                                          </p:val>
                                        </p:tav>
                                        <p:tav tm="100000">
                                          <p:val>
                                            <p:strVal val="#ppt_w"/>
                                          </p:val>
                                        </p:tav>
                                      </p:tavLst>
                                    </p:anim>
                                    <p:anim calcmode="lin" valueType="num">
                                      <p:cBhvr additive="base">
                                        <p:cTn id="17" dur="1000"/>
                                        <p:tgtEl>
                                          <p:spTgt spid="58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inimalist Aesthetic CV by Slidesgo">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692</Words>
  <Application>Microsoft Office PowerPoint</Application>
  <PresentationFormat>On-screen Show (16:9)</PresentationFormat>
  <Paragraphs>92</Paragraphs>
  <Slides>14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Taviraj</vt:lpstr>
      <vt:lpstr>Nunito</vt:lpstr>
      <vt:lpstr>Roboto Slab</vt:lpstr>
      <vt:lpstr>Wingdings</vt:lpstr>
      <vt:lpstr>Livvic</vt:lpstr>
      <vt:lpstr>Montserrat</vt:lpstr>
      <vt:lpstr>Bebas Neue</vt:lpstr>
      <vt:lpstr>Minimalist Aesthetic CV by Slidesgo</vt:lpstr>
      <vt:lpstr>PERUBAHAN DAN INOVASI ORGANISASI</vt:lpstr>
      <vt:lpstr>“INTRODUCTION”</vt:lpstr>
      <vt:lpstr>“Pengertian Perubahan organisasi”</vt:lpstr>
      <vt:lpstr>01</vt:lpstr>
      <vt:lpstr>01</vt:lpstr>
      <vt:lpstr>PowerPoint Presentation</vt:lpstr>
      <vt:lpstr>8 TAHAP MELAKSANAKAN PERUBAHAN</vt:lpstr>
      <vt:lpstr>PENGERTIAN INOVASI ORGANISASI</vt:lpstr>
      <vt:lpstr>TUJUAN INOVASI ORGANISASI</vt:lpstr>
      <vt:lpstr>4 Ciri Inovasi organisasi</vt:lpstr>
      <vt:lpstr>4 Ciri Inovasi organisasi</vt:lpstr>
      <vt:lpstr>MACAM MACAM INOVASI</vt:lpstr>
      <vt:lpstr>CONTOH PERUBAHAN DAN INOVASI PADA ORGANISASI BISNIS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PERUBAHAN DAN INOVASI ORGANISASI</dc:title>
  <dc:creator>user</dc:creator>
  <cp:lastModifiedBy>user</cp:lastModifiedBy>
  <cp:revision>19</cp:revision>
  <dcterms:modified xsi:type="dcterms:W3CDTF">2023-04-22T14:44:14Z</dcterms:modified>
</cp:coreProperties>
</file>