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9155113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1701800"/>
            <a:ext cx="6908800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927350"/>
            <a:ext cx="6913562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704020202020204" pitchFamily="34" charset="0"/>
          <a:ea typeface="SimSun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704020202020204" pitchFamily="34" charset="0"/>
          <a:ea typeface="SimSun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704020202020204" pitchFamily="34" charset="0"/>
          <a:ea typeface="SimSun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704020202020204" pitchFamily="34" charset="0"/>
          <a:ea typeface="SimSun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704020202020204" pitchFamily="34" charset="0"/>
          <a:ea typeface="SimSun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704020202020204" pitchFamily="34" charset="0"/>
          <a:ea typeface="SimSun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704020202020204" pitchFamily="34" charset="0"/>
          <a:ea typeface="SimSun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704020202020204" pitchFamily="34" charset="0"/>
          <a:ea typeface="SimSun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FAKTOR </a:t>
            </a:r>
            <a:r>
              <a:t>5P dalam Persalinan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170" cy="4526280"/>
          </a:xfrm>
        </p:spPr>
        <p:txBody>
          <a:bodyPr/>
          <a:lstStyle/>
          <a:p>
            <a:pPr marL="0" indent="0" algn="ctr">
              <a:buNone/>
            </a:pPr>
            <a:r>
              <a:t>Faktor-Faktor yang Mempengaruhi Proses Persalinan</a:t>
            </a:r>
          </a:p>
          <a:p/>
          <a:p>
            <a:pPr marL="0" indent="0">
              <a:buNone/>
            </a:pPr>
          </a:p>
          <a:p>
            <a:pPr marL="0" indent="0">
              <a:buNone/>
            </a:pPr>
            <a:r>
              <a:rPr lang="en-US"/>
              <a:t>Bd. Cecen Suci Hakameri., S.Tr.Keb., M.Keb 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Psyche (Psikologis Ibu)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Kondisi mental ibu pengaruhi hormon dan nyeri.</a:t>
            </a:r>
          </a:p>
          <a:p>
            <a:r>
              <a:t>Ketakutan dan stres dapat menghambat proses persalinan.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Menunjang Psyche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Edukasi antenatal, pendampingan, teknik relaksasi, suasana yang mendukung.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Preparation (Persiapan Persalinan)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Persiapan fisik dan mental, dukungan sosial, perawatan kehamilan.</a:t>
            </a:r>
          </a:p>
          <a:p>
            <a:r>
              <a:t>Senam hamil dan edukasi mempercepat adaptasi.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Sinkronisasi &amp; Harmonisasi 5P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5P harus bekerja bersama.</a:t>
            </a:r>
          </a:p>
          <a:p>
            <a:r>
              <a:t>Gangguan satu faktor dapat mempengaruhi lainnya.</a:t>
            </a:r>
          </a:p>
          <a:p>
            <a:r>
              <a:t>Pendekatan holistik sangat penting.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Kasus Klinis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Ny. A, G1P0A0, 39 minggu:</a:t>
            </a:r>
          </a:p>
          <a:p>
            <a:r>
              <a:t>Semua faktor 5P terpenuhi baik → persalinan spontan dan aman.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 &amp; Refleksi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5P mendukung persalinan aman dan nyaman.</a:t>
            </a:r>
          </a:p>
          <a:p>
            <a:r>
              <a:t>Asuhan kebidanan harus menyeluruh dan holistik.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r>
              <a:rPr lang="en-US"/>
              <a:t>TERIMA KASIH 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Pendahuluan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Persalinan adalah proses fisiologis kompleks.</a:t>
            </a:r>
          </a:p>
          <a:p>
            <a:r>
              <a:t>Konsep 5P: Passage, Power, Passenger, Psyche, Preparation.</a:t>
            </a:r>
          </a:p>
          <a:p>
            <a:r>
              <a:t>Faktor-faktor ini harus bekerja selaras.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Apa itu 5P?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Passage: Jalan lahir</a:t>
            </a:r>
          </a:p>
          <a:p>
            <a:r>
              <a:t>2. Power: Kekuatan</a:t>
            </a:r>
          </a:p>
          <a:p>
            <a:r>
              <a:t>3. Passenger: Janin dan ketuban</a:t>
            </a:r>
          </a:p>
          <a:p>
            <a:r>
              <a:t>4. Psyche: Psikologis ibu</a:t>
            </a:r>
          </a:p>
          <a:p>
            <a:r>
              <a:t>5. Preparation: Persiapan fisik dan mental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Passage (Jalan Lahir)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Terdiri dari panggul tulang dan jaringan lunak.</a:t>
            </a:r>
          </a:p>
          <a:p>
            <a:r>
              <a:t>Bentuk panggul memengaruhi kelancaran persalinan.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Evaluasi Passage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Penilaian melalui pelvimetri dan pemeriksaan dalam.</a:t>
            </a:r>
          </a:p>
          <a:p>
            <a:r>
              <a:t>Kelainan bentuk atau ukuran dapat menyebabkan distosia.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Power (Kekuatan)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Gabungan kontraksi uterus dan dorongan ibu.</a:t>
            </a:r>
          </a:p>
          <a:p>
            <a:r>
              <a:t>Harus kuat, ritmik, dan terkoordinasi untuk efektif.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Gangguan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Hipotonia: kontraksi lemah</a:t>
            </a:r>
          </a:p>
          <a:p>
            <a:r>
              <a:t>Hipertonia: terlalu kuat</a:t>
            </a:r>
          </a:p>
          <a:p>
            <a:r>
              <a:t>Tidak sinkron: kelelahan dan gagal persalinan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Passenger (Buah Kehamilan)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Faktor janin: ukuran, posisi, presentasi.</a:t>
            </a:r>
          </a:p>
          <a:p>
            <a:r>
              <a:t>Ideal: presentasi kepala.</a:t>
            </a:r>
          </a:p>
          <a:p>
            <a:r>
              <a:t>Malpresentasi meningkatkan risiko.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Penilaian Passenger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Leopold, auskultasi DJJ, USG, dan CTG.</a:t>
            </a:r>
          </a:p>
          <a:p>
            <a:r>
              <a:t>Deteksi posisi janin dan kondisi janin.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704020202020204" pitchFamily="34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704020202020204" pitchFamily="34" charset="0"/>
            <a:ea typeface="SimSun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1831</Words>
  <Application>WPS Writer</Application>
  <PresentationFormat>On-screen Show (4:3)</PresentationFormat>
  <Paragraphs>87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7" baseType="lpstr">
      <vt:lpstr>Arial</vt:lpstr>
      <vt:lpstr>SimSun</vt:lpstr>
      <vt:lpstr>Wingdings</vt:lpstr>
      <vt:lpstr>Arial</vt:lpstr>
      <vt:lpstr>Calibri</vt:lpstr>
      <vt:lpstr>Helvetica Neue</vt:lpstr>
      <vt:lpstr>Microsoft YaHei</vt:lpstr>
      <vt:lpstr>汉仪旗黑</vt:lpstr>
      <vt:lpstr>Arial Unicode MS</vt:lpstr>
      <vt:lpstr>宋体-简</vt:lpstr>
      <vt:lpstr>Communications and Dialogues</vt:lpstr>
      <vt:lpstr>5P dalam Persalinan</vt:lpstr>
      <vt:lpstr>Pendahuluan</vt:lpstr>
      <vt:lpstr>Apa itu 5P?</vt:lpstr>
      <vt:lpstr>Passage (Jalan Lahir)</vt:lpstr>
      <vt:lpstr>Evaluasi Passage</vt:lpstr>
      <vt:lpstr>Power (Kekuatan)</vt:lpstr>
      <vt:lpstr>Gangguan Power</vt:lpstr>
      <vt:lpstr>Passenger (Buah Kehamilan)</vt:lpstr>
      <vt:lpstr>Penilaian Passenger</vt:lpstr>
      <vt:lpstr>Psyche (Psikologis Ibu)</vt:lpstr>
      <vt:lpstr>Strategi Menunjang Psyche</vt:lpstr>
      <vt:lpstr>Preparation (Persiapan Persalinan)</vt:lpstr>
      <vt:lpstr>Sinkronisasi &amp; Harmonisasi 5P</vt:lpstr>
      <vt:lpstr>Contoh Kasus Klinis</vt:lpstr>
      <vt:lpstr>Penutup &amp; Refleksi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user</cp:lastModifiedBy>
  <cp:revision>3</cp:revision>
  <dcterms:created xsi:type="dcterms:W3CDTF">2025-07-14T07:48:05Z</dcterms:created>
  <dcterms:modified xsi:type="dcterms:W3CDTF">2025-07-14T07:48:05Z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0C7F0BA481C9A27235B6746814D895E5_43</vt:lpwstr>
  </property>
  <property fmtid="{D5CDD505-2E9C-101B-9397-08002B2CF9AE}" pid="3" name="KSOProductBuildVer">
    <vt:lpwstr>1033-6.15.0.8733</vt:lpwstr>
  </property>
</Properties>
</file>