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png" ContentType="image/png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Default Extension="jpg" ContentType="image/jpg"/>
  <Override PartName="/ppt/slides/slide37.xml" ContentType="application/vnd.openxmlformats-officedocument.presentationml.slide+xml"/>
  <Override PartName="/ppt/slides/slide38.xml" ContentType="application/vnd.openxmlformats-officedocument.presentationml.slide+xml"/>
</Types>
</file>

<file path=_rels/.rels><?xml version="1.0" encoding="UTF-8" standalone="yes"?>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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/Relationships>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10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11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12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image" Target="../media/image21.png"/></Relationships>

</file>

<file path=ppt/slides/_rels/slide13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14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15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16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png"/></Relationships>

</file>

<file path=ppt/slides/_rels/slide17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5.png"/><Relationship Id="rId3" Type="http://schemas.openxmlformats.org/officeDocument/2006/relationships/image" Target="../media/image26.png"/></Relationships>

</file>

<file path=ppt/slides/_rels/slide18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7.png"/><Relationship Id="rId3" Type="http://schemas.openxmlformats.org/officeDocument/2006/relationships/image" Target="../media/image28.png"/><Relationship Id="rId4" Type="http://schemas.openxmlformats.org/officeDocument/2006/relationships/image" Target="../media/image29.png"/></Relationships>

</file>

<file path=ppt/slides/_rels/slide19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0.png"/><Relationship Id="rId3" Type="http://schemas.openxmlformats.org/officeDocument/2006/relationships/image" Target="../media/image31.png"/><Relationship Id="rId4" Type="http://schemas.openxmlformats.org/officeDocument/2006/relationships/image" Target="../media/image32.png"/></Relationships>

</file>

<file path=ppt/slides/_rels/slide2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20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3.png"/><Relationship Id="rId3" Type="http://schemas.openxmlformats.org/officeDocument/2006/relationships/image" Target="../media/image34.png"/><Relationship Id="rId4" Type="http://schemas.openxmlformats.org/officeDocument/2006/relationships/image" Target="../media/image35.png"/></Relationships>

</file>

<file path=ppt/slides/_rels/slide21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6.png"/><Relationship Id="rId3" Type="http://schemas.openxmlformats.org/officeDocument/2006/relationships/image" Target="../media/image37.png"/><Relationship Id="rId4" Type="http://schemas.openxmlformats.org/officeDocument/2006/relationships/image" Target="../media/image38.png"/><Relationship Id="rId5" Type="http://schemas.openxmlformats.org/officeDocument/2006/relationships/image" Target="../media/image39.png"/><Relationship Id="rId6" Type="http://schemas.openxmlformats.org/officeDocument/2006/relationships/image" Target="../media/image40.png"/><Relationship Id="rId7" Type="http://schemas.openxmlformats.org/officeDocument/2006/relationships/image" Target="../media/image41.png"/></Relationships>

</file>

<file path=ppt/slides/_rels/slide22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2.png"/><Relationship Id="rId3" Type="http://schemas.openxmlformats.org/officeDocument/2006/relationships/image" Target="../media/image43.png"/><Relationship Id="rId4" Type="http://schemas.openxmlformats.org/officeDocument/2006/relationships/image" Target="../media/image44.png"/></Relationships>

</file>

<file path=ppt/slides/_rels/slide23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5.png"/><Relationship Id="rId3" Type="http://schemas.openxmlformats.org/officeDocument/2006/relationships/image" Target="../media/image46.png"/><Relationship Id="rId4" Type="http://schemas.openxmlformats.org/officeDocument/2006/relationships/image" Target="../media/image47.png"/></Relationships>

</file>

<file path=ppt/slides/_rels/slide24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8.png"/><Relationship Id="rId3" Type="http://schemas.openxmlformats.org/officeDocument/2006/relationships/image" Target="../media/image49.png"/><Relationship Id="rId4" Type="http://schemas.openxmlformats.org/officeDocument/2006/relationships/image" Target="../media/image50.png"/></Relationships>

</file>

<file path=ppt/slides/_rels/slide25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26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27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28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29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3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/Relationships>

</file>

<file path=ppt/slides/_rels/slide30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31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32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1.png"/><Relationship Id="rId3" Type="http://schemas.openxmlformats.org/officeDocument/2006/relationships/image" Target="../media/image52.png"/><Relationship Id="rId4" Type="http://schemas.openxmlformats.org/officeDocument/2006/relationships/image" Target="../media/image53.png"/></Relationships>

</file>

<file path=ppt/slides/_rels/slide33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4.png"/><Relationship Id="rId3" Type="http://schemas.openxmlformats.org/officeDocument/2006/relationships/image" Target="../media/image55.png"/><Relationship Id="rId4" Type="http://schemas.openxmlformats.org/officeDocument/2006/relationships/image" Target="../media/image56.png"/></Relationships>

</file>

<file path=ppt/slides/_rels/slide34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7.png"/><Relationship Id="rId3" Type="http://schemas.openxmlformats.org/officeDocument/2006/relationships/image" Target="../media/image58.png"/><Relationship Id="rId4" Type="http://schemas.openxmlformats.org/officeDocument/2006/relationships/image" Target="../media/image59.png"/></Relationships>

</file>

<file path=ppt/slides/_rels/slide35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0.png"/><Relationship Id="rId3" Type="http://schemas.openxmlformats.org/officeDocument/2006/relationships/image" Target="../media/image61.png"/><Relationship Id="rId4" Type="http://schemas.openxmlformats.org/officeDocument/2006/relationships/image" Target="../media/image62.png"/></Relationships>

</file>

<file path=ppt/slides/_rels/slide36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3.jpg"/><Relationship Id="rId3" Type="http://schemas.openxmlformats.org/officeDocument/2006/relationships/image" Target="../media/image64.png"/><Relationship Id="rId4" Type="http://schemas.openxmlformats.org/officeDocument/2006/relationships/image" Target="../media/image65.png"/><Relationship Id="rId5" Type="http://schemas.openxmlformats.org/officeDocument/2006/relationships/image" Target="../media/image66.png"/><Relationship Id="rId6" Type="http://schemas.openxmlformats.org/officeDocument/2006/relationships/image" Target="../media/image67.png"/></Relationships>

</file>

<file path=ppt/slides/_rels/slide37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8.jpg"/><Relationship Id="rId3" Type="http://schemas.openxmlformats.org/officeDocument/2006/relationships/image" Target="../media/image69.jpg"/><Relationship Id="rId4" Type="http://schemas.openxmlformats.org/officeDocument/2006/relationships/image" Target="../media/image70.jpg"/><Relationship Id="rId5" Type="http://schemas.openxmlformats.org/officeDocument/2006/relationships/image" Target="../media/image71.jpg"/></Relationships>

</file>

<file path=ppt/slides/_rels/slide38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4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5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Relationship Id="rId7" Type="http://schemas.openxmlformats.org/officeDocument/2006/relationships/image" Target="../media/image15.png"/></Relationships>

</file>

<file path=ppt/slides/_rels/slide6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7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8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/Relationships>

</file>

<file path=ppt/slides/_rels/slide9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image" Target="../media/image18.png"/></Relationships>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685800" y="2130552"/>
            <a:ext cx="7772400" cy="1469136"/>
          </a:xfrm>
          <a:custGeom>
            <a:avLst/>
            <a:gdLst/>
            <a:ahLst/>
            <a:cxnLst/>
            <a:rect l="l" t="t" r="r" b="b"/>
            <a:pathLst>
              <a:path w="7772400" h="1469136">
                <a:moveTo>
                  <a:pt x="0" y="1469136"/>
                </a:moveTo>
                <a:lnTo>
                  <a:pt x="7772400" y="1469136"/>
                </a:lnTo>
                <a:lnTo>
                  <a:pt x="7772400" y="0"/>
                </a:lnTo>
                <a:lnTo>
                  <a:pt x="0" y="0"/>
                </a:lnTo>
                <a:lnTo>
                  <a:pt x="0" y="1469136"/>
                </a:lnTo>
                <a:close/>
              </a:path>
            </a:pathLst>
          </a:custGeom>
          <a:solidFill>
            <a:srgbClr val="4AACC5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685800" y="2130552"/>
            <a:ext cx="7772400" cy="1469136"/>
          </a:xfrm>
          <a:custGeom>
            <a:avLst/>
            <a:gdLst/>
            <a:ahLst/>
            <a:cxnLst/>
            <a:rect l="l" t="t" r="r" b="b"/>
            <a:pathLst>
              <a:path w="7772400" h="1469136">
                <a:moveTo>
                  <a:pt x="0" y="1469136"/>
                </a:moveTo>
                <a:lnTo>
                  <a:pt x="7772400" y="1469136"/>
                </a:lnTo>
                <a:lnTo>
                  <a:pt x="7772400" y="0"/>
                </a:lnTo>
                <a:lnTo>
                  <a:pt x="0" y="0"/>
                </a:lnTo>
                <a:lnTo>
                  <a:pt x="0" y="1469136"/>
                </a:lnTo>
                <a:close/>
              </a:path>
            </a:pathLst>
          </a:custGeom>
          <a:ln w="24384">
            <a:solidFill>
              <a:srgbClr val="357C9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685800" y="2130552"/>
            <a:ext cx="7772400" cy="14691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571195">
              <a:lnSpc>
                <a:spcPct val="101725"/>
              </a:lnSpc>
              <a:spcBef>
                <a:spcPts val="2096"/>
              </a:spcBef>
            </a:pPr>
            <a:r>
              <a:rPr dirty="0" smtClean="0" sz="4400" spc="0">
                <a:solidFill>
                  <a:srgbClr val="FFFFFF"/>
                </a:solidFill>
                <a:latin typeface="Calibri"/>
                <a:cs typeface="Calibri"/>
              </a:rPr>
              <a:t>Ruang</a:t>
            </a:r>
            <a:r>
              <a:rPr dirty="0" smtClean="0" sz="4400" spc="-86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sz="4400" spc="0">
                <a:solidFill>
                  <a:srgbClr val="FFFFFF"/>
                </a:solidFill>
                <a:latin typeface="Calibri"/>
                <a:cs typeface="Calibri"/>
              </a:rPr>
              <a:t>ling</a:t>
            </a:r>
            <a:r>
              <a:rPr dirty="0" smtClean="0" sz="4400" spc="-59">
                <a:solidFill>
                  <a:srgbClr val="FFFFFF"/>
                </a:solidFill>
                <a:latin typeface="Calibri"/>
                <a:cs typeface="Calibri"/>
              </a:rPr>
              <a:t>k</a:t>
            </a:r>
            <a:r>
              <a:rPr dirty="0" smtClean="0" sz="4400" spc="0">
                <a:solidFill>
                  <a:srgbClr val="FFFFFF"/>
                </a:solidFill>
                <a:latin typeface="Calibri"/>
                <a:cs typeface="Calibri"/>
              </a:rPr>
              <a:t>up</a:t>
            </a:r>
            <a:r>
              <a:rPr dirty="0" smtClean="0" sz="4400" spc="-8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sz="4400" spc="-150">
                <a:solidFill>
                  <a:srgbClr val="FFFFFF"/>
                </a:solidFill>
                <a:latin typeface="Calibri"/>
                <a:cs typeface="Calibri"/>
              </a:rPr>
              <a:t>k</a:t>
            </a:r>
            <a:r>
              <a:rPr dirty="0" smtClean="0" sz="4400" spc="0">
                <a:solidFill>
                  <a:srgbClr val="FFFFFF"/>
                </a:solidFill>
                <a:latin typeface="Calibri"/>
                <a:cs typeface="Calibri"/>
              </a:rPr>
              <a:t>egi</a:t>
            </a:r>
            <a:r>
              <a:rPr dirty="0" smtClean="0" sz="4400" spc="-44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dirty="0" smtClean="0" sz="4400" spc="-54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dirty="0" smtClean="0" sz="4400" spc="0">
                <a:solidFill>
                  <a:srgbClr val="FFFFFF"/>
                </a:solidFill>
                <a:latin typeface="Calibri"/>
                <a:cs typeface="Calibri"/>
              </a:rPr>
              <a:t>an</a:t>
            </a:r>
            <a:r>
              <a:rPr dirty="0" smtClean="0" sz="4400" spc="-77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sz="4400" spc="0">
                <a:solidFill>
                  <a:srgbClr val="FFFFFF"/>
                </a:solidFill>
                <a:latin typeface="Calibri"/>
                <a:cs typeface="Calibri"/>
              </a:rPr>
              <a:t>K3.</a:t>
            </a:r>
            <a:r>
              <a:rPr dirty="0" smtClean="0" sz="4400" spc="-54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dirty="0" smtClean="0" sz="4400" spc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endParaRPr sz="4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536244" y="604647"/>
            <a:ext cx="7916929" cy="15372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0853">
              <a:lnSpc>
                <a:spcPts val="4575"/>
              </a:lnSpc>
              <a:spcBef>
                <a:spcPts val="228"/>
              </a:spcBef>
            </a:pPr>
            <a:r>
              <a:rPr dirty="0" smtClean="0" baseline="3103" sz="6600" spc="0">
                <a:latin typeface="Calibri"/>
                <a:cs typeface="Calibri"/>
              </a:rPr>
              <a:t>Lan</a:t>
            </a:r>
            <a:r>
              <a:rPr dirty="0" smtClean="0" baseline="3103" sz="6600" spc="9">
                <a:latin typeface="Calibri"/>
                <a:cs typeface="Calibri"/>
              </a:rPr>
              <a:t>j</a:t>
            </a:r>
            <a:r>
              <a:rPr dirty="0" smtClean="0" baseline="3103" sz="6600" spc="0">
                <a:latin typeface="Calibri"/>
                <a:cs typeface="Calibri"/>
              </a:rPr>
              <a:t>u</a:t>
            </a:r>
            <a:r>
              <a:rPr dirty="0" smtClean="0" baseline="3103" sz="6600" spc="-59">
                <a:latin typeface="Calibri"/>
                <a:cs typeface="Calibri"/>
              </a:rPr>
              <a:t>t</a:t>
            </a:r>
            <a:r>
              <a:rPr dirty="0" smtClean="0" baseline="3103" sz="6600" spc="0">
                <a:latin typeface="Calibri"/>
                <a:cs typeface="Calibri"/>
              </a:rPr>
              <a:t>an......</a:t>
            </a:r>
            <a:endParaRPr sz="44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3354"/>
              </a:spcBef>
            </a:pPr>
            <a:r>
              <a:rPr dirty="0" smtClean="0" sz="3200" spc="4">
                <a:latin typeface="Calibri"/>
                <a:cs typeface="Calibri"/>
              </a:rPr>
              <a:t>I</a:t>
            </a:r>
            <a:r>
              <a:rPr dirty="0" smtClean="0" sz="3200" spc="-325">
                <a:latin typeface="Calibri"/>
                <a:cs typeface="Calibri"/>
              </a:rPr>
              <a:t>V</a:t>
            </a:r>
            <a:r>
              <a:rPr dirty="0" smtClean="0" sz="3200" spc="0">
                <a:latin typeface="Calibri"/>
                <a:cs typeface="Calibri"/>
              </a:rPr>
              <a:t>.</a:t>
            </a:r>
            <a:r>
              <a:rPr dirty="0" smtClean="0" sz="3200" spc="-26">
                <a:latin typeface="Calibri"/>
                <a:cs typeface="Calibri"/>
              </a:rPr>
              <a:t> </a:t>
            </a:r>
            <a:r>
              <a:rPr dirty="0" smtClean="0" sz="3200" spc="-54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14">
                <a:latin typeface="Calibri"/>
                <a:cs typeface="Calibri"/>
              </a:rPr>
              <a:t>m</a:t>
            </a:r>
            <a:r>
              <a:rPr dirty="0" smtClean="0" sz="3200" spc="0">
                <a:latin typeface="Calibri"/>
                <a:cs typeface="Calibri"/>
              </a:rPr>
              <a:t>ba</a:t>
            </a:r>
            <a:r>
              <a:rPr dirty="0" smtClean="0" sz="3200" spc="4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g</a:t>
            </a:r>
            <a:r>
              <a:rPr dirty="0" smtClean="0" sz="3200" spc="-50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118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si</a:t>
            </a:r>
            <a:r>
              <a:rPr dirty="0" smtClean="0" sz="3200" spc="-39">
                <a:latin typeface="Calibri"/>
                <a:cs typeface="Calibri"/>
              </a:rPr>
              <a:t>s</a:t>
            </a:r>
            <a:r>
              <a:rPr dirty="0" smtClean="0" sz="3200" spc="-1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em</a:t>
            </a:r>
            <a:r>
              <a:rPr dirty="0" smtClean="0" sz="3200" spc="-73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pel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po</a:t>
            </a:r>
            <a:r>
              <a:rPr dirty="0" smtClean="0" sz="3200" spc="-84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an.</a:t>
            </a:r>
            <a:r>
              <a:rPr dirty="0" smtClean="0" sz="3200" spc="-85">
                <a:latin typeface="Calibri"/>
                <a:cs typeface="Calibri"/>
              </a:rPr>
              <a:t> </a:t>
            </a:r>
            <a:r>
              <a:rPr dirty="0" smtClean="0" sz="3200" spc="-64">
                <a:latin typeface="Calibri"/>
                <a:cs typeface="Calibri"/>
              </a:rPr>
              <a:t>P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44">
                <a:latin typeface="Calibri"/>
                <a:cs typeface="Calibri"/>
              </a:rPr>
              <a:t>s</a:t>
            </a:r>
            <a:r>
              <a:rPr dirty="0" smtClean="0" sz="3200" spc="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i</a:t>
            </a:r>
            <a:r>
              <a:rPr dirty="0" smtClean="0" sz="3200" spc="-50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73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S</a:t>
            </a:r>
            <a:r>
              <a:rPr dirty="0" smtClean="0" sz="3200" spc="-44">
                <a:latin typeface="Calibri"/>
                <a:cs typeface="Calibri"/>
              </a:rPr>
              <a:t>t</a:t>
            </a:r>
            <a:r>
              <a:rPr dirty="0" smtClean="0" sz="3200" spc="-1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f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78204" y="2199132"/>
            <a:ext cx="4935395" cy="4307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54"/>
              </a:lnSpc>
              <a:spcBef>
                <a:spcPts val="167"/>
              </a:spcBef>
            </a:pPr>
            <a:r>
              <a:rPr dirty="0" smtClean="0" baseline="3413" sz="4800" spc="0">
                <a:latin typeface="Calibri"/>
                <a:cs typeface="Calibri"/>
              </a:rPr>
              <a:t>a</a:t>
            </a:r>
            <a:r>
              <a:rPr dirty="0" smtClean="0" baseline="3413" sz="4800" spc="9">
                <a:latin typeface="Calibri"/>
                <a:cs typeface="Calibri"/>
              </a:rPr>
              <a:t>n</a:t>
            </a:r>
            <a:r>
              <a:rPr dirty="0" smtClean="0" baseline="3413" sz="4800" spc="0">
                <a:latin typeface="Calibri"/>
                <a:cs typeface="Calibri"/>
              </a:rPr>
              <a:t>da</a:t>
            </a:r>
            <a:r>
              <a:rPr dirty="0" smtClean="0" baseline="3413" sz="4800" spc="-39">
                <a:latin typeface="Calibri"/>
                <a:cs typeface="Calibri"/>
              </a:rPr>
              <a:t> </a:t>
            </a:r>
            <a:r>
              <a:rPr dirty="0" smtClean="0" baseline="3413" sz="4800" spc="0">
                <a:latin typeface="Calibri"/>
                <a:cs typeface="Calibri"/>
              </a:rPr>
              <a:t>a</a:t>
            </a:r>
            <a:r>
              <a:rPr dirty="0" smtClean="0" baseline="3413" sz="4800" spc="-29">
                <a:latin typeface="Calibri"/>
                <a:cs typeface="Calibri"/>
              </a:rPr>
              <a:t>g</a:t>
            </a:r>
            <a:r>
              <a:rPr dirty="0" smtClean="0" baseline="3413" sz="4800" spc="0">
                <a:latin typeface="Calibri"/>
                <a:cs typeface="Calibri"/>
              </a:rPr>
              <a:t>ar</a:t>
            </a:r>
            <a:r>
              <a:rPr dirty="0" smtClean="0" baseline="3413" sz="4800" spc="-56">
                <a:latin typeface="Calibri"/>
                <a:cs typeface="Calibri"/>
              </a:rPr>
              <a:t> </a:t>
            </a:r>
            <a:r>
              <a:rPr dirty="0" smtClean="0" baseline="3413" sz="4800" spc="0">
                <a:latin typeface="Calibri"/>
                <a:cs typeface="Calibri"/>
              </a:rPr>
              <a:t>den</a:t>
            </a:r>
            <a:r>
              <a:rPr dirty="0" smtClean="0" baseline="3413" sz="4800" spc="-39">
                <a:latin typeface="Calibri"/>
                <a:cs typeface="Calibri"/>
              </a:rPr>
              <a:t>g</a:t>
            </a:r>
            <a:r>
              <a:rPr dirty="0" smtClean="0" baseline="3413" sz="4800" spc="0">
                <a:latin typeface="Calibri"/>
                <a:cs typeface="Calibri"/>
              </a:rPr>
              <a:t>an</a:t>
            </a:r>
            <a:r>
              <a:rPr dirty="0" smtClean="0" baseline="3413" sz="4800" spc="-71">
                <a:latin typeface="Calibri"/>
                <a:cs typeface="Calibri"/>
              </a:rPr>
              <a:t> </a:t>
            </a:r>
            <a:r>
              <a:rPr dirty="0" smtClean="0" baseline="3413" sz="4800" spc="0">
                <a:latin typeface="Calibri"/>
                <a:cs typeface="Calibri"/>
              </a:rPr>
              <a:t>mud</a:t>
            </a:r>
            <a:r>
              <a:rPr dirty="0" smtClean="0" baseline="3413" sz="4800" spc="9">
                <a:latin typeface="Calibri"/>
                <a:cs typeface="Calibri"/>
              </a:rPr>
              <a:t>a</a:t>
            </a:r>
            <a:r>
              <a:rPr dirty="0" smtClean="0" baseline="3413" sz="4800" spc="0">
                <a:latin typeface="Calibri"/>
                <a:cs typeface="Calibri"/>
              </a:rPr>
              <a:t>h</a:t>
            </a:r>
            <a:r>
              <a:rPr dirty="0" smtClean="0" baseline="3413" sz="4800" spc="-46">
                <a:latin typeface="Calibri"/>
                <a:cs typeface="Calibri"/>
              </a:rPr>
              <a:t> </a:t>
            </a:r>
            <a:r>
              <a:rPr dirty="0" smtClean="0" baseline="3413" sz="4800" spc="0">
                <a:latin typeface="Calibri"/>
                <a:cs typeface="Calibri"/>
              </a:rPr>
              <a:t>d</a:t>
            </a:r>
            <a:r>
              <a:rPr dirty="0" smtClean="0" baseline="3413" sz="4800" spc="-19">
                <a:latin typeface="Calibri"/>
                <a:cs typeface="Calibri"/>
              </a:rPr>
              <a:t>p</a:t>
            </a:r>
            <a:r>
              <a:rPr dirty="0" smtClean="0" baseline="3413" sz="4800" spc="0">
                <a:latin typeface="Calibri"/>
                <a:cs typeface="Calibri"/>
              </a:rPr>
              <a:t>t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13884" y="2199132"/>
            <a:ext cx="2050453" cy="4307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54"/>
              </a:lnSpc>
              <a:spcBef>
                <a:spcPts val="167"/>
              </a:spcBef>
            </a:pPr>
            <a:r>
              <a:rPr dirty="0" smtClean="0" baseline="3413" sz="4800" spc="0">
                <a:latin typeface="Calibri"/>
                <a:cs typeface="Calibri"/>
              </a:rPr>
              <a:t>m</a:t>
            </a:r>
            <a:r>
              <a:rPr dirty="0" smtClean="0" baseline="3413" sz="4800" spc="-9">
                <a:latin typeface="Calibri"/>
                <a:cs typeface="Calibri"/>
              </a:rPr>
              <a:t>e</a:t>
            </a:r>
            <a:r>
              <a:rPr dirty="0" smtClean="0" baseline="3413" sz="4800" spc="9">
                <a:latin typeface="Calibri"/>
                <a:cs typeface="Calibri"/>
              </a:rPr>
              <a:t>l</a:t>
            </a:r>
            <a:r>
              <a:rPr dirty="0" smtClean="0" baseline="3413" sz="4800" spc="0">
                <a:latin typeface="Calibri"/>
                <a:cs typeface="Calibri"/>
              </a:rPr>
              <a:t>a</a:t>
            </a:r>
            <a:r>
              <a:rPr dirty="0" smtClean="0" baseline="3413" sz="4800" spc="9">
                <a:latin typeface="Calibri"/>
                <a:cs typeface="Calibri"/>
              </a:rPr>
              <a:t>p</a:t>
            </a:r>
            <a:r>
              <a:rPr dirty="0" smtClean="0" baseline="3413" sz="4800" spc="0">
                <a:latin typeface="Calibri"/>
                <a:cs typeface="Calibri"/>
              </a:rPr>
              <a:t>o</a:t>
            </a:r>
            <a:r>
              <a:rPr dirty="0" smtClean="0" baseline="3413" sz="4800" spc="-14">
                <a:latin typeface="Calibri"/>
                <a:cs typeface="Calibri"/>
              </a:rPr>
              <a:t>r</a:t>
            </a:r>
            <a:r>
              <a:rPr dirty="0" smtClean="0" baseline="3413" sz="4800" spc="-59">
                <a:latin typeface="Calibri"/>
                <a:cs typeface="Calibri"/>
              </a:rPr>
              <a:t>k</a:t>
            </a:r>
            <a:r>
              <a:rPr dirty="0" smtClean="0" baseline="3413" sz="4800" spc="0">
                <a:latin typeface="Calibri"/>
                <a:cs typeface="Calibri"/>
              </a:rPr>
              <a:t>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6244" y="2687066"/>
            <a:ext cx="7347327" cy="24799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54660" marR="61714">
              <a:lnSpc>
                <a:spcPts val="3354"/>
              </a:lnSpc>
              <a:spcBef>
                <a:spcPts val="167"/>
              </a:spcBef>
            </a:pPr>
            <a:r>
              <a:rPr dirty="0" smtClean="0" baseline="3413" sz="4800" spc="-109">
                <a:latin typeface="Calibri"/>
                <a:cs typeface="Calibri"/>
              </a:rPr>
              <a:t>k</a:t>
            </a:r>
            <a:r>
              <a:rPr dirty="0" smtClean="0" baseline="3413" sz="4800" spc="0">
                <a:latin typeface="Calibri"/>
                <a:cs typeface="Calibri"/>
              </a:rPr>
              <a:t>eja</a:t>
            </a:r>
            <a:r>
              <a:rPr dirty="0" smtClean="0" baseline="3413" sz="4800" spc="4">
                <a:latin typeface="Calibri"/>
                <a:cs typeface="Calibri"/>
              </a:rPr>
              <a:t>d</a:t>
            </a:r>
            <a:r>
              <a:rPr dirty="0" smtClean="0" baseline="3413" sz="4800" spc="9">
                <a:latin typeface="Calibri"/>
                <a:cs typeface="Calibri"/>
              </a:rPr>
              <a:t>i</a:t>
            </a:r>
            <a:r>
              <a:rPr dirty="0" smtClean="0" baseline="3413" sz="4800" spc="0">
                <a:latin typeface="Calibri"/>
                <a:cs typeface="Calibri"/>
              </a:rPr>
              <a:t>a</a:t>
            </a:r>
            <a:r>
              <a:rPr dirty="0" smtClean="0" baseline="3413" sz="4800" spc="9">
                <a:latin typeface="Calibri"/>
                <a:cs typeface="Calibri"/>
              </a:rPr>
              <a:t>n</a:t>
            </a:r>
            <a:r>
              <a:rPr dirty="0" smtClean="0" baseline="3413" sz="4800" spc="0">
                <a:latin typeface="Calibri"/>
                <a:cs typeface="Calibri"/>
              </a:rPr>
              <a:t>/ins</a:t>
            </a:r>
            <a:r>
              <a:rPr dirty="0" smtClean="0" baseline="3413" sz="4800" spc="14">
                <a:latin typeface="Calibri"/>
                <a:cs typeface="Calibri"/>
              </a:rPr>
              <a:t>i</a:t>
            </a:r>
            <a:r>
              <a:rPr dirty="0" smtClean="0" baseline="3413" sz="4800" spc="0">
                <a:latin typeface="Calibri"/>
                <a:cs typeface="Calibri"/>
              </a:rPr>
              <a:t>den,</a:t>
            </a:r>
            <a:r>
              <a:rPr dirty="0" smtClean="0" baseline="3413" sz="4800" spc="-183">
                <a:latin typeface="Calibri"/>
                <a:cs typeface="Calibri"/>
              </a:rPr>
              <a:t> </a:t>
            </a:r>
            <a:r>
              <a:rPr dirty="0" smtClean="0" baseline="3413" sz="4800" spc="0">
                <a:latin typeface="Calibri"/>
                <a:cs typeface="Calibri"/>
              </a:rPr>
              <a:t>se</a:t>
            </a:r>
            <a:r>
              <a:rPr dirty="0" smtClean="0" baseline="3413" sz="4800" spc="-14">
                <a:latin typeface="Calibri"/>
                <a:cs typeface="Calibri"/>
              </a:rPr>
              <a:t>r</a:t>
            </a:r>
            <a:r>
              <a:rPr dirty="0" smtClean="0" baseline="3413" sz="4800" spc="-39">
                <a:latin typeface="Calibri"/>
                <a:cs typeface="Calibri"/>
              </a:rPr>
              <a:t>t</a:t>
            </a:r>
            <a:r>
              <a:rPr dirty="0" smtClean="0" baseline="3413" sz="4800" spc="0">
                <a:latin typeface="Calibri"/>
                <a:cs typeface="Calibri"/>
              </a:rPr>
              <a:t>a</a:t>
            </a:r>
            <a:r>
              <a:rPr dirty="0" smtClean="0" baseline="3413" sz="4800" spc="-29">
                <a:latin typeface="Calibri"/>
                <a:cs typeface="Calibri"/>
              </a:rPr>
              <a:t> </a:t>
            </a:r>
            <a:r>
              <a:rPr dirty="0" smtClean="0" baseline="3413" sz="4800" spc="-54">
                <a:latin typeface="Calibri"/>
                <a:cs typeface="Calibri"/>
              </a:rPr>
              <a:t>R</a:t>
            </a:r>
            <a:r>
              <a:rPr dirty="0" smtClean="0" baseline="3413" sz="4800" spc="0">
                <a:latin typeface="Calibri"/>
                <a:cs typeface="Calibri"/>
              </a:rPr>
              <a:t>S</a:t>
            </a:r>
            <a:r>
              <a:rPr dirty="0" smtClean="0" baseline="3413" sz="4800" spc="7">
                <a:latin typeface="Calibri"/>
                <a:cs typeface="Calibri"/>
              </a:rPr>
              <a:t> </a:t>
            </a:r>
            <a:r>
              <a:rPr dirty="0" smtClean="0" baseline="3413" sz="4800" spc="0">
                <a:latin typeface="Calibri"/>
                <a:cs typeface="Calibri"/>
              </a:rPr>
              <a:t>m</a:t>
            </a:r>
            <a:r>
              <a:rPr dirty="0" smtClean="0" baseline="3413" sz="4800" spc="-9">
                <a:latin typeface="Calibri"/>
                <a:cs typeface="Calibri"/>
              </a:rPr>
              <a:t>e</a:t>
            </a:r>
            <a:r>
              <a:rPr dirty="0" smtClean="0" baseline="3413" sz="4800" spc="0">
                <a:latin typeface="Calibri"/>
                <a:cs typeface="Calibri"/>
              </a:rPr>
              <a:t>n</a:t>
            </a:r>
            <a:r>
              <a:rPr dirty="0" smtClean="0" baseline="3413" sz="4800" spc="-34">
                <a:latin typeface="Calibri"/>
                <a:cs typeface="Calibri"/>
              </a:rPr>
              <a:t>g</a:t>
            </a:r>
            <a:r>
              <a:rPr dirty="0" smtClean="0" baseline="3413" sz="4800" spc="-14">
                <a:latin typeface="Calibri"/>
                <a:cs typeface="Calibri"/>
              </a:rPr>
              <a:t>a</a:t>
            </a:r>
            <a:r>
              <a:rPr dirty="0" smtClean="0" baseline="3413" sz="4800" spc="4">
                <a:latin typeface="Calibri"/>
                <a:cs typeface="Calibri"/>
              </a:rPr>
              <a:t>t</a:t>
            </a:r>
            <a:r>
              <a:rPr dirty="0" smtClean="0" baseline="3413" sz="4800" spc="0">
                <a:latin typeface="Calibri"/>
                <a:cs typeface="Calibri"/>
              </a:rPr>
              <a:t>ur</a:t>
            </a:r>
            <a:endParaRPr sz="3200">
              <a:latin typeface="Calibri"/>
              <a:cs typeface="Calibri"/>
            </a:endParaRPr>
          </a:p>
          <a:p>
            <a:pPr marL="454660" marR="61714">
              <a:lnSpc>
                <a:spcPts val="3840"/>
              </a:lnSpc>
              <a:spcBef>
                <a:spcPts val="24"/>
              </a:spcBef>
            </a:pPr>
            <a:r>
              <a:rPr dirty="0" smtClean="0" baseline="1706" sz="4800" spc="0">
                <a:latin typeface="Calibri"/>
                <a:cs typeface="Calibri"/>
              </a:rPr>
              <a:t>pel</a:t>
            </a:r>
            <a:r>
              <a:rPr dirty="0" smtClean="0" baseline="1706" sz="4800" spc="9">
                <a:latin typeface="Calibri"/>
                <a:cs typeface="Calibri"/>
              </a:rPr>
              <a:t>a</a:t>
            </a:r>
            <a:r>
              <a:rPr dirty="0" smtClean="0" baseline="1706" sz="4800" spc="0">
                <a:latin typeface="Calibri"/>
                <a:cs typeface="Calibri"/>
              </a:rPr>
              <a:t>po</a:t>
            </a:r>
            <a:r>
              <a:rPr dirty="0" smtClean="0" baseline="1706" sz="4800" spc="-84">
                <a:latin typeface="Calibri"/>
                <a:cs typeface="Calibri"/>
              </a:rPr>
              <a:t>r</a:t>
            </a:r>
            <a:r>
              <a:rPr dirty="0" smtClean="0" baseline="1706" sz="4800" spc="0">
                <a:latin typeface="Calibri"/>
                <a:cs typeface="Calibri"/>
              </a:rPr>
              <a:t>an</a:t>
            </a:r>
            <a:r>
              <a:rPr dirty="0" smtClean="0" baseline="1706" sz="4800" spc="-82">
                <a:latin typeface="Calibri"/>
                <a:cs typeface="Calibri"/>
              </a:rPr>
              <a:t> </a:t>
            </a:r>
            <a:r>
              <a:rPr dirty="0" smtClean="0" baseline="1706" sz="4800" spc="-109">
                <a:latin typeface="Calibri"/>
                <a:cs typeface="Calibri"/>
              </a:rPr>
              <a:t>k</a:t>
            </a:r>
            <a:r>
              <a:rPr dirty="0" smtClean="0" baseline="1706" sz="4800" spc="0">
                <a:latin typeface="Calibri"/>
                <a:cs typeface="Calibri"/>
              </a:rPr>
              <a:t>epada</a:t>
            </a:r>
            <a:r>
              <a:rPr dirty="0" smtClean="0" baseline="1706" sz="4800" spc="-69">
                <a:latin typeface="Calibri"/>
                <a:cs typeface="Calibri"/>
              </a:rPr>
              <a:t> </a:t>
            </a:r>
            <a:r>
              <a:rPr dirty="0" smtClean="0" baseline="1706" sz="4800" spc="0">
                <a:latin typeface="Calibri"/>
                <a:cs typeface="Calibri"/>
              </a:rPr>
              <a:t>K</a:t>
            </a:r>
            <a:r>
              <a:rPr dirty="0" smtClean="0" baseline="1706" sz="4800" spc="-4">
                <a:latin typeface="Calibri"/>
                <a:cs typeface="Calibri"/>
              </a:rPr>
              <a:t>K</a:t>
            </a:r>
            <a:r>
              <a:rPr dirty="0" smtClean="0" baseline="1706" sz="4800" spc="25">
                <a:latin typeface="Calibri"/>
                <a:cs typeface="Calibri"/>
              </a:rPr>
              <a:t>P</a:t>
            </a:r>
            <a:r>
              <a:rPr dirty="0" smtClean="0" baseline="1706" sz="4800" spc="4">
                <a:latin typeface="Calibri"/>
                <a:cs typeface="Calibri"/>
              </a:rPr>
              <a:t>-</a:t>
            </a:r>
            <a:r>
              <a:rPr dirty="0" smtClean="0" baseline="1706" sz="4800" spc="-50">
                <a:latin typeface="Calibri"/>
                <a:cs typeface="Calibri"/>
              </a:rPr>
              <a:t>RS</a:t>
            </a:r>
            <a:endParaRPr sz="3200">
              <a:latin typeface="Calibri"/>
              <a:cs typeface="Calibri"/>
            </a:endParaRPr>
          </a:p>
          <a:p>
            <a:pPr marL="454660" indent="-441960">
              <a:lnSpc>
                <a:spcPts val="3840"/>
              </a:lnSpc>
              <a:spcBef>
                <a:spcPts val="678"/>
              </a:spcBef>
            </a:pPr>
            <a:r>
              <a:rPr dirty="0" smtClean="0" sz="3200" spc="-325">
                <a:latin typeface="Calibri"/>
                <a:cs typeface="Calibri"/>
              </a:rPr>
              <a:t>V</a:t>
            </a:r>
            <a:r>
              <a:rPr dirty="0" smtClean="0" sz="3200" spc="0">
                <a:latin typeface="Calibri"/>
                <a:cs typeface="Calibri"/>
              </a:rPr>
              <a:t>.</a:t>
            </a:r>
            <a:r>
              <a:rPr dirty="0" smtClean="0" sz="3200" spc="-26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L</a:t>
            </a:r>
            <a:r>
              <a:rPr dirty="0" smtClean="0" sz="3200" spc="4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b</a:t>
            </a:r>
            <a:r>
              <a:rPr dirty="0" smtClean="0" sz="3200" spc="-14">
                <a:latin typeface="Calibri"/>
                <a:cs typeface="Calibri"/>
              </a:rPr>
              <a:t>a</a:t>
            </a:r>
            <a:r>
              <a:rPr dirty="0" smtClean="0" sz="3200" spc="4">
                <a:latin typeface="Calibri"/>
                <a:cs typeface="Calibri"/>
              </a:rPr>
              <a:t>t</a:t>
            </a:r>
            <a:r>
              <a:rPr dirty="0" smtClean="0" sz="3200" spc="-5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74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dan</a:t>
            </a:r>
            <a:r>
              <a:rPr dirty="0" smtClean="0" sz="3200" spc="-23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be</a:t>
            </a:r>
            <a:r>
              <a:rPr dirty="0" smtClean="0" sz="3200" spc="-14">
                <a:latin typeface="Calibri"/>
                <a:cs typeface="Calibri"/>
              </a:rPr>
              <a:t>r</a:t>
            </a:r>
            <a:r>
              <a:rPr dirty="0" smtClean="0" sz="3200" spc="-134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o</a:t>
            </a:r>
            <a:r>
              <a:rPr dirty="0" smtClean="0" sz="3200" spc="-14">
                <a:latin typeface="Calibri"/>
                <a:cs typeface="Calibri"/>
              </a:rPr>
              <a:t>m</a:t>
            </a:r>
            <a:r>
              <a:rPr dirty="0" smtClean="0" sz="3200" spc="0">
                <a:latin typeface="Calibri"/>
                <a:cs typeface="Calibri"/>
              </a:rPr>
              <a:t>un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-5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asi</a:t>
            </a:r>
            <a:r>
              <a:rPr dirty="0" smtClean="0" sz="3200" spc="-116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den</a:t>
            </a:r>
            <a:r>
              <a:rPr dirty="0" smtClean="0" sz="3200" spc="-39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pas</a:t>
            </a:r>
            <a:r>
              <a:rPr dirty="0" smtClean="0" sz="3200" spc="14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en</a:t>
            </a:r>
            <a:r>
              <a:rPr dirty="0" smtClean="0" sz="3200" spc="-9">
                <a:latin typeface="Calibri"/>
                <a:cs typeface="Calibri"/>
              </a:rPr>
              <a:t>,</a:t>
            </a:r>
            <a:r>
              <a:rPr dirty="0" smtClean="0" sz="3200" spc="-54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9">
                <a:latin typeface="Calibri"/>
                <a:cs typeface="Calibri"/>
              </a:rPr>
              <a:t>m</a:t>
            </a:r>
            <a:r>
              <a:rPr dirty="0" smtClean="0" sz="3200" spc="0">
                <a:latin typeface="Calibri"/>
                <a:cs typeface="Calibri"/>
              </a:rPr>
              <a:t>ba</a:t>
            </a:r>
            <a:r>
              <a:rPr dirty="0" smtClean="0" sz="3200" spc="4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g</a:t>
            </a:r>
            <a:r>
              <a:rPr dirty="0" smtClean="0" sz="3200" spc="-50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186">
                <a:latin typeface="Calibri"/>
                <a:cs typeface="Calibri"/>
              </a:rPr>
              <a:t> </a:t>
            </a:r>
            <a:r>
              <a:rPr dirty="0" smtClean="0" sz="3200" spc="-29">
                <a:latin typeface="Calibri"/>
                <a:cs typeface="Calibri"/>
              </a:rPr>
              <a:t>c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75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16">
                <a:latin typeface="Calibri"/>
                <a:cs typeface="Calibri"/>
              </a:rPr>
              <a:t> </a:t>
            </a:r>
            <a:r>
              <a:rPr dirty="0" smtClean="0" sz="3200" spc="-29">
                <a:latin typeface="Calibri"/>
                <a:cs typeface="Calibri"/>
              </a:rPr>
              <a:t>c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75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16">
                <a:latin typeface="Calibri"/>
                <a:cs typeface="Calibri"/>
              </a:rPr>
              <a:t> </a:t>
            </a:r>
            <a:r>
              <a:rPr dirty="0" smtClean="0" sz="3200" spc="-134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omuni</a:t>
            </a:r>
            <a:r>
              <a:rPr dirty="0" smtClean="0" sz="3200" spc="-54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asi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-1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14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bu</a:t>
            </a:r>
            <a:r>
              <a:rPr dirty="0" smtClean="0" sz="3200" spc="-50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65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den</a:t>
            </a:r>
            <a:r>
              <a:rPr dirty="0" smtClean="0" sz="3200" spc="-34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71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s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en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898038" y="4248048"/>
            <a:ext cx="454092" cy="4310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54"/>
              </a:lnSpc>
              <a:spcBef>
                <a:spcPts val="167"/>
              </a:spcBef>
            </a:pPr>
            <a:r>
              <a:rPr dirty="0" smtClean="0" baseline="3413" sz="4800" spc="-54">
                <a:latin typeface="Calibri"/>
                <a:cs typeface="Calibri"/>
              </a:rPr>
              <a:t>y</a:t>
            </a:r>
            <a:r>
              <a:rPr dirty="0" smtClean="0" baseline="3413" sz="4800" spc="0">
                <a:latin typeface="Calibri"/>
                <a:cs typeface="Calibri"/>
              </a:rPr>
              <a:t>g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6244" y="604647"/>
            <a:ext cx="8078315" cy="50501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0807">
              <a:lnSpc>
                <a:spcPts val="4575"/>
              </a:lnSpc>
              <a:spcBef>
                <a:spcPts val="228"/>
              </a:spcBef>
            </a:pPr>
            <a:r>
              <a:rPr dirty="0" smtClean="0" baseline="3103" sz="6600" spc="0">
                <a:latin typeface="Calibri"/>
                <a:cs typeface="Calibri"/>
              </a:rPr>
              <a:t>lanju</a:t>
            </a:r>
            <a:r>
              <a:rPr dirty="0" smtClean="0" baseline="3103" sz="6600" spc="-50">
                <a:latin typeface="Calibri"/>
                <a:cs typeface="Calibri"/>
              </a:rPr>
              <a:t>t</a:t>
            </a:r>
            <a:r>
              <a:rPr dirty="0" smtClean="0" baseline="3103" sz="6600" spc="0">
                <a:latin typeface="Calibri"/>
                <a:cs typeface="Calibri"/>
              </a:rPr>
              <a:t>an</a:t>
            </a:r>
            <a:endParaRPr sz="4400">
              <a:latin typeface="Calibri"/>
              <a:cs typeface="Calibri"/>
            </a:endParaRPr>
          </a:p>
          <a:p>
            <a:pPr marL="12700" marR="60807">
              <a:lnSpc>
                <a:spcPct val="101725"/>
              </a:lnSpc>
              <a:spcBef>
                <a:spcPts val="3354"/>
              </a:spcBef>
            </a:pPr>
            <a:r>
              <a:rPr dirty="0" smtClean="0" sz="3200" spc="-14">
                <a:latin typeface="Calibri"/>
                <a:cs typeface="Calibri"/>
              </a:rPr>
              <a:t>V</a:t>
            </a:r>
            <a:r>
              <a:rPr dirty="0" smtClean="0" sz="3200" spc="4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.</a:t>
            </a:r>
            <a:r>
              <a:rPr dirty="0" smtClean="0" sz="3200" spc="-26">
                <a:latin typeface="Calibri"/>
                <a:cs typeface="Calibri"/>
              </a:rPr>
              <a:t> </a:t>
            </a:r>
            <a:r>
              <a:rPr dirty="0" smtClean="0" sz="3200" spc="-14">
                <a:latin typeface="Calibri"/>
                <a:cs typeface="Calibri"/>
              </a:rPr>
              <a:t>B</a:t>
            </a:r>
            <a:r>
              <a:rPr dirty="0" smtClean="0" sz="3200" spc="0">
                <a:latin typeface="Calibri"/>
                <a:cs typeface="Calibri"/>
              </a:rPr>
              <a:t>ela</a:t>
            </a:r>
            <a:r>
              <a:rPr dirty="0" smtClean="0" sz="3200" spc="9">
                <a:latin typeface="Calibri"/>
                <a:cs typeface="Calibri"/>
              </a:rPr>
              <a:t>j</a:t>
            </a:r>
            <a:r>
              <a:rPr dirty="0" smtClean="0" sz="3200" spc="0">
                <a:latin typeface="Calibri"/>
                <a:cs typeface="Calibri"/>
              </a:rPr>
              <a:t>ar</a:t>
            </a:r>
            <a:r>
              <a:rPr dirty="0" smtClean="0" sz="3200" spc="-75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dan</a:t>
            </a:r>
            <a:r>
              <a:rPr dirty="0" smtClean="0" sz="3200" spc="-23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be</a:t>
            </a:r>
            <a:r>
              <a:rPr dirty="0" smtClean="0" sz="3200" spc="-14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ba</a:t>
            </a:r>
            <a:r>
              <a:rPr dirty="0" smtClean="0" sz="3200" spc="9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i</a:t>
            </a:r>
            <a:r>
              <a:rPr dirty="0" smtClean="0" sz="3200" spc="-6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pen</a:t>
            </a:r>
            <a:r>
              <a:rPr dirty="0" smtClean="0" sz="3200" spc="-39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14">
                <a:latin typeface="Calibri"/>
                <a:cs typeface="Calibri"/>
              </a:rPr>
              <a:t>l</a:t>
            </a:r>
            <a:r>
              <a:rPr dirty="0" smtClean="0" sz="3200" spc="0">
                <a:latin typeface="Calibri"/>
                <a:cs typeface="Calibri"/>
              </a:rPr>
              <a:t>aman</a:t>
            </a:r>
            <a:r>
              <a:rPr dirty="0" smtClean="0" sz="3200" spc="-115">
                <a:latin typeface="Calibri"/>
                <a:cs typeface="Calibri"/>
              </a:rPr>
              <a:t> </a:t>
            </a:r>
            <a:r>
              <a:rPr dirty="0" smtClean="0" sz="3200" spc="-1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29">
                <a:latin typeface="Calibri"/>
                <a:cs typeface="Calibri"/>
              </a:rPr>
              <a:t>n</a:t>
            </a:r>
            <a:r>
              <a:rPr dirty="0" smtClean="0" sz="3200" spc="-39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ang</a:t>
            </a:r>
            <a:r>
              <a:rPr dirty="0" smtClean="0" sz="3200" spc="-69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K</a:t>
            </a:r>
            <a:r>
              <a:rPr dirty="0" smtClean="0" sz="3200" spc="-409">
                <a:latin typeface="Calibri"/>
                <a:cs typeface="Calibri"/>
              </a:rPr>
              <a:t>P</a:t>
            </a:r>
            <a:r>
              <a:rPr dirty="0" smtClean="0" sz="3200" spc="0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  <a:p>
            <a:pPr marL="543052">
              <a:lnSpc>
                <a:spcPts val="3845"/>
              </a:lnSpc>
              <a:spcBef>
                <a:spcPts val="192"/>
              </a:spcBef>
            </a:pPr>
            <a:r>
              <a:rPr dirty="0" smtClean="0" baseline="1706" sz="4800" spc="0">
                <a:latin typeface="Calibri"/>
                <a:cs typeface="Calibri"/>
              </a:rPr>
              <a:t>Do</a:t>
            </a:r>
            <a:r>
              <a:rPr dirty="0" smtClean="0" baseline="1706" sz="4800" spc="-50">
                <a:latin typeface="Calibri"/>
                <a:cs typeface="Calibri"/>
              </a:rPr>
              <a:t>r</a:t>
            </a:r>
            <a:r>
              <a:rPr dirty="0" smtClean="0" baseline="1706" sz="4800" spc="0">
                <a:latin typeface="Calibri"/>
                <a:cs typeface="Calibri"/>
              </a:rPr>
              <a:t>ong</a:t>
            </a:r>
            <a:r>
              <a:rPr dirty="0" smtClean="0" baseline="1706" sz="4800" spc="-41">
                <a:latin typeface="Calibri"/>
                <a:cs typeface="Calibri"/>
              </a:rPr>
              <a:t> </a:t>
            </a:r>
            <a:r>
              <a:rPr dirty="0" smtClean="0" baseline="1706" sz="4800" spc="-50">
                <a:latin typeface="Calibri"/>
                <a:cs typeface="Calibri"/>
              </a:rPr>
              <a:t>s</a:t>
            </a:r>
            <a:r>
              <a:rPr dirty="0" smtClean="0" baseline="1706" sz="4800" spc="-39">
                <a:latin typeface="Calibri"/>
                <a:cs typeface="Calibri"/>
              </a:rPr>
              <a:t>t</a:t>
            </a:r>
            <a:r>
              <a:rPr dirty="0" smtClean="0" baseline="1706" sz="4800" spc="-14">
                <a:latin typeface="Calibri"/>
                <a:cs typeface="Calibri"/>
              </a:rPr>
              <a:t>a</a:t>
            </a:r>
            <a:r>
              <a:rPr dirty="0" smtClean="0" baseline="1706" sz="4800" spc="0">
                <a:latin typeface="Calibri"/>
                <a:cs typeface="Calibri"/>
              </a:rPr>
              <a:t>f</a:t>
            </a:r>
            <a:r>
              <a:rPr dirty="0" smtClean="0" baseline="1706" sz="4800" spc="-12">
                <a:latin typeface="Calibri"/>
                <a:cs typeface="Calibri"/>
              </a:rPr>
              <a:t> </a:t>
            </a:r>
            <a:r>
              <a:rPr dirty="0" smtClean="0" baseline="1706" sz="4800" spc="0">
                <a:latin typeface="Calibri"/>
                <a:cs typeface="Calibri"/>
              </a:rPr>
              <a:t>a</a:t>
            </a:r>
            <a:r>
              <a:rPr dirty="0" smtClean="0" baseline="1706" sz="4800" spc="9">
                <a:latin typeface="Calibri"/>
                <a:cs typeface="Calibri"/>
              </a:rPr>
              <a:t>n</a:t>
            </a:r>
            <a:r>
              <a:rPr dirty="0" smtClean="0" baseline="1706" sz="4800" spc="0">
                <a:latin typeface="Calibri"/>
                <a:cs typeface="Calibri"/>
              </a:rPr>
              <a:t>da</a:t>
            </a:r>
            <a:r>
              <a:rPr dirty="0" smtClean="0" baseline="1706" sz="4800" spc="-54">
                <a:latin typeface="Calibri"/>
                <a:cs typeface="Calibri"/>
              </a:rPr>
              <a:t> </a:t>
            </a:r>
            <a:r>
              <a:rPr dirty="0" smtClean="0" baseline="1706" sz="4800" spc="0">
                <a:latin typeface="Calibri"/>
                <a:cs typeface="Calibri"/>
              </a:rPr>
              <a:t>u</a:t>
            </a:r>
            <a:r>
              <a:rPr dirty="0" smtClean="0" baseline="1706" sz="4800" spc="-14">
                <a:latin typeface="Calibri"/>
                <a:cs typeface="Calibri"/>
              </a:rPr>
              <a:t>n</a:t>
            </a:r>
            <a:r>
              <a:rPr dirty="0" smtClean="0" baseline="1706" sz="4800" spc="0">
                <a:latin typeface="Calibri"/>
                <a:cs typeface="Calibri"/>
              </a:rPr>
              <a:t>t</a:t>
            </a:r>
            <a:r>
              <a:rPr dirty="0" smtClean="0" baseline="1706" sz="4800" spc="-8">
                <a:latin typeface="Calibri"/>
                <a:cs typeface="Calibri"/>
              </a:rPr>
              <a:t> </a:t>
            </a:r>
            <a:r>
              <a:rPr dirty="0" smtClean="0" baseline="1706" sz="4800" spc="0">
                <a:latin typeface="Calibri"/>
                <a:cs typeface="Calibri"/>
              </a:rPr>
              <a:t>mel</a:t>
            </a:r>
            <a:r>
              <a:rPr dirty="0" smtClean="0" baseline="1706" sz="4800" spc="14">
                <a:latin typeface="Calibri"/>
                <a:cs typeface="Calibri"/>
              </a:rPr>
              <a:t>a</a:t>
            </a:r>
            <a:r>
              <a:rPr dirty="0" smtClean="0" baseline="1706" sz="4800" spc="-59">
                <a:latin typeface="Calibri"/>
                <a:cs typeface="Calibri"/>
              </a:rPr>
              <a:t>k</a:t>
            </a:r>
            <a:r>
              <a:rPr dirty="0" smtClean="0" baseline="1706" sz="4800" spc="0">
                <a:latin typeface="Calibri"/>
                <a:cs typeface="Calibri"/>
              </a:rPr>
              <a:t>u</a:t>
            </a:r>
            <a:r>
              <a:rPr dirty="0" smtClean="0" baseline="1706" sz="4800" spc="-54">
                <a:latin typeface="Calibri"/>
                <a:cs typeface="Calibri"/>
              </a:rPr>
              <a:t>k</a:t>
            </a:r>
            <a:r>
              <a:rPr dirty="0" smtClean="0" baseline="1706" sz="4800" spc="0">
                <a:latin typeface="Calibri"/>
                <a:cs typeface="Calibri"/>
              </a:rPr>
              <a:t>an</a:t>
            </a:r>
            <a:r>
              <a:rPr dirty="0" smtClean="0" baseline="1706" sz="4800" spc="-87">
                <a:latin typeface="Calibri"/>
                <a:cs typeface="Calibri"/>
              </a:rPr>
              <a:t> </a:t>
            </a:r>
            <a:r>
              <a:rPr dirty="0" smtClean="0" baseline="1706" sz="4800" spc="0">
                <a:latin typeface="Calibri"/>
                <a:cs typeface="Calibri"/>
              </a:rPr>
              <a:t>a</a:t>
            </a:r>
            <a:r>
              <a:rPr dirty="0" smtClean="0" baseline="1706" sz="4800" spc="9">
                <a:latin typeface="Calibri"/>
                <a:cs typeface="Calibri"/>
              </a:rPr>
              <a:t>n</a:t>
            </a:r>
            <a:r>
              <a:rPr dirty="0" smtClean="0" baseline="1706" sz="4800" spc="0">
                <a:latin typeface="Calibri"/>
                <a:cs typeface="Calibri"/>
              </a:rPr>
              <a:t>a</a:t>
            </a:r>
            <a:r>
              <a:rPr dirty="0" smtClean="0" baseline="1706" sz="4800" spc="19">
                <a:latin typeface="Calibri"/>
                <a:cs typeface="Calibri"/>
              </a:rPr>
              <a:t>l</a:t>
            </a:r>
            <a:r>
              <a:rPr dirty="0" smtClean="0" baseline="1706" sz="4800" spc="9">
                <a:latin typeface="Calibri"/>
                <a:cs typeface="Calibri"/>
              </a:rPr>
              <a:t>i</a:t>
            </a:r>
            <a:r>
              <a:rPr dirty="0" smtClean="0" baseline="1706" sz="4800" spc="0">
                <a:latin typeface="Calibri"/>
                <a:cs typeface="Calibri"/>
              </a:rPr>
              <a:t>s</a:t>
            </a:r>
            <a:r>
              <a:rPr dirty="0" smtClean="0" baseline="1706" sz="4800" spc="9">
                <a:latin typeface="Calibri"/>
                <a:cs typeface="Calibri"/>
              </a:rPr>
              <a:t>i</a:t>
            </a:r>
            <a:r>
              <a:rPr dirty="0" smtClean="0" baseline="1706" sz="4800" spc="0">
                <a:latin typeface="Calibri"/>
                <a:cs typeface="Calibri"/>
              </a:rPr>
              <a:t>s</a:t>
            </a:r>
            <a:r>
              <a:rPr dirty="0" smtClean="0" baseline="1706" sz="4800" spc="-94">
                <a:latin typeface="Calibri"/>
                <a:cs typeface="Calibri"/>
              </a:rPr>
              <a:t> </a:t>
            </a:r>
            <a:r>
              <a:rPr dirty="0" smtClean="0" baseline="1706" sz="4800" spc="0">
                <a:latin typeface="Calibri"/>
                <a:cs typeface="Calibri"/>
              </a:rPr>
              <a:t>a</a:t>
            </a:r>
            <a:r>
              <a:rPr dirty="0" smtClean="0" baseline="1706" sz="4800" spc="-50">
                <a:latin typeface="Calibri"/>
                <a:cs typeface="Calibri"/>
              </a:rPr>
              <a:t>k</a:t>
            </a:r>
            <a:r>
              <a:rPr dirty="0" smtClean="0" baseline="1706" sz="4800" spc="0">
                <a:latin typeface="Calibri"/>
                <a:cs typeface="Calibri"/>
              </a:rPr>
              <a:t>ar</a:t>
            </a:r>
            <a:endParaRPr sz="3200">
              <a:latin typeface="Calibri"/>
              <a:cs typeface="Calibri"/>
            </a:endParaRPr>
          </a:p>
          <a:p>
            <a:pPr marL="543052" marR="60807">
              <a:lnSpc>
                <a:spcPts val="3840"/>
              </a:lnSpc>
            </a:pPr>
            <a:r>
              <a:rPr dirty="0" smtClean="0" baseline="1706" sz="4800" spc="0">
                <a:latin typeface="Calibri"/>
                <a:cs typeface="Calibri"/>
              </a:rPr>
              <a:t>mas</a:t>
            </a:r>
            <a:r>
              <a:rPr dirty="0" smtClean="0" baseline="1706" sz="4800" spc="14">
                <a:latin typeface="Calibri"/>
                <a:cs typeface="Calibri"/>
              </a:rPr>
              <a:t>a</a:t>
            </a:r>
            <a:r>
              <a:rPr dirty="0" smtClean="0" baseline="1706" sz="4800" spc="9">
                <a:latin typeface="Calibri"/>
                <a:cs typeface="Calibri"/>
              </a:rPr>
              <a:t>l</a:t>
            </a:r>
            <a:r>
              <a:rPr dirty="0" smtClean="0" baseline="1706" sz="4800" spc="0">
                <a:latin typeface="Calibri"/>
                <a:cs typeface="Calibri"/>
              </a:rPr>
              <a:t>ah</a:t>
            </a:r>
            <a:r>
              <a:rPr dirty="0" smtClean="0" baseline="1706" sz="4800" spc="-78">
                <a:latin typeface="Calibri"/>
                <a:cs typeface="Calibri"/>
              </a:rPr>
              <a:t> </a:t>
            </a:r>
            <a:r>
              <a:rPr dirty="0" smtClean="0" baseline="1706" sz="4800" spc="0">
                <a:latin typeface="Calibri"/>
                <a:cs typeface="Calibri"/>
              </a:rPr>
              <a:t>u</a:t>
            </a:r>
            <a:r>
              <a:rPr dirty="0" smtClean="0" baseline="1706" sz="4800" spc="-9">
                <a:latin typeface="Calibri"/>
                <a:cs typeface="Calibri"/>
              </a:rPr>
              <a:t>n</a:t>
            </a:r>
            <a:r>
              <a:rPr dirty="0" smtClean="0" baseline="1706" sz="4800" spc="4">
                <a:latin typeface="Calibri"/>
                <a:cs typeface="Calibri"/>
              </a:rPr>
              <a:t>t</a:t>
            </a:r>
            <a:r>
              <a:rPr dirty="0" smtClean="0" baseline="1706" sz="4800" spc="0">
                <a:latin typeface="Calibri"/>
                <a:cs typeface="Calibri"/>
              </a:rPr>
              <a:t>uk</a:t>
            </a:r>
            <a:r>
              <a:rPr dirty="0" smtClean="0" baseline="1706" sz="4800" spc="-54">
                <a:latin typeface="Calibri"/>
                <a:cs typeface="Calibri"/>
              </a:rPr>
              <a:t> </a:t>
            </a:r>
            <a:r>
              <a:rPr dirty="0" smtClean="0" baseline="1706" sz="4800" spc="0">
                <a:latin typeface="Calibri"/>
                <a:cs typeface="Calibri"/>
              </a:rPr>
              <a:t>be</a:t>
            </a:r>
            <a:r>
              <a:rPr dirty="0" smtClean="0" baseline="1706" sz="4800" spc="9">
                <a:latin typeface="Calibri"/>
                <a:cs typeface="Calibri"/>
              </a:rPr>
              <a:t>l</a:t>
            </a:r>
            <a:r>
              <a:rPr dirty="0" smtClean="0" baseline="1706" sz="4800" spc="0">
                <a:latin typeface="Calibri"/>
                <a:cs typeface="Calibri"/>
              </a:rPr>
              <a:t>a</a:t>
            </a:r>
            <a:r>
              <a:rPr dirty="0" smtClean="0" baseline="1706" sz="4800" spc="9">
                <a:latin typeface="Calibri"/>
                <a:cs typeface="Calibri"/>
              </a:rPr>
              <a:t>j</a:t>
            </a:r>
            <a:r>
              <a:rPr dirty="0" smtClean="0" baseline="1706" sz="4800" spc="0">
                <a:latin typeface="Calibri"/>
                <a:cs typeface="Calibri"/>
              </a:rPr>
              <a:t>ar</a:t>
            </a:r>
            <a:r>
              <a:rPr dirty="0" smtClean="0" baseline="1706" sz="4800" spc="-69">
                <a:latin typeface="Calibri"/>
                <a:cs typeface="Calibri"/>
              </a:rPr>
              <a:t> </a:t>
            </a:r>
            <a:r>
              <a:rPr dirty="0" smtClean="0" baseline="1706" sz="4800" spc="0">
                <a:latin typeface="Calibri"/>
                <a:cs typeface="Calibri"/>
              </a:rPr>
              <a:t>b</a:t>
            </a:r>
            <a:r>
              <a:rPr dirty="0" smtClean="0" baseline="1706" sz="4800" spc="9">
                <a:latin typeface="Calibri"/>
                <a:cs typeface="Calibri"/>
              </a:rPr>
              <a:t>a</a:t>
            </a:r>
            <a:r>
              <a:rPr dirty="0" smtClean="0" baseline="1706" sz="4800" spc="-34">
                <a:latin typeface="Calibri"/>
                <a:cs typeface="Calibri"/>
              </a:rPr>
              <a:t>g</a:t>
            </a:r>
            <a:r>
              <a:rPr dirty="0" smtClean="0" baseline="1706" sz="4800" spc="0">
                <a:latin typeface="Calibri"/>
                <a:cs typeface="Calibri"/>
              </a:rPr>
              <a:t>a</a:t>
            </a:r>
            <a:r>
              <a:rPr dirty="0" smtClean="0" baseline="1706" sz="4800" spc="19">
                <a:latin typeface="Calibri"/>
                <a:cs typeface="Calibri"/>
              </a:rPr>
              <a:t>i</a:t>
            </a:r>
            <a:r>
              <a:rPr dirty="0" smtClean="0" baseline="1706" sz="4800" spc="0">
                <a:latin typeface="Calibri"/>
                <a:cs typeface="Calibri"/>
              </a:rPr>
              <a:t>ma</a:t>
            </a:r>
            <a:r>
              <a:rPr dirty="0" smtClean="0" baseline="1706" sz="4800" spc="9">
                <a:latin typeface="Calibri"/>
                <a:cs typeface="Calibri"/>
              </a:rPr>
              <a:t>n</a:t>
            </a:r>
            <a:r>
              <a:rPr dirty="0" smtClean="0" baseline="1706" sz="4800" spc="0">
                <a:latin typeface="Calibri"/>
                <a:cs typeface="Calibri"/>
              </a:rPr>
              <a:t>a</a:t>
            </a:r>
            <a:r>
              <a:rPr dirty="0" smtClean="0" baseline="1706" sz="4800" spc="-117">
                <a:latin typeface="Calibri"/>
                <a:cs typeface="Calibri"/>
              </a:rPr>
              <a:t> </a:t>
            </a:r>
            <a:r>
              <a:rPr dirty="0" smtClean="0" baseline="1706" sz="4800" spc="0">
                <a:latin typeface="Calibri"/>
                <a:cs typeface="Calibri"/>
              </a:rPr>
              <a:t>d</a:t>
            </a:r>
            <a:r>
              <a:rPr dirty="0" smtClean="0" baseline="1706" sz="4800" spc="9">
                <a:latin typeface="Calibri"/>
                <a:cs typeface="Calibri"/>
              </a:rPr>
              <a:t>a</a:t>
            </a:r>
            <a:r>
              <a:rPr dirty="0" smtClean="0" baseline="1706" sz="4800" spc="0">
                <a:latin typeface="Calibri"/>
                <a:cs typeface="Calibri"/>
              </a:rPr>
              <a:t>n</a:t>
            </a:r>
            <a:endParaRPr sz="3200">
              <a:latin typeface="Calibri"/>
              <a:cs typeface="Calibri"/>
            </a:endParaRPr>
          </a:p>
          <a:p>
            <a:pPr marL="543052" marR="60807">
              <a:lnSpc>
                <a:spcPts val="3840"/>
              </a:lnSpc>
            </a:pPr>
            <a:r>
              <a:rPr dirty="0" smtClean="0" baseline="1706" sz="4800" spc="0">
                <a:latin typeface="Calibri"/>
                <a:cs typeface="Calibri"/>
              </a:rPr>
              <a:t>m</a:t>
            </a:r>
            <a:r>
              <a:rPr dirty="0" smtClean="0" baseline="1706" sz="4800" spc="-9">
                <a:latin typeface="Calibri"/>
                <a:cs typeface="Calibri"/>
              </a:rPr>
              <a:t>e</a:t>
            </a:r>
            <a:r>
              <a:rPr dirty="0" smtClean="0" baseline="1706" sz="4800" spc="0">
                <a:latin typeface="Calibri"/>
                <a:cs typeface="Calibri"/>
              </a:rPr>
              <a:t>n</a:t>
            </a:r>
            <a:r>
              <a:rPr dirty="0" smtClean="0" baseline="1706" sz="4800" spc="-34">
                <a:latin typeface="Calibri"/>
                <a:cs typeface="Calibri"/>
              </a:rPr>
              <a:t>g</a:t>
            </a:r>
            <a:r>
              <a:rPr dirty="0" smtClean="0" baseline="1706" sz="4800" spc="0">
                <a:latin typeface="Calibri"/>
                <a:cs typeface="Calibri"/>
              </a:rPr>
              <a:t>a</a:t>
            </a:r>
            <a:r>
              <a:rPr dirty="0" smtClean="0" baseline="1706" sz="4800" spc="9">
                <a:latin typeface="Calibri"/>
                <a:cs typeface="Calibri"/>
              </a:rPr>
              <a:t>p</a:t>
            </a:r>
            <a:r>
              <a:rPr dirty="0" smtClean="0" baseline="1706" sz="4800" spc="0">
                <a:latin typeface="Calibri"/>
                <a:cs typeface="Calibri"/>
              </a:rPr>
              <a:t>a</a:t>
            </a:r>
            <a:r>
              <a:rPr dirty="0" smtClean="0" baseline="1706" sz="4800" spc="-95">
                <a:latin typeface="Calibri"/>
                <a:cs typeface="Calibri"/>
              </a:rPr>
              <a:t> </a:t>
            </a:r>
            <a:r>
              <a:rPr dirty="0" smtClean="0" baseline="1706" sz="4800" spc="-109">
                <a:latin typeface="Calibri"/>
                <a:cs typeface="Calibri"/>
              </a:rPr>
              <a:t>k</a:t>
            </a:r>
            <a:r>
              <a:rPr dirty="0" smtClean="0" baseline="1706" sz="4800" spc="0">
                <a:latin typeface="Calibri"/>
                <a:cs typeface="Calibri"/>
              </a:rPr>
              <a:t>eja</a:t>
            </a:r>
            <a:r>
              <a:rPr dirty="0" smtClean="0" baseline="1706" sz="4800" spc="9">
                <a:latin typeface="Calibri"/>
                <a:cs typeface="Calibri"/>
              </a:rPr>
              <a:t>d</a:t>
            </a:r>
            <a:r>
              <a:rPr dirty="0" smtClean="0" baseline="1706" sz="4800" spc="0">
                <a:latin typeface="Calibri"/>
                <a:cs typeface="Calibri"/>
              </a:rPr>
              <a:t>i</a:t>
            </a:r>
            <a:r>
              <a:rPr dirty="0" smtClean="0" baseline="1706" sz="4800" spc="19">
                <a:latin typeface="Calibri"/>
                <a:cs typeface="Calibri"/>
              </a:rPr>
              <a:t>a</a:t>
            </a:r>
            <a:r>
              <a:rPr dirty="0" smtClean="0" baseline="1706" sz="4800" spc="0">
                <a:latin typeface="Calibri"/>
                <a:cs typeface="Calibri"/>
              </a:rPr>
              <a:t>n</a:t>
            </a:r>
            <a:r>
              <a:rPr dirty="0" smtClean="0" baseline="1706" sz="4800" spc="-84">
                <a:latin typeface="Calibri"/>
                <a:cs typeface="Calibri"/>
              </a:rPr>
              <a:t> </a:t>
            </a:r>
            <a:r>
              <a:rPr dirty="0" smtClean="0" baseline="1706" sz="4800" spc="0">
                <a:latin typeface="Calibri"/>
                <a:cs typeface="Calibri"/>
              </a:rPr>
              <a:t>i</a:t>
            </a:r>
            <a:r>
              <a:rPr dirty="0" smtClean="0" baseline="1706" sz="4800" spc="19">
                <a:latin typeface="Calibri"/>
                <a:cs typeface="Calibri"/>
              </a:rPr>
              <a:t>t</a:t>
            </a:r>
            <a:r>
              <a:rPr dirty="0" smtClean="0" baseline="1706" sz="4800" spc="0">
                <a:latin typeface="Calibri"/>
                <a:cs typeface="Calibri"/>
              </a:rPr>
              <a:t>u</a:t>
            </a:r>
            <a:r>
              <a:rPr dirty="0" smtClean="0" baseline="1706" sz="4800" spc="-16">
                <a:latin typeface="Calibri"/>
                <a:cs typeface="Calibri"/>
              </a:rPr>
              <a:t> </a:t>
            </a:r>
            <a:r>
              <a:rPr dirty="0" smtClean="0" baseline="1706" sz="4800" spc="9">
                <a:latin typeface="Calibri"/>
                <a:cs typeface="Calibri"/>
              </a:rPr>
              <a:t>t</a:t>
            </a:r>
            <a:r>
              <a:rPr dirty="0" smtClean="0" baseline="1706" sz="4800" spc="0">
                <a:latin typeface="Calibri"/>
                <a:cs typeface="Calibri"/>
              </a:rPr>
              <a:t>imb</a:t>
            </a:r>
            <a:r>
              <a:rPr dirty="0" smtClean="0" baseline="1706" sz="4800" spc="9">
                <a:latin typeface="Calibri"/>
                <a:cs typeface="Calibri"/>
              </a:rPr>
              <a:t>u</a:t>
            </a:r>
            <a:r>
              <a:rPr dirty="0" smtClean="0" baseline="1706" sz="4800" spc="0">
                <a:latin typeface="Calibri"/>
                <a:cs typeface="Calibri"/>
              </a:rPr>
              <a:t>l</a:t>
            </a:r>
            <a:endParaRPr sz="3200">
              <a:latin typeface="Calibri"/>
              <a:cs typeface="Calibri"/>
            </a:endParaRPr>
          </a:p>
          <a:p>
            <a:pPr marL="543052" marR="338131" indent="-530352">
              <a:lnSpc>
                <a:spcPct val="99995"/>
              </a:lnSpc>
              <a:spcBef>
                <a:spcPts val="563"/>
              </a:spcBef>
            </a:pPr>
            <a:r>
              <a:rPr dirty="0" smtClean="0" sz="3200" spc="-14">
                <a:latin typeface="Calibri"/>
                <a:cs typeface="Calibri"/>
              </a:rPr>
              <a:t>V</a:t>
            </a:r>
            <a:r>
              <a:rPr dirty="0" smtClean="0" sz="3200" spc="4">
                <a:latin typeface="Calibri"/>
                <a:cs typeface="Calibri"/>
              </a:rPr>
              <a:t>I</a:t>
            </a:r>
            <a:r>
              <a:rPr dirty="0" smtClean="0" sz="3200" spc="4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.</a:t>
            </a:r>
            <a:r>
              <a:rPr dirty="0" smtClean="0" sz="3200" spc="-26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Ce</a:t>
            </a:r>
            <a:r>
              <a:rPr dirty="0" smtClean="0" sz="3200" spc="-44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ah</a:t>
            </a:r>
            <a:r>
              <a:rPr dirty="0" smtClean="0" sz="3200" spc="-55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c</a:t>
            </a:r>
            <a:r>
              <a:rPr dirty="0" smtClean="0" sz="3200" spc="-9">
                <a:latin typeface="Calibri"/>
                <a:cs typeface="Calibri"/>
              </a:rPr>
              <a:t>e</a:t>
            </a:r>
            <a:r>
              <a:rPr dirty="0" smtClean="0" sz="3200" spc="0">
                <a:latin typeface="Calibri"/>
                <a:cs typeface="Calibri"/>
              </a:rPr>
              <a:t>de</a:t>
            </a:r>
            <a:r>
              <a:rPr dirty="0" smtClean="0" sz="3200" spc="-84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43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m</a:t>
            </a:r>
            <a:r>
              <a:rPr dirty="0" smtClean="0" sz="3200" spc="-14">
                <a:latin typeface="Calibri"/>
                <a:cs typeface="Calibri"/>
              </a:rPr>
              <a:t>e</a:t>
            </a:r>
            <a:r>
              <a:rPr dirty="0" smtClean="0" sz="3200" spc="0">
                <a:latin typeface="Calibri"/>
                <a:cs typeface="Calibri"/>
              </a:rPr>
              <a:t>l</a:t>
            </a:r>
            <a:r>
              <a:rPr dirty="0" smtClean="0" sz="3200" spc="14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l</a:t>
            </a:r>
            <a:r>
              <a:rPr dirty="0" smtClean="0" sz="3200" spc="9">
                <a:latin typeface="Calibri"/>
                <a:cs typeface="Calibri"/>
              </a:rPr>
              <a:t>u</a:t>
            </a:r>
            <a:r>
              <a:rPr dirty="0" smtClean="0" sz="3200" spc="0">
                <a:latin typeface="Calibri"/>
                <a:cs typeface="Calibri"/>
              </a:rPr>
              <a:t>i</a:t>
            </a:r>
            <a:r>
              <a:rPr dirty="0" smtClean="0" sz="3200" spc="-88">
                <a:latin typeface="Calibri"/>
                <a:cs typeface="Calibri"/>
              </a:rPr>
              <a:t> </a:t>
            </a:r>
            <a:r>
              <a:rPr dirty="0" smtClean="0" sz="3200" spc="14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mple</a:t>
            </a:r>
            <a:r>
              <a:rPr dirty="0" smtClean="0" sz="3200" spc="-9">
                <a:latin typeface="Calibri"/>
                <a:cs typeface="Calibri"/>
              </a:rPr>
              <a:t>m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29">
                <a:latin typeface="Calibri"/>
                <a:cs typeface="Calibri"/>
              </a:rPr>
              <a:t>n</a:t>
            </a:r>
            <a:r>
              <a:rPr dirty="0" smtClean="0" sz="3200" spc="-39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asi</a:t>
            </a:r>
            <a:r>
              <a:rPr dirty="0" smtClean="0" sz="3200" spc="-108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si</a:t>
            </a:r>
            <a:r>
              <a:rPr dirty="0" smtClean="0" sz="3200" spc="-39">
                <a:latin typeface="Calibri"/>
                <a:cs typeface="Calibri"/>
              </a:rPr>
              <a:t>s</a:t>
            </a:r>
            <a:r>
              <a:rPr dirty="0" smtClean="0" sz="3200" spc="-1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em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K</a:t>
            </a:r>
            <a:r>
              <a:rPr dirty="0" smtClean="0" sz="3200" spc="-404">
                <a:latin typeface="Calibri"/>
                <a:cs typeface="Calibri"/>
              </a:rPr>
              <a:t>P</a:t>
            </a:r>
            <a:r>
              <a:rPr dirty="0" smtClean="0" sz="3200" spc="0">
                <a:latin typeface="Calibri"/>
                <a:cs typeface="Calibri"/>
              </a:rPr>
              <a:t>.</a:t>
            </a:r>
            <a:r>
              <a:rPr dirty="0" smtClean="0" sz="3200" spc="-41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Gu</a:t>
            </a:r>
            <a:r>
              <a:rPr dirty="0" smtClean="0" sz="3200" spc="9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54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65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in</a:t>
            </a:r>
            <a:r>
              <a:rPr dirty="0" smtClean="0" sz="3200" spc="-69">
                <a:latin typeface="Calibri"/>
                <a:cs typeface="Calibri"/>
              </a:rPr>
              <a:t>f</a:t>
            </a:r>
            <a:r>
              <a:rPr dirty="0" smtClean="0" sz="3200" spc="0">
                <a:latin typeface="Calibri"/>
                <a:cs typeface="Calibri"/>
              </a:rPr>
              <a:t>o</a:t>
            </a:r>
            <a:r>
              <a:rPr dirty="0" smtClean="0" sz="3200" spc="-14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masi</a:t>
            </a:r>
            <a:r>
              <a:rPr dirty="0" smtClean="0" sz="3200" spc="-97">
                <a:latin typeface="Calibri"/>
                <a:cs typeface="Calibri"/>
              </a:rPr>
              <a:t> </a:t>
            </a:r>
            <a:r>
              <a:rPr dirty="0" smtClean="0" sz="3200" spc="-54">
                <a:latin typeface="Calibri"/>
                <a:cs typeface="Calibri"/>
              </a:rPr>
              <a:t>y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g</a:t>
            </a:r>
            <a:r>
              <a:rPr dirty="0" smtClean="0" sz="3200" spc="-36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d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22">
                <a:latin typeface="Calibri"/>
                <a:cs typeface="Calibri"/>
              </a:rPr>
              <a:t> </a:t>
            </a:r>
            <a:r>
              <a:rPr dirty="0" smtClean="0" sz="3200" spc="-1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19">
                <a:latin typeface="Calibri"/>
                <a:cs typeface="Calibri"/>
              </a:rPr>
              <a:t>n</a:t>
            </a:r>
            <a:r>
              <a:rPr dirty="0" smtClean="0" sz="3200" spc="-39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-10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ej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d</a:t>
            </a:r>
            <a:r>
              <a:rPr dirty="0" smtClean="0" sz="3200" spc="14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/</a:t>
            </a:r>
            <a:r>
              <a:rPr dirty="0" smtClean="0" sz="3200" spc="-14">
                <a:latin typeface="Calibri"/>
                <a:cs typeface="Calibri"/>
              </a:rPr>
              <a:t>m</a:t>
            </a:r>
            <a:r>
              <a:rPr dirty="0" smtClean="0" sz="3200" spc="0">
                <a:latin typeface="Calibri"/>
                <a:cs typeface="Calibri"/>
              </a:rPr>
              <a:t>as</a:t>
            </a:r>
            <a:r>
              <a:rPr dirty="0" smtClean="0" sz="3200" spc="14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l</a:t>
            </a:r>
            <a:r>
              <a:rPr dirty="0" smtClean="0" sz="3200" spc="0">
                <a:latin typeface="Calibri"/>
                <a:cs typeface="Calibri"/>
              </a:rPr>
              <a:t>ah</a:t>
            </a:r>
            <a:r>
              <a:rPr dirty="0" smtClean="0" sz="3200" spc="-175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u</a:t>
            </a:r>
            <a:r>
              <a:rPr dirty="0" smtClean="0" sz="3200" spc="-9">
                <a:latin typeface="Calibri"/>
                <a:cs typeface="Calibri"/>
              </a:rPr>
              <a:t>n</a:t>
            </a:r>
            <a:r>
              <a:rPr dirty="0" smtClean="0" sz="3200" spc="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uk</a:t>
            </a:r>
            <a:r>
              <a:rPr dirty="0" smtClean="0" sz="3200" spc="-29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mel</a:t>
            </a:r>
            <a:r>
              <a:rPr dirty="0" smtClean="0" sz="3200" spc="14">
                <a:latin typeface="Calibri"/>
                <a:cs typeface="Calibri"/>
              </a:rPr>
              <a:t>a</a:t>
            </a:r>
            <a:r>
              <a:rPr dirty="0" smtClean="0" sz="3200" spc="-5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u</a:t>
            </a:r>
            <a:r>
              <a:rPr dirty="0" smtClean="0" sz="3200" spc="-54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</a:t>
            </a:r>
            <a:r>
              <a:rPr dirty="0" smtClean="0" sz="3200" spc="-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u</a:t>
            </a:r>
            <a:r>
              <a:rPr dirty="0" smtClean="0" sz="3200" spc="4">
                <a:latin typeface="Calibri"/>
                <a:cs typeface="Calibri"/>
              </a:rPr>
              <a:t>b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h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91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da</a:t>
            </a:r>
            <a:r>
              <a:rPr dirty="0" smtClean="0" sz="3200" spc="-39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si</a:t>
            </a:r>
            <a:r>
              <a:rPr dirty="0" smtClean="0" sz="3200" spc="-39">
                <a:latin typeface="Calibri"/>
                <a:cs typeface="Calibri"/>
              </a:rPr>
              <a:t>s</a:t>
            </a:r>
            <a:r>
              <a:rPr dirty="0" smtClean="0" sz="3200" spc="-1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em</a:t>
            </a:r>
            <a:r>
              <a:rPr dirty="0" smtClean="0" sz="3200" spc="-63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</a:t>
            </a:r>
            <a:r>
              <a:rPr dirty="0" smtClean="0" sz="3200" spc="9">
                <a:latin typeface="Calibri"/>
                <a:cs typeface="Calibri"/>
              </a:rPr>
              <a:t>l</a:t>
            </a:r>
            <a:r>
              <a:rPr dirty="0" smtClean="0" sz="3200" spc="-39">
                <a:latin typeface="Calibri"/>
                <a:cs typeface="Calibri"/>
              </a:rPr>
              <a:t>a</a:t>
            </a:r>
            <a:r>
              <a:rPr dirty="0" smtClean="0" sz="3200" spc="-54">
                <a:latin typeface="Calibri"/>
                <a:cs typeface="Calibri"/>
              </a:rPr>
              <a:t>y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108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KK</a:t>
            </a:r>
            <a:r>
              <a:rPr dirty="0" smtClean="0" sz="3200" spc="9">
                <a:latin typeface="Calibri"/>
                <a:cs typeface="Calibri"/>
              </a:rPr>
              <a:t>P</a:t>
            </a:r>
            <a:r>
              <a:rPr dirty="0" smtClean="0" sz="3200" spc="9">
                <a:latin typeface="Calibri"/>
                <a:cs typeface="Calibri"/>
              </a:rPr>
              <a:t>-</a:t>
            </a:r>
            <a:r>
              <a:rPr dirty="0" smtClean="0" sz="3200" spc="-54">
                <a:latin typeface="Calibri"/>
                <a:cs typeface="Calibri"/>
              </a:rPr>
              <a:t>RS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408431" y="249986"/>
            <a:ext cx="8325484" cy="12388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/>
          <p:nvPr/>
        </p:nvSpPr>
        <p:spPr>
          <a:xfrm>
            <a:off x="1298448" y="60959"/>
            <a:ext cx="6645909" cy="17631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" name="object 9"/>
          <p:cNvSpPr/>
          <p:nvPr/>
        </p:nvSpPr>
        <p:spPr>
          <a:xfrm>
            <a:off x="458723" y="275844"/>
            <a:ext cx="8229600" cy="1143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458723" y="275844"/>
            <a:ext cx="8229600" cy="1143000"/>
          </a:xfrm>
          <a:custGeom>
            <a:avLst/>
            <a:gdLst/>
            <a:ahLst/>
            <a:cxnLst/>
            <a:rect l="l" t="t" r="r" b="b"/>
            <a:pathLst>
              <a:path w="8229600" h="1143000">
                <a:moveTo>
                  <a:pt x="0" y="1143000"/>
                </a:moveTo>
                <a:lnTo>
                  <a:pt x="8229600" y="1143000"/>
                </a:lnTo>
                <a:lnTo>
                  <a:pt x="82296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ln w="9144">
            <a:solidFill>
              <a:srgbClr val="46AAC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536244" y="1686373"/>
            <a:ext cx="228244" cy="27731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dirty="0" smtClean="0" sz="3200" spc="0"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763"/>
              </a:spcBef>
            </a:pPr>
            <a:r>
              <a:rPr dirty="0" smtClean="0" sz="3200" spc="0"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  <a:spcBef>
                <a:spcPts val="930"/>
              </a:spcBef>
            </a:pPr>
            <a:r>
              <a:rPr dirty="0" smtClean="0" sz="3200" spc="0"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  <a:spcBef>
                <a:spcPts val="930"/>
              </a:spcBef>
            </a:pPr>
            <a:r>
              <a:rPr dirty="0" smtClean="0" sz="3200" spc="0"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  <a:spcBef>
                <a:spcPts val="931"/>
              </a:spcBef>
            </a:pPr>
            <a:r>
              <a:rPr dirty="0" smtClean="0" sz="3200" spc="0"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0668" y="1710842"/>
            <a:ext cx="7116630" cy="218754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4031">
              <a:lnSpc>
                <a:spcPts val="3354"/>
              </a:lnSpc>
              <a:spcBef>
                <a:spcPts val="167"/>
              </a:spcBef>
            </a:pPr>
            <a:r>
              <a:rPr dirty="0" smtClean="0" baseline="3413" sz="4800" spc="-64">
                <a:latin typeface="Calibri"/>
                <a:cs typeface="Calibri"/>
              </a:rPr>
              <a:t>P</a:t>
            </a:r>
            <a:r>
              <a:rPr dirty="0" smtClean="0" baseline="3413" sz="4800" spc="0">
                <a:latin typeface="Calibri"/>
                <a:cs typeface="Calibri"/>
              </a:rPr>
              <a:t>en</a:t>
            </a:r>
            <a:r>
              <a:rPr dirty="0" smtClean="0" baseline="3413" sz="4800" spc="-19">
                <a:latin typeface="Calibri"/>
                <a:cs typeface="Calibri"/>
              </a:rPr>
              <a:t>g</a:t>
            </a:r>
            <a:r>
              <a:rPr dirty="0" smtClean="0" baseline="3413" sz="4800" spc="0">
                <a:latin typeface="Calibri"/>
                <a:cs typeface="Calibri"/>
              </a:rPr>
              <a:t>ob</a:t>
            </a:r>
            <a:r>
              <a:rPr dirty="0" smtClean="0" baseline="3413" sz="4800" spc="-19">
                <a:latin typeface="Calibri"/>
                <a:cs typeface="Calibri"/>
              </a:rPr>
              <a:t>a</a:t>
            </a:r>
            <a:r>
              <a:rPr dirty="0" smtClean="0" baseline="3413" sz="4800" spc="-39">
                <a:latin typeface="Calibri"/>
                <a:cs typeface="Calibri"/>
              </a:rPr>
              <a:t>t</a:t>
            </a:r>
            <a:r>
              <a:rPr dirty="0" smtClean="0" baseline="3413" sz="4800" spc="0">
                <a:latin typeface="Calibri"/>
                <a:cs typeface="Calibri"/>
              </a:rPr>
              <a:t>an</a:t>
            </a:r>
            <a:r>
              <a:rPr dirty="0" smtClean="0" baseline="3413" sz="4800" spc="-95">
                <a:latin typeface="Calibri"/>
                <a:cs typeface="Calibri"/>
              </a:rPr>
              <a:t> </a:t>
            </a:r>
            <a:r>
              <a:rPr dirty="0" smtClean="0" baseline="3413" sz="4800" spc="0">
                <a:latin typeface="Calibri"/>
                <a:cs typeface="Calibri"/>
              </a:rPr>
              <a:t>dan</a:t>
            </a:r>
            <a:r>
              <a:rPr dirty="0" smtClean="0" baseline="3413" sz="4800" spc="-23">
                <a:latin typeface="Calibri"/>
                <a:cs typeface="Calibri"/>
              </a:rPr>
              <a:t> </a:t>
            </a:r>
            <a:r>
              <a:rPr dirty="0" smtClean="0" baseline="3413" sz="4800" spc="0">
                <a:latin typeface="Calibri"/>
                <a:cs typeface="Calibri"/>
              </a:rPr>
              <a:t>pe</a:t>
            </a:r>
            <a:r>
              <a:rPr dirty="0" smtClean="0" baseline="3413" sz="4800" spc="-84">
                <a:latin typeface="Calibri"/>
                <a:cs typeface="Calibri"/>
              </a:rPr>
              <a:t>r</a:t>
            </a:r>
            <a:r>
              <a:rPr dirty="0" smtClean="0" baseline="3413" sz="4800" spc="-19">
                <a:latin typeface="Calibri"/>
                <a:cs typeface="Calibri"/>
              </a:rPr>
              <a:t>a</a:t>
            </a:r>
            <a:r>
              <a:rPr dirty="0" smtClean="0" baseline="3413" sz="4800" spc="-50">
                <a:latin typeface="Calibri"/>
                <a:cs typeface="Calibri"/>
              </a:rPr>
              <a:t>w</a:t>
            </a:r>
            <a:r>
              <a:rPr dirty="0" smtClean="0" baseline="3413" sz="4800" spc="-19">
                <a:latin typeface="Calibri"/>
                <a:cs typeface="Calibri"/>
              </a:rPr>
              <a:t>a</a:t>
            </a:r>
            <a:r>
              <a:rPr dirty="0" smtClean="0" baseline="3413" sz="4800" spc="-39">
                <a:latin typeface="Calibri"/>
                <a:cs typeface="Calibri"/>
              </a:rPr>
              <a:t>t</a:t>
            </a:r>
            <a:r>
              <a:rPr dirty="0" smtClean="0" baseline="3413" sz="4800" spc="0">
                <a:latin typeface="Calibri"/>
                <a:cs typeface="Calibri"/>
              </a:rPr>
              <a:t>an</a:t>
            </a:r>
            <a:r>
              <a:rPr dirty="0" smtClean="0" baseline="3413" sz="4800" spc="-79">
                <a:latin typeface="Calibri"/>
                <a:cs typeface="Calibri"/>
              </a:rPr>
              <a:t> </a:t>
            </a:r>
            <a:r>
              <a:rPr dirty="0" smtClean="0" baseline="3413" sz="4800" spc="-109">
                <a:latin typeface="Calibri"/>
                <a:cs typeface="Calibri"/>
              </a:rPr>
              <a:t>k</a:t>
            </a:r>
            <a:r>
              <a:rPr dirty="0" smtClean="0" baseline="3413" sz="4800" spc="0">
                <a:latin typeface="Calibri"/>
                <a:cs typeface="Calibri"/>
              </a:rPr>
              <a:t>epada</a:t>
            </a:r>
            <a:r>
              <a:rPr dirty="0" smtClean="0" baseline="3413" sz="4800" spc="-49">
                <a:latin typeface="Calibri"/>
                <a:cs typeface="Calibri"/>
              </a:rPr>
              <a:t> </a:t>
            </a:r>
            <a:r>
              <a:rPr dirty="0" smtClean="0" baseline="3413" sz="4800" spc="0">
                <a:latin typeface="Calibri"/>
                <a:cs typeface="Calibri"/>
              </a:rPr>
              <a:t>pas</a:t>
            </a:r>
            <a:r>
              <a:rPr dirty="0" smtClean="0" baseline="3413" sz="4800" spc="14">
                <a:latin typeface="Calibri"/>
                <a:cs typeface="Calibri"/>
              </a:rPr>
              <a:t>i</a:t>
            </a:r>
            <a:r>
              <a:rPr dirty="0" smtClean="0" baseline="3413" sz="4800" spc="0">
                <a:latin typeface="Calibri"/>
                <a:cs typeface="Calibri"/>
              </a:rPr>
              <a:t>en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ts val="4610"/>
              </a:lnSpc>
              <a:spcBef>
                <a:spcPts val="122"/>
              </a:spcBef>
            </a:pPr>
            <a:r>
              <a:rPr dirty="0" smtClean="0" sz="3200" spc="0">
                <a:latin typeface="Calibri"/>
                <a:cs typeface="Calibri"/>
              </a:rPr>
              <a:t>Mene</a:t>
            </a:r>
            <a:r>
              <a:rPr dirty="0" smtClean="0" sz="3200" spc="-25">
                <a:latin typeface="Calibri"/>
                <a:cs typeface="Calibri"/>
              </a:rPr>
              <a:t>n</a:t>
            </a:r>
            <a:r>
              <a:rPr dirty="0" smtClean="0" sz="3200" spc="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u</a:t>
            </a:r>
            <a:r>
              <a:rPr dirty="0" smtClean="0" sz="3200" spc="-54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106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prio</a:t>
            </a:r>
            <a:r>
              <a:rPr dirty="0" smtClean="0" sz="3200" spc="-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i</a:t>
            </a:r>
            <a:r>
              <a:rPr dirty="0" smtClean="0" sz="3200" spc="-25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as</a:t>
            </a:r>
            <a:r>
              <a:rPr dirty="0" smtClean="0" sz="3200" spc="-71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pel</a:t>
            </a:r>
            <a:r>
              <a:rPr dirty="0" smtClean="0" sz="3200" spc="-34">
                <a:latin typeface="Calibri"/>
                <a:cs typeface="Calibri"/>
              </a:rPr>
              <a:t>a</a:t>
            </a:r>
            <a:r>
              <a:rPr dirty="0" smtClean="0" sz="3200" spc="-54">
                <a:latin typeface="Calibri"/>
                <a:cs typeface="Calibri"/>
              </a:rPr>
              <a:t>y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-64">
                <a:latin typeface="Calibri"/>
                <a:cs typeface="Calibri"/>
              </a:rPr>
              <a:t>P</a:t>
            </a:r>
            <a:r>
              <a:rPr dirty="0" smtClean="0" sz="3200" spc="0">
                <a:latin typeface="Calibri"/>
                <a:cs typeface="Calibri"/>
              </a:rPr>
              <a:t>en</a:t>
            </a:r>
            <a:r>
              <a:rPr dirty="0" smtClean="0" sz="3200" spc="-14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9">
                <a:latin typeface="Calibri"/>
                <a:cs typeface="Calibri"/>
              </a:rPr>
              <a:t>m</a:t>
            </a:r>
            <a:r>
              <a:rPr dirty="0" smtClean="0" sz="3200" spc="0">
                <a:latin typeface="Calibri"/>
                <a:cs typeface="Calibri"/>
              </a:rPr>
              <a:t>b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-34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151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</a:t>
            </a:r>
            <a:r>
              <a:rPr dirty="0" smtClean="0" sz="3200" spc="-54">
                <a:latin typeface="Calibri"/>
                <a:cs typeface="Calibri"/>
              </a:rPr>
              <a:t>r</a:t>
            </a:r>
            <a:r>
              <a:rPr dirty="0" smtClean="0" sz="3200" spc="-25">
                <a:latin typeface="Calibri"/>
                <a:cs typeface="Calibri"/>
              </a:rPr>
              <a:t>o</a:t>
            </a:r>
            <a:r>
              <a:rPr dirty="0" smtClean="0" sz="3200" spc="-54">
                <a:latin typeface="Calibri"/>
                <a:cs typeface="Calibri"/>
              </a:rPr>
              <a:t>y</a:t>
            </a:r>
            <a:r>
              <a:rPr dirty="0" smtClean="0" sz="3200" spc="0">
                <a:latin typeface="Calibri"/>
                <a:cs typeface="Calibri"/>
              </a:rPr>
              <a:t>ek</a:t>
            </a:r>
            <a:r>
              <a:rPr dirty="0" smtClean="0" sz="3200" spc="-39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-29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pel</a:t>
            </a:r>
            <a:r>
              <a:rPr dirty="0" smtClean="0" sz="3200" spc="-29">
                <a:latin typeface="Calibri"/>
                <a:cs typeface="Calibri"/>
              </a:rPr>
              <a:t>a</a:t>
            </a:r>
            <a:r>
              <a:rPr dirty="0" smtClean="0" sz="3200" spc="-54">
                <a:latin typeface="Calibri"/>
                <a:cs typeface="Calibri"/>
              </a:rPr>
              <a:t>y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-64">
                <a:latin typeface="Calibri"/>
                <a:cs typeface="Calibri"/>
              </a:rPr>
              <a:t>P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9">
                <a:latin typeface="Calibri"/>
                <a:cs typeface="Calibri"/>
              </a:rPr>
              <a:t>m</a:t>
            </a:r>
            <a:r>
              <a:rPr dirty="0" smtClean="0" sz="3200" spc="0">
                <a:latin typeface="Calibri"/>
                <a:cs typeface="Calibri"/>
              </a:rPr>
              <a:t>bel</a:t>
            </a:r>
            <a:r>
              <a:rPr dirty="0" smtClean="0" sz="3200" spc="19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87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ob</a:t>
            </a:r>
            <a:r>
              <a:rPr dirty="0" smtClean="0" sz="3200" spc="-1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t</a:t>
            </a:r>
            <a:r>
              <a:rPr dirty="0" smtClean="0" sz="3200" spc="-48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</a:t>
            </a:r>
            <a:r>
              <a:rPr dirty="0" smtClean="0" sz="3200" spc="4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-29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</a:t>
            </a:r>
            <a:r>
              <a:rPr dirty="0" smtClean="0" sz="3200" spc="-54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oduk</a:t>
            </a:r>
            <a:r>
              <a:rPr dirty="0" smtClean="0" sz="3200" spc="-57">
                <a:latin typeface="Calibri"/>
                <a:cs typeface="Calibri"/>
              </a:rPr>
              <a:t> </a:t>
            </a:r>
            <a:r>
              <a:rPr dirty="0" smtClean="0" sz="3200" spc="-10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es</a:t>
            </a:r>
            <a:r>
              <a:rPr dirty="0" smtClean="0" sz="3200" spc="-9">
                <a:latin typeface="Calibri"/>
                <a:cs typeface="Calibri"/>
              </a:rPr>
              <a:t>e</a:t>
            </a:r>
            <a:r>
              <a:rPr dirty="0" smtClean="0" sz="3200" spc="0">
                <a:latin typeface="Calibri"/>
                <a:cs typeface="Calibri"/>
              </a:rPr>
              <a:t>h</a:t>
            </a:r>
            <a:r>
              <a:rPr dirty="0" smtClean="0" sz="3200" spc="-14">
                <a:latin typeface="Calibri"/>
                <a:cs typeface="Calibri"/>
              </a:rPr>
              <a:t>a</a:t>
            </a:r>
            <a:r>
              <a:rPr dirty="0" smtClean="0" sz="3200" spc="-39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98">
                <a:latin typeface="Calibri"/>
                <a:cs typeface="Calibri"/>
              </a:rPr>
              <a:t> </a:t>
            </a:r>
            <a:r>
              <a:rPr dirty="0" smtClean="0" sz="3200" spc="9">
                <a:latin typeface="Calibri"/>
                <a:cs typeface="Calibri"/>
              </a:rPr>
              <a:t>l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14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0668" y="4053204"/>
            <a:ext cx="3824975" cy="4307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54"/>
              </a:lnSpc>
              <a:spcBef>
                <a:spcPts val="167"/>
              </a:spcBef>
            </a:pPr>
            <a:r>
              <a:rPr dirty="0" smtClean="0" baseline="3413" sz="4800" spc="9">
                <a:latin typeface="Calibri"/>
                <a:cs typeface="Calibri"/>
              </a:rPr>
              <a:t>I</a:t>
            </a:r>
            <a:r>
              <a:rPr dirty="0" smtClean="0" baseline="3413" sz="4800" spc="0">
                <a:latin typeface="Calibri"/>
                <a:cs typeface="Calibri"/>
              </a:rPr>
              <a:t>n</a:t>
            </a:r>
            <a:r>
              <a:rPr dirty="0" smtClean="0" baseline="3413" sz="4800" spc="-44">
                <a:latin typeface="Calibri"/>
                <a:cs typeface="Calibri"/>
              </a:rPr>
              <a:t>s</a:t>
            </a:r>
            <a:r>
              <a:rPr dirty="0" smtClean="0" baseline="3413" sz="4800" spc="4">
                <a:latin typeface="Calibri"/>
                <a:cs typeface="Calibri"/>
              </a:rPr>
              <a:t>t</a:t>
            </a:r>
            <a:r>
              <a:rPr dirty="0" smtClean="0" baseline="3413" sz="4800" spc="-9">
                <a:latin typeface="Calibri"/>
                <a:cs typeface="Calibri"/>
              </a:rPr>
              <a:t>r</a:t>
            </a:r>
            <a:r>
              <a:rPr dirty="0" smtClean="0" baseline="3413" sz="4800" spc="0">
                <a:latin typeface="Calibri"/>
                <a:cs typeface="Calibri"/>
              </a:rPr>
              <a:t>u</a:t>
            </a:r>
            <a:r>
              <a:rPr dirty="0" smtClean="0" baseline="3413" sz="4800" spc="-29">
                <a:latin typeface="Calibri"/>
                <a:cs typeface="Calibri"/>
              </a:rPr>
              <a:t>k</a:t>
            </a:r>
            <a:r>
              <a:rPr dirty="0" smtClean="0" baseline="3413" sz="4800" spc="0">
                <a:latin typeface="Calibri"/>
                <a:cs typeface="Calibri"/>
              </a:rPr>
              <a:t>si</a:t>
            </a:r>
            <a:r>
              <a:rPr dirty="0" smtClean="0" baseline="3413" sz="4800" spc="-66">
                <a:latin typeface="Calibri"/>
                <a:cs typeface="Calibri"/>
              </a:rPr>
              <a:t> </a:t>
            </a:r>
            <a:r>
              <a:rPr dirty="0" smtClean="0" baseline="3413" sz="4800" spc="0">
                <a:latin typeface="Calibri"/>
                <a:cs typeface="Calibri"/>
              </a:rPr>
              <a:t>d</a:t>
            </a:r>
            <a:r>
              <a:rPr dirty="0" smtClean="0" baseline="3413" sz="4800" spc="9">
                <a:latin typeface="Calibri"/>
                <a:cs typeface="Calibri"/>
              </a:rPr>
              <a:t>a</a:t>
            </a:r>
            <a:r>
              <a:rPr dirty="0" smtClean="0" baseline="3413" sz="4800" spc="0">
                <a:latin typeface="Calibri"/>
                <a:cs typeface="Calibri"/>
              </a:rPr>
              <a:t>n</a:t>
            </a:r>
            <a:r>
              <a:rPr dirty="0" smtClean="0" baseline="3413" sz="4800" spc="-29">
                <a:latin typeface="Calibri"/>
                <a:cs typeface="Calibri"/>
              </a:rPr>
              <a:t> </a:t>
            </a:r>
            <a:r>
              <a:rPr dirty="0" smtClean="0" baseline="3413" sz="4800" spc="-59">
                <a:latin typeface="Calibri"/>
                <a:cs typeface="Calibri"/>
              </a:rPr>
              <a:t>f</a:t>
            </a:r>
            <a:r>
              <a:rPr dirty="0" smtClean="0" baseline="3413" sz="4800" spc="0">
                <a:latin typeface="Calibri"/>
                <a:cs typeface="Calibri"/>
              </a:rPr>
              <a:t>ol</a:t>
            </a:r>
            <a:r>
              <a:rPr dirty="0" smtClean="0" baseline="3413" sz="4800" spc="14">
                <a:latin typeface="Calibri"/>
                <a:cs typeface="Calibri"/>
              </a:rPr>
              <a:t>l</a:t>
            </a:r>
            <a:r>
              <a:rPr dirty="0" smtClean="0" baseline="3413" sz="4800" spc="-25">
                <a:latin typeface="Calibri"/>
                <a:cs typeface="Calibri"/>
              </a:rPr>
              <a:t>o</a:t>
            </a:r>
            <a:r>
              <a:rPr dirty="0" smtClean="0" baseline="3413" sz="4800" spc="0">
                <a:latin typeface="Calibri"/>
                <a:cs typeface="Calibri"/>
              </a:rPr>
              <a:t>w</a:t>
            </a:r>
            <a:r>
              <a:rPr dirty="0" smtClean="0" baseline="3413" sz="4800" spc="-66">
                <a:latin typeface="Calibri"/>
                <a:cs typeface="Calibri"/>
              </a:rPr>
              <a:t> </a:t>
            </a:r>
            <a:r>
              <a:rPr dirty="0" smtClean="0" baseline="3413" sz="4800" spc="0">
                <a:latin typeface="Calibri"/>
                <a:cs typeface="Calibri"/>
              </a:rPr>
              <a:t>up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06002" y="4053204"/>
            <a:ext cx="2447143" cy="4307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54"/>
              </a:lnSpc>
              <a:spcBef>
                <a:spcPts val="167"/>
              </a:spcBef>
            </a:pPr>
            <a:r>
              <a:rPr dirty="0" smtClean="0" baseline="3413" sz="4800" spc="-109">
                <a:latin typeface="Calibri"/>
                <a:cs typeface="Calibri"/>
              </a:rPr>
              <a:t>k</a:t>
            </a:r>
            <a:r>
              <a:rPr dirty="0" smtClean="0" baseline="3413" sz="4800" spc="0">
                <a:latin typeface="Calibri"/>
                <a:cs typeface="Calibri"/>
              </a:rPr>
              <a:t>epa</a:t>
            </a:r>
            <a:r>
              <a:rPr dirty="0" smtClean="0" baseline="3413" sz="4800" spc="4">
                <a:latin typeface="Calibri"/>
                <a:cs typeface="Calibri"/>
              </a:rPr>
              <a:t>d</a:t>
            </a:r>
            <a:r>
              <a:rPr dirty="0" smtClean="0" baseline="3413" sz="4800" spc="0">
                <a:latin typeface="Calibri"/>
                <a:cs typeface="Calibri"/>
              </a:rPr>
              <a:t>a</a:t>
            </a:r>
            <a:r>
              <a:rPr dirty="0" smtClean="0" baseline="3413" sz="4800" spc="-44">
                <a:latin typeface="Calibri"/>
                <a:cs typeface="Calibri"/>
              </a:rPr>
              <a:t> </a:t>
            </a:r>
            <a:r>
              <a:rPr dirty="0" smtClean="0" baseline="3413" sz="4800" spc="0">
                <a:latin typeface="Calibri"/>
                <a:cs typeface="Calibri"/>
              </a:rPr>
              <a:t>p</a:t>
            </a:r>
            <a:r>
              <a:rPr dirty="0" smtClean="0" baseline="3413" sz="4800" spc="9">
                <a:latin typeface="Calibri"/>
                <a:cs typeface="Calibri"/>
              </a:rPr>
              <a:t>a</a:t>
            </a:r>
            <a:r>
              <a:rPr dirty="0" smtClean="0" baseline="3413" sz="4800" spc="0">
                <a:latin typeface="Calibri"/>
                <a:cs typeface="Calibri"/>
              </a:rPr>
              <a:t>s</a:t>
            </a:r>
            <a:r>
              <a:rPr dirty="0" smtClean="0" baseline="3413" sz="4800" spc="9">
                <a:latin typeface="Calibri"/>
                <a:cs typeface="Calibri"/>
              </a:rPr>
              <a:t>i</a:t>
            </a:r>
            <a:r>
              <a:rPr dirty="0" smtClean="0" baseline="3413" sz="4800" spc="0">
                <a:latin typeface="Calibri"/>
                <a:cs typeface="Calibri"/>
              </a:rPr>
              <a:t>en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58723" y="275844"/>
            <a:ext cx="8229600" cy="1143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140614" marR="1145894" algn="ctr">
              <a:lnSpc>
                <a:spcPts val="4510"/>
              </a:lnSpc>
              <a:spcBef>
                <a:spcPts val="225"/>
              </a:spcBef>
            </a:pPr>
            <a:r>
              <a:rPr dirty="0" smtClean="0" baseline="2048" sz="6000" spc="0">
                <a:solidFill>
                  <a:srgbClr val="FFFFFF"/>
                </a:solidFill>
                <a:latin typeface="Calibri"/>
                <a:cs typeface="Calibri"/>
              </a:rPr>
              <a:t>Ri</a:t>
            </a:r>
            <a:r>
              <a:rPr dirty="0" smtClean="0" baseline="2048" sz="6000" spc="-9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dirty="0" smtClean="0" baseline="2048" sz="6000" spc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dirty="0" smtClean="0" baseline="2048" sz="6000" spc="-154">
                <a:solidFill>
                  <a:srgbClr val="FFFFFF"/>
                </a:solidFill>
                <a:latin typeface="Calibri"/>
                <a:cs typeface="Calibri"/>
              </a:rPr>
              <a:t>k</a:t>
            </a:r>
            <a:r>
              <a:rPr dirty="0" smtClean="0" baseline="2048" sz="6000" spc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dirty="0" smtClean="0" baseline="2048" sz="6000" spc="-19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baseline="2048" sz="6000" spc="0">
                <a:solidFill>
                  <a:srgbClr val="FFFFFF"/>
                </a:solidFill>
                <a:latin typeface="Calibri"/>
                <a:cs typeface="Calibri"/>
              </a:rPr>
              <a:t>pa</a:t>
            </a:r>
            <a:r>
              <a:rPr dirty="0" smtClean="0" baseline="2048" sz="6000" spc="4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dirty="0" smtClean="0" baseline="2048" sz="6000" spc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dirty="0" smtClean="0" baseline="2048" sz="6000" spc="-39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baseline="2048" sz="6000" spc="0">
                <a:solidFill>
                  <a:srgbClr val="FFFFFF"/>
                </a:solidFill>
                <a:latin typeface="Calibri"/>
                <a:cs typeface="Calibri"/>
              </a:rPr>
              <a:t>aspek</a:t>
            </a:r>
            <a:r>
              <a:rPr dirty="0" smtClean="0" baseline="2048" sz="6000" spc="-49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baseline="2048" sz="6000" spc="-79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dirty="0" smtClean="0" baseline="2048" sz="6000" spc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dirty="0" smtClean="0" baseline="2048" sz="6000" spc="-9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dirty="0" smtClean="0" baseline="2048" sz="6000" spc="-69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dirty="0" smtClean="0" baseline="2048" sz="6000" spc="-64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dirty="0" smtClean="0" baseline="2048" sz="6000" spc="0">
                <a:solidFill>
                  <a:srgbClr val="FFFFFF"/>
                </a:solidFill>
                <a:latin typeface="Calibri"/>
                <a:cs typeface="Calibri"/>
              </a:rPr>
              <a:t>anan</a:t>
            </a:r>
            <a:endParaRPr sz="4000">
              <a:latin typeface="Calibri"/>
              <a:cs typeface="Calibri"/>
            </a:endParaRPr>
          </a:p>
          <a:p>
            <a:pPr marL="2991258" marR="2994138" algn="ctr">
              <a:lnSpc>
                <a:spcPts val="4490"/>
              </a:lnSpc>
            </a:pPr>
            <a:r>
              <a:rPr dirty="0" smtClean="0" baseline="-2048" sz="6000" spc="-64">
                <a:solidFill>
                  <a:srgbClr val="FFFFFF"/>
                </a:solidFill>
                <a:latin typeface="Calibri"/>
                <a:cs typeface="Calibri"/>
              </a:rPr>
              <a:t>K</a:t>
            </a:r>
            <a:r>
              <a:rPr dirty="0" smtClean="0" baseline="-2048" sz="6000" spc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dirty="0" smtClean="0" baseline="-2048" sz="6000" spc="-9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dirty="0" smtClean="0" baseline="-2048" sz="6000" spc="0">
                <a:solidFill>
                  <a:srgbClr val="FFFFFF"/>
                </a:solidFill>
                <a:latin typeface="Calibri"/>
                <a:cs typeface="Calibri"/>
              </a:rPr>
              <a:t>eh</a:t>
            </a:r>
            <a:r>
              <a:rPr dirty="0" smtClean="0" baseline="-2048" sz="6000" spc="-5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dirty="0" smtClean="0" baseline="-2048" sz="6000" spc="-5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dirty="0" smtClean="0" baseline="-2048" sz="6000" spc="0">
                <a:solidFill>
                  <a:srgbClr val="FFFFFF"/>
                </a:solidFill>
                <a:latin typeface="Calibri"/>
                <a:cs typeface="Calibri"/>
              </a:rPr>
              <a:t>an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457200" y="274320"/>
            <a:ext cx="8229600" cy="1143000"/>
          </a:xfrm>
          <a:custGeom>
            <a:avLst/>
            <a:gdLst/>
            <a:ahLst/>
            <a:cxnLst/>
            <a:rect l="l" t="t" r="r" b="b"/>
            <a:pathLst>
              <a:path w="8229600" h="1143000">
                <a:moveTo>
                  <a:pt x="0" y="1143000"/>
                </a:moveTo>
                <a:lnTo>
                  <a:pt x="8229600" y="1143000"/>
                </a:lnTo>
                <a:lnTo>
                  <a:pt x="82296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457200" y="274320"/>
            <a:ext cx="8229600" cy="1143000"/>
          </a:xfrm>
          <a:custGeom>
            <a:avLst/>
            <a:gdLst/>
            <a:ahLst/>
            <a:cxnLst/>
            <a:rect l="l" t="t" r="r" b="b"/>
            <a:pathLst>
              <a:path w="8229600" h="1143000">
                <a:moveTo>
                  <a:pt x="0" y="1143000"/>
                </a:moveTo>
                <a:lnTo>
                  <a:pt x="8229600" y="1143000"/>
                </a:lnTo>
                <a:lnTo>
                  <a:pt x="82296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ln w="24384">
            <a:solidFill>
              <a:srgbClr val="385D89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457200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0" y="4526280"/>
                </a:moveTo>
                <a:lnTo>
                  <a:pt x="8229600" y="4526280"/>
                </a:lnTo>
                <a:lnTo>
                  <a:pt x="8229600" y="0"/>
                </a:lnTo>
                <a:lnTo>
                  <a:pt x="0" y="0"/>
                </a:lnTo>
                <a:lnTo>
                  <a:pt x="0" y="4526280"/>
                </a:lnTo>
                <a:close/>
              </a:path>
            </a:pathLst>
          </a:custGeom>
          <a:ln w="24384">
            <a:solidFill>
              <a:srgbClr val="4F81B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44">
              <a:lnSpc>
                <a:spcPct val="101725"/>
              </a:lnSpc>
              <a:spcBef>
                <a:spcPts val="320"/>
              </a:spcBef>
            </a:pPr>
            <a:r>
              <a:rPr dirty="0" smtClean="0" sz="3200" spc="-9" b="1">
                <a:latin typeface="Calibri"/>
                <a:cs typeface="Calibri"/>
              </a:rPr>
              <a:t>1</a:t>
            </a:r>
            <a:r>
              <a:rPr dirty="0" smtClean="0" sz="3200" spc="0" b="1">
                <a:latin typeface="Calibri"/>
                <a:cs typeface="Calibri"/>
              </a:rPr>
              <a:t>.</a:t>
            </a:r>
            <a:r>
              <a:rPr dirty="0" smtClean="0" sz="3200" spc="0" b="1">
                <a:latin typeface="Calibri"/>
                <a:cs typeface="Calibri"/>
              </a:rPr>
              <a:t> </a:t>
            </a:r>
            <a:r>
              <a:rPr dirty="0" smtClean="0" sz="3200" spc="125" b="1">
                <a:latin typeface="Calibri"/>
                <a:cs typeface="Calibri"/>
              </a:rPr>
              <a:t> </a:t>
            </a:r>
            <a:r>
              <a:rPr dirty="0" smtClean="0" sz="3200" spc="0" b="1">
                <a:latin typeface="Calibri"/>
                <a:cs typeface="Calibri"/>
              </a:rPr>
              <a:t>Li</a:t>
            </a:r>
            <a:r>
              <a:rPr dirty="0" smtClean="0" sz="3200" spc="-9" b="1">
                <a:latin typeface="Calibri"/>
                <a:cs typeface="Calibri"/>
              </a:rPr>
              <a:t>n</a:t>
            </a:r>
            <a:r>
              <a:rPr dirty="0" smtClean="0" sz="3200" spc="0" b="1">
                <a:latin typeface="Calibri"/>
                <a:cs typeface="Calibri"/>
              </a:rPr>
              <a:t>g</a:t>
            </a:r>
            <a:r>
              <a:rPr dirty="0" smtClean="0" sz="3200" spc="-50" b="1">
                <a:latin typeface="Calibri"/>
                <a:cs typeface="Calibri"/>
              </a:rPr>
              <a:t>k</a:t>
            </a:r>
            <a:r>
              <a:rPr dirty="0" smtClean="0" sz="3200" spc="-9" b="1">
                <a:latin typeface="Calibri"/>
                <a:cs typeface="Calibri"/>
              </a:rPr>
              <a:t>u</a:t>
            </a:r>
            <a:r>
              <a:rPr dirty="0" smtClean="0" sz="3200" spc="-9" b="1">
                <a:latin typeface="Calibri"/>
                <a:cs typeface="Calibri"/>
              </a:rPr>
              <a:t>n</a:t>
            </a:r>
            <a:r>
              <a:rPr dirty="0" smtClean="0" sz="3200" spc="-50" b="1">
                <a:latin typeface="Calibri"/>
                <a:cs typeface="Calibri"/>
              </a:rPr>
              <a:t>g</a:t>
            </a:r>
            <a:r>
              <a:rPr dirty="0" smtClean="0" sz="3200" spc="0" b="1">
                <a:latin typeface="Calibri"/>
                <a:cs typeface="Calibri"/>
              </a:rPr>
              <a:t>an</a:t>
            </a:r>
            <a:r>
              <a:rPr dirty="0" smtClean="0" sz="3200" spc="-96" b="1">
                <a:latin typeface="Calibri"/>
                <a:cs typeface="Calibri"/>
              </a:rPr>
              <a:t> </a:t>
            </a:r>
            <a:r>
              <a:rPr dirty="0" smtClean="0" sz="3200" spc="-44" b="1">
                <a:latin typeface="Calibri"/>
                <a:cs typeface="Calibri"/>
              </a:rPr>
              <a:t>K</a:t>
            </a:r>
            <a:r>
              <a:rPr dirty="0" smtClean="0" sz="3200" spc="0" b="1">
                <a:latin typeface="Calibri"/>
                <a:cs typeface="Calibri"/>
              </a:rPr>
              <a:t>erja</a:t>
            </a:r>
            <a:endParaRPr sz="3200">
              <a:latin typeface="Calibri"/>
              <a:cs typeface="Calibri"/>
            </a:endParaRPr>
          </a:p>
          <a:p>
            <a:pPr marL="539800">
              <a:lnSpc>
                <a:spcPct val="101725"/>
              </a:lnSpc>
              <a:spcBef>
                <a:spcPts val="704"/>
              </a:spcBef>
            </a:pPr>
            <a:r>
              <a:rPr dirty="0" smtClean="0" sz="3200" spc="0">
                <a:latin typeface="Wingdings"/>
                <a:cs typeface="Wingdings"/>
              </a:rPr>
              <a:t></a:t>
            </a:r>
            <a:r>
              <a:rPr dirty="0" smtClean="0" sz="3200" spc="0">
                <a:latin typeface="Times New Roman"/>
                <a:cs typeface="Times New Roman"/>
              </a:rPr>
              <a:t> </a:t>
            </a:r>
            <a:r>
              <a:rPr dirty="0" smtClean="0" sz="3200" spc="610">
                <a:latin typeface="Times New Roman"/>
                <a:cs typeface="Times New Roman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lo</a:t>
            </a:r>
            <a:r>
              <a:rPr dirty="0" smtClean="0" sz="3200" spc="-50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asi</a:t>
            </a:r>
            <a:r>
              <a:rPr dirty="0" smtClean="0" sz="3200" spc="-58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mana</a:t>
            </a:r>
            <a:r>
              <a:rPr dirty="0" smtClean="0" sz="3200" spc="-42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-7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17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</a:t>
            </a:r>
            <a:r>
              <a:rPr dirty="0" smtClean="0" sz="3200" spc="-10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14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ja</a:t>
            </a:r>
            <a:r>
              <a:rPr dirty="0" smtClean="0" sz="3200" spc="-67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m</a:t>
            </a:r>
            <a:r>
              <a:rPr dirty="0" smtClean="0" sz="3200" spc="-14">
                <a:latin typeface="Calibri"/>
                <a:cs typeface="Calibri"/>
              </a:rPr>
              <a:t>e</a:t>
            </a:r>
            <a:r>
              <a:rPr dirty="0" smtClean="0" sz="3200" spc="0">
                <a:latin typeface="Calibri"/>
                <a:cs typeface="Calibri"/>
              </a:rPr>
              <a:t>l</a:t>
            </a:r>
            <a:r>
              <a:rPr dirty="0" smtClean="0" sz="3200" spc="14">
                <a:latin typeface="Calibri"/>
                <a:cs typeface="Calibri"/>
              </a:rPr>
              <a:t>a</a:t>
            </a:r>
            <a:r>
              <a:rPr dirty="0" smtClean="0" sz="3200" spc="-5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u</a:t>
            </a:r>
            <a:r>
              <a:rPr dirty="0" smtClean="0" sz="3200" spc="-54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endParaRPr sz="3200">
              <a:latin typeface="Calibri"/>
              <a:cs typeface="Calibri"/>
            </a:endParaRPr>
          </a:p>
          <a:p>
            <a:pPr marL="606856">
              <a:lnSpc>
                <a:spcPts val="3840"/>
              </a:lnSpc>
              <a:spcBef>
                <a:spcPts val="192"/>
              </a:spcBef>
            </a:pPr>
            <a:r>
              <a:rPr dirty="0" smtClean="0" baseline="1706" sz="4800" spc="0">
                <a:latin typeface="Calibri"/>
                <a:cs typeface="Calibri"/>
              </a:rPr>
              <a:t>a</a:t>
            </a:r>
            <a:r>
              <a:rPr dirty="0" smtClean="0" baseline="1706" sz="4800" spc="-25">
                <a:latin typeface="Calibri"/>
                <a:cs typeface="Calibri"/>
              </a:rPr>
              <a:t>k</a:t>
            </a:r>
            <a:r>
              <a:rPr dirty="0" smtClean="0" baseline="1706" sz="4800" spc="4">
                <a:latin typeface="Calibri"/>
                <a:cs typeface="Calibri"/>
              </a:rPr>
              <a:t>t</a:t>
            </a:r>
            <a:r>
              <a:rPr dirty="0" smtClean="0" baseline="1706" sz="4800" spc="9">
                <a:latin typeface="Calibri"/>
                <a:cs typeface="Calibri"/>
              </a:rPr>
              <a:t>i</a:t>
            </a:r>
            <a:r>
              <a:rPr dirty="0" smtClean="0" baseline="1706" sz="4800" spc="4">
                <a:latin typeface="Calibri"/>
                <a:cs typeface="Calibri"/>
              </a:rPr>
              <a:t>f</a:t>
            </a:r>
            <a:r>
              <a:rPr dirty="0" smtClean="0" baseline="1706" sz="4800" spc="9">
                <a:latin typeface="Calibri"/>
                <a:cs typeface="Calibri"/>
              </a:rPr>
              <a:t>i</a:t>
            </a:r>
            <a:r>
              <a:rPr dirty="0" smtClean="0" baseline="1706" sz="4800" spc="-39">
                <a:latin typeface="Calibri"/>
                <a:cs typeface="Calibri"/>
              </a:rPr>
              <a:t>t</a:t>
            </a:r>
            <a:r>
              <a:rPr dirty="0" smtClean="0" baseline="1706" sz="4800" spc="0">
                <a:latin typeface="Calibri"/>
                <a:cs typeface="Calibri"/>
              </a:rPr>
              <a:t>as</a:t>
            </a:r>
            <a:r>
              <a:rPr dirty="0" smtClean="0" baseline="1706" sz="4800" spc="-57">
                <a:latin typeface="Calibri"/>
                <a:cs typeface="Calibri"/>
              </a:rPr>
              <a:t> </a:t>
            </a:r>
            <a:r>
              <a:rPr dirty="0" smtClean="0" baseline="1706" sz="4800" spc="0">
                <a:latin typeface="Calibri"/>
                <a:cs typeface="Calibri"/>
              </a:rPr>
              <a:t>be</a:t>
            </a:r>
            <a:r>
              <a:rPr dirty="0" smtClean="0" baseline="1706" sz="4800" spc="-109">
                <a:latin typeface="Calibri"/>
                <a:cs typeface="Calibri"/>
              </a:rPr>
              <a:t>k</a:t>
            </a:r>
            <a:r>
              <a:rPr dirty="0" smtClean="0" baseline="1706" sz="4800" spc="0">
                <a:latin typeface="Calibri"/>
                <a:cs typeface="Calibri"/>
              </a:rPr>
              <a:t>e</a:t>
            </a:r>
            <a:r>
              <a:rPr dirty="0" smtClean="0" baseline="1706" sz="4800" spc="-14">
                <a:latin typeface="Calibri"/>
                <a:cs typeface="Calibri"/>
              </a:rPr>
              <a:t>r</a:t>
            </a:r>
            <a:r>
              <a:rPr dirty="0" smtClean="0" baseline="1706" sz="4800" spc="0">
                <a:latin typeface="Calibri"/>
                <a:cs typeface="Calibri"/>
              </a:rPr>
              <a:t>j</a:t>
            </a:r>
            <a:r>
              <a:rPr dirty="0" smtClean="0" baseline="1706" sz="4800" spc="14">
                <a:latin typeface="Calibri"/>
                <a:cs typeface="Calibri"/>
              </a:rPr>
              <a:t>a</a:t>
            </a:r>
            <a:r>
              <a:rPr dirty="0" smtClean="0" baseline="1706" sz="4800" spc="0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  <a:p>
            <a:pPr marL="606856" marR="214384" indent="-67056">
              <a:lnSpc>
                <a:spcPct val="99995"/>
              </a:lnSpc>
              <a:spcBef>
                <a:spcPts val="563"/>
              </a:spcBef>
              <a:tabLst>
                <a:tab pos="1003300" algn="l"/>
              </a:tabLst>
            </a:pPr>
            <a:r>
              <a:rPr dirty="0" smtClean="0" sz="3200" spc="0">
                <a:latin typeface="Wingdings"/>
                <a:cs typeface="Wingdings"/>
              </a:rPr>
              <a:t></a:t>
            </a:r>
            <a:r>
              <a:rPr dirty="0" smtClean="0" sz="3200" spc="-3185">
                <a:latin typeface="Times New Roman"/>
                <a:cs typeface="Times New Roman"/>
              </a:rPr>
              <a:t> </a:t>
            </a:r>
            <a:r>
              <a:rPr dirty="0" smtClean="0" sz="3200" spc="0">
                <a:latin typeface="Times New Roman"/>
                <a:cs typeface="Times New Roman"/>
              </a:rPr>
              <a:t>	</a:t>
            </a:r>
            <a:r>
              <a:rPr dirty="0" smtClean="0" sz="3200" spc="-50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ond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si</a:t>
            </a:r>
            <a:r>
              <a:rPr dirty="0" smtClean="0" sz="3200" spc="-59">
                <a:latin typeface="Calibri"/>
                <a:cs typeface="Calibri"/>
              </a:rPr>
              <a:t> </a:t>
            </a:r>
            <a:r>
              <a:rPr dirty="0" smtClean="0" sz="3200" spc="9">
                <a:latin typeface="Calibri"/>
                <a:cs typeface="Calibri"/>
              </a:rPr>
              <a:t>l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9">
                <a:latin typeface="Calibri"/>
                <a:cs typeface="Calibri"/>
              </a:rPr>
              <a:t>g</a:t>
            </a:r>
            <a:r>
              <a:rPr dirty="0" smtClean="0" sz="3200" spc="-5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un</a:t>
            </a:r>
            <a:r>
              <a:rPr dirty="0" smtClean="0" sz="3200" spc="-34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96">
                <a:latin typeface="Calibri"/>
                <a:cs typeface="Calibri"/>
              </a:rPr>
              <a:t> </a:t>
            </a:r>
            <a:r>
              <a:rPr dirty="0" smtClean="0" sz="3200" spc="-10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ja</a:t>
            </a:r>
            <a:r>
              <a:rPr dirty="0" smtClean="0" sz="3200" spc="-59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h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-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us</a:t>
            </a:r>
            <a:r>
              <a:rPr dirty="0" smtClean="0" sz="3200" spc="-22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me</a:t>
            </a:r>
            <a:r>
              <a:rPr dirty="0" smtClean="0" sz="3200" spc="-9">
                <a:latin typeface="Calibri"/>
                <a:cs typeface="Calibri"/>
              </a:rPr>
              <a:t>m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d</a:t>
            </a:r>
            <a:r>
              <a:rPr dirty="0" smtClean="0" sz="3200" spc="0">
                <a:latin typeface="Calibri"/>
                <a:cs typeface="Calibri"/>
              </a:rPr>
              <a:t>ai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-9">
                <a:latin typeface="Calibri"/>
                <a:cs typeface="Calibri"/>
              </a:rPr>
              <a:t>(</a:t>
            </a:r>
            <a:r>
              <a:rPr dirty="0" smtClean="0" sz="3200" spc="0">
                <a:latin typeface="Calibri"/>
                <a:cs typeface="Calibri"/>
              </a:rPr>
              <a:t>su</a:t>
            </a:r>
            <a:r>
              <a:rPr dirty="0" smtClean="0" sz="3200" spc="4">
                <a:latin typeface="Calibri"/>
                <a:cs typeface="Calibri"/>
              </a:rPr>
              <a:t>h</a:t>
            </a:r>
            <a:r>
              <a:rPr dirty="0" smtClean="0" sz="3200" spc="0">
                <a:latin typeface="Calibri"/>
                <a:cs typeface="Calibri"/>
              </a:rPr>
              <a:t>u</a:t>
            </a:r>
            <a:r>
              <a:rPr dirty="0" smtClean="0" sz="3200" spc="0">
                <a:latin typeface="Calibri"/>
                <a:cs typeface="Calibri"/>
              </a:rPr>
              <a:t>,</a:t>
            </a:r>
            <a:r>
              <a:rPr dirty="0" smtClean="0" sz="3200" spc="-32">
                <a:latin typeface="Calibri"/>
                <a:cs typeface="Calibri"/>
              </a:rPr>
              <a:t> </a:t>
            </a:r>
            <a:r>
              <a:rPr dirty="0" smtClean="0" sz="3200" spc="-29">
                <a:latin typeface="Calibri"/>
                <a:cs typeface="Calibri"/>
              </a:rPr>
              <a:t>v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29">
                <a:latin typeface="Calibri"/>
                <a:cs typeface="Calibri"/>
              </a:rPr>
              <a:t>n</a:t>
            </a:r>
            <a:r>
              <a:rPr dirty="0" smtClean="0" sz="3200" spc="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i</a:t>
            </a:r>
            <a:r>
              <a:rPr dirty="0" smtClean="0" sz="3200" spc="19">
                <a:latin typeface="Calibri"/>
                <a:cs typeface="Calibri"/>
              </a:rPr>
              <a:t>l</a:t>
            </a:r>
            <a:r>
              <a:rPr dirty="0" smtClean="0" sz="3200" spc="0">
                <a:latin typeface="Calibri"/>
                <a:cs typeface="Calibri"/>
              </a:rPr>
              <a:t>as</a:t>
            </a:r>
            <a:r>
              <a:rPr dirty="0" smtClean="0" sz="3200" spc="25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,</a:t>
            </a:r>
            <a:r>
              <a:rPr dirty="0" smtClean="0" sz="3200" spc="-92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pene</a:t>
            </a:r>
            <a:r>
              <a:rPr dirty="0" smtClean="0" sz="3200" spc="-7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n</a:t>
            </a:r>
            <a:r>
              <a:rPr dirty="0" smtClean="0" sz="3200" spc="-39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0">
                <a:latin typeface="Calibri"/>
                <a:cs typeface="Calibri"/>
              </a:rPr>
              <a:t>,</a:t>
            </a:r>
            <a:r>
              <a:rPr dirty="0" smtClean="0" sz="3200" spc="-9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si</a:t>
            </a:r>
            <a:r>
              <a:rPr dirty="0" smtClean="0" sz="3200" spc="1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uas</a:t>
            </a:r>
            <a:r>
              <a:rPr dirty="0" smtClean="0" sz="3200" spc="19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)</a:t>
            </a:r>
            <a:r>
              <a:rPr dirty="0" smtClean="0" sz="3200" spc="-102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u</a:t>
            </a:r>
            <a:r>
              <a:rPr dirty="0" smtClean="0" sz="3200" spc="-19">
                <a:latin typeface="Calibri"/>
                <a:cs typeface="Calibri"/>
              </a:rPr>
              <a:t>n</a:t>
            </a:r>
            <a:r>
              <a:rPr dirty="0" smtClean="0" sz="3200" spc="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uk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m</a:t>
            </a:r>
            <a:r>
              <a:rPr dirty="0" smtClean="0" sz="3200" spc="-9">
                <a:latin typeface="Calibri"/>
                <a:cs typeface="Calibri"/>
              </a:rPr>
              <a:t>e</a:t>
            </a:r>
            <a:r>
              <a:rPr dirty="0" smtClean="0" sz="3200" spc="0">
                <a:latin typeface="Calibri"/>
                <a:cs typeface="Calibri"/>
              </a:rPr>
              <a:t>min</a:t>
            </a:r>
            <a:r>
              <a:rPr dirty="0" smtClean="0" sz="3200" spc="14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mal</a:t>
            </a:r>
            <a:r>
              <a:rPr dirty="0" smtClean="0" sz="3200" spc="19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sir</a:t>
            </a:r>
            <a:r>
              <a:rPr dirty="0" smtClean="0" sz="3200" spc="-134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po</a:t>
            </a:r>
            <a:r>
              <a:rPr dirty="0" smtClean="0" sz="3200" spc="-19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ensi</a:t>
            </a:r>
            <a:r>
              <a:rPr dirty="0" smtClean="0" sz="3200" spc="-66">
                <a:latin typeface="Calibri"/>
                <a:cs typeface="Calibri"/>
              </a:rPr>
              <a:t> </a:t>
            </a:r>
            <a:r>
              <a:rPr dirty="0" smtClean="0" sz="3200" spc="-1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14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j</a:t>
            </a:r>
            <a:r>
              <a:rPr dirty="0" smtClean="0" sz="3200" spc="4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d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-44">
                <a:latin typeface="Calibri"/>
                <a:cs typeface="Calibri"/>
              </a:rPr>
              <a:t>n</a:t>
            </a:r>
            <a:r>
              <a:rPr dirty="0" smtClean="0" sz="3200" spc="-54">
                <a:latin typeface="Calibri"/>
                <a:cs typeface="Calibri"/>
              </a:rPr>
              <a:t>y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110">
                <a:latin typeface="Calibri"/>
                <a:cs typeface="Calibri"/>
              </a:rPr>
              <a:t> </a:t>
            </a:r>
            <a:r>
              <a:rPr dirty="0" smtClean="0" sz="3200" spc="-10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ec</a:t>
            </a:r>
            <a:r>
              <a:rPr dirty="0" smtClean="0" sz="3200" spc="-9">
                <a:latin typeface="Calibri"/>
                <a:cs typeface="Calibri"/>
              </a:rPr>
              <a:t>e</a:t>
            </a:r>
            <a:r>
              <a:rPr dirty="0" smtClean="0" sz="3200" spc="9">
                <a:latin typeface="Calibri"/>
                <a:cs typeface="Calibri"/>
              </a:rPr>
              <a:t>l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50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14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-14">
                <a:latin typeface="Calibri"/>
                <a:cs typeface="Calibri"/>
              </a:rPr>
              <a:t>a</a:t>
            </a:r>
            <a:r>
              <a:rPr dirty="0" smtClean="0" sz="3200" spc="-39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au</a:t>
            </a:r>
            <a:r>
              <a:rPr dirty="0" smtClean="0" sz="3200" spc="-12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</a:t>
            </a:r>
            <a:r>
              <a:rPr dirty="0" smtClean="0" sz="3200" spc="-44">
                <a:latin typeface="Calibri"/>
                <a:cs typeface="Calibri"/>
              </a:rPr>
              <a:t>n</a:t>
            </a:r>
            <a:r>
              <a:rPr dirty="0" smtClean="0" sz="3200" spc="-54">
                <a:latin typeface="Calibri"/>
                <a:cs typeface="Calibri"/>
              </a:rPr>
              <a:t>y</a:t>
            </a:r>
            <a:r>
              <a:rPr dirty="0" smtClean="0" sz="3200" spc="0">
                <a:latin typeface="Calibri"/>
                <a:cs typeface="Calibri"/>
              </a:rPr>
              <a:t>akit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800"/>
              </a:lnSpc>
              <a:spcBef>
                <a:spcPts val="5"/>
              </a:spcBef>
            </a:pPr>
            <a:endParaRPr sz="800"/>
          </a:p>
          <a:p>
            <a:pPr marL="2113788">
              <a:lnSpc>
                <a:spcPct val="101725"/>
              </a:lnSpc>
              <a:spcBef>
                <a:spcPts val="1000"/>
              </a:spcBef>
            </a:pPr>
            <a:r>
              <a:rPr dirty="0" smtClean="0" sz="4400" spc="0">
                <a:solidFill>
                  <a:srgbClr val="FFFFFF"/>
                </a:solidFill>
                <a:latin typeface="Calibri"/>
                <a:cs typeface="Calibri"/>
              </a:rPr>
              <a:t>Ruang</a:t>
            </a:r>
            <a:r>
              <a:rPr dirty="0" smtClean="0" sz="4400" spc="-8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sz="4400" spc="0">
                <a:solidFill>
                  <a:srgbClr val="FFFFFF"/>
                </a:solidFill>
                <a:latin typeface="Calibri"/>
                <a:cs typeface="Calibri"/>
              </a:rPr>
              <a:t>Ling</a:t>
            </a:r>
            <a:r>
              <a:rPr dirty="0" smtClean="0" sz="4400" spc="-59">
                <a:solidFill>
                  <a:srgbClr val="FFFFFF"/>
                </a:solidFill>
                <a:latin typeface="Calibri"/>
                <a:cs typeface="Calibri"/>
              </a:rPr>
              <a:t>k</a:t>
            </a:r>
            <a:r>
              <a:rPr dirty="0" smtClean="0" sz="4400" spc="0">
                <a:solidFill>
                  <a:srgbClr val="FFFFFF"/>
                </a:solidFill>
                <a:latin typeface="Calibri"/>
                <a:cs typeface="Calibri"/>
              </a:rPr>
              <a:t>up</a:t>
            </a:r>
            <a:r>
              <a:rPr dirty="0" smtClean="0" sz="4400" spc="-78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sz="4400" spc="-4">
                <a:solidFill>
                  <a:srgbClr val="FFFFFF"/>
                </a:solidFill>
                <a:latin typeface="Calibri"/>
                <a:cs typeface="Calibri"/>
              </a:rPr>
              <a:t>K3</a:t>
            </a:r>
            <a:endParaRPr sz="4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57200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0" y="4526280"/>
                </a:moveTo>
                <a:lnTo>
                  <a:pt x="8229600" y="4526280"/>
                </a:lnTo>
                <a:lnTo>
                  <a:pt x="8229600" y="0"/>
                </a:lnTo>
                <a:lnTo>
                  <a:pt x="0" y="0"/>
                </a:lnTo>
                <a:lnTo>
                  <a:pt x="0" y="4526280"/>
                </a:lnTo>
                <a:close/>
              </a:path>
            </a:pathLst>
          </a:custGeom>
          <a:ln w="24384">
            <a:solidFill>
              <a:srgbClr val="4F81B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44">
              <a:lnSpc>
                <a:spcPct val="101725"/>
              </a:lnSpc>
              <a:spcBef>
                <a:spcPts val="320"/>
              </a:spcBef>
            </a:pPr>
            <a:r>
              <a:rPr dirty="0" smtClean="0" sz="3200" spc="-9">
                <a:latin typeface="Calibri"/>
                <a:cs typeface="Calibri"/>
              </a:rPr>
              <a:t>2</a:t>
            </a:r>
            <a:r>
              <a:rPr dirty="0" smtClean="0" sz="3200" spc="0">
                <a:latin typeface="Calibri"/>
                <a:cs typeface="Calibri"/>
              </a:rPr>
              <a:t>.</a:t>
            </a:r>
            <a:r>
              <a:rPr dirty="0" smtClean="0" sz="3200" spc="5">
                <a:latin typeface="Calibri"/>
                <a:cs typeface="Calibri"/>
              </a:rPr>
              <a:t> </a:t>
            </a:r>
            <a:r>
              <a:rPr dirty="0" smtClean="0" sz="3200" spc="0" b="1">
                <a:latin typeface="Calibri"/>
                <a:cs typeface="Calibri"/>
              </a:rPr>
              <a:t>A</a:t>
            </a:r>
            <a:r>
              <a:rPr dirty="0" smtClean="0" sz="3200" spc="9" b="1">
                <a:latin typeface="Calibri"/>
                <a:cs typeface="Calibri"/>
              </a:rPr>
              <a:t>l</a:t>
            </a:r>
            <a:r>
              <a:rPr dirty="0" smtClean="0" sz="3200" spc="-19" b="1">
                <a:latin typeface="Calibri"/>
                <a:cs typeface="Calibri"/>
              </a:rPr>
              <a:t>a</a:t>
            </a:r>
            <a:r>
              <a:rPr dirty="0" smtClean="0" sz="3200" spc="0" b="1">
                <a:latin typeface="Calibri"/>
                <a:cs typeface="Calibri"/>
              </a:rPr>
              <a:t>t</a:t>
            </a:r>
            <a:r>
              <a:rPr dirty="0" smtClean="0" sz="3200" spc="-35" b="1">
                <a:latin typeface="Calibri"/>
                <a:cs typeface="Calibri"/>
              </a:rPr>
              <a:t> </a:t>
            </a:r>
            <a:r>
              <a:rPr dirty="0" smtClean="0" sz="3200" spc="-44" b="1">
                <a:latin typeface="Calibri"/>
                <a:cs typeface="Calibri"/>
              </a:rPr>
              <a:t>K</a:t>
            </a:r>
            <a:r>
              <a:rPr dirty="0" smtClean="0" sz="3200" spc="0" b="1">
                <a:latin typeface="Calibri"/>
                <a:cs typeface="Calibri"/>
              </a:rPr>
              <a:t>erja</a:t>
            </a:r>
            <a:r>
              <a:rPr dirty="0" smtClean="0" sz="3200" spc="-68" b="1">
                <a:latin typeface="Calibri"/>
                <a:cs typeface="Calibri"/>
              </a:rPr>
              <a:t> </a:t>
            </a:r>
            <a:r>
              <a:rPr dirty="0" smtClean="0" sz="3200" spc="-9" b="1">
                <a:latin typeface="Calibri"/>
                <a:cs typeface="Calibri"/>
              </a:rPr>
              <a:t>d</a:t>
            </a:r>
            <a:r>
              <a:rPr dirty="0" smtClean="0" sz="3200" spc="0" b="1">
                <a:latin typeface="Calibri"/>
                <a:cs typeface="Calibri"/>
              </a:rPr>
              <a:t>an</a:t>
            </a:r>
            <a:r>
              <a:rPr dirty="0" smtClean="0" sz="3200" spc="-30" b="1">
                <a:latin typeface="Calibri"/>
                <a:cs typeface="Calibri"/>
              </a:rPr>
              <a:t> </a:t>
            </a:r>
            <a:r>
              <a:rPr dirty="0" smtClean="0" sz="3200" spc="0" b="1">
                <a:latin typeface="Calibri"/>
                <a:cs typeface="Calibri"/>
              </a:rPr>
              <a:t>B</a:t>
            </a:r>
            <a:r>
              <a:rPr dirty="0" smtClean="0" sz="3200" spc="9" b="1">
                <a:latin typeface="Calibri"/>
                <a:cs typeface="Calibri"/>
              </a:rPr>
              <a:t>a</a:t>
            </a:r>
            <a:r>
              <a:rPr dirty="0" smtClean="0" sz="3200" spc="-9" b="1">
                <a:latin typeface="Calibri"/>
                <a:cs typeface="Calibri"/>
              </a:rPr>
              <a:t>h</a:t>
            </a:r>
            <a:r>
              <a:rPr dirty="0" smtClean="0" sz="3200" spc="0" b="1">
                <a:latin typeface="Calibri"/>
                <a:cs typeface="Calibri"/>
              </a:rPr>
              <a:t>an</a:t>
            </a:r>
            <a:endParaRPr sz="3200">
              <a:latin typeface="Calibri"/>
              <a:cs typeface="Calibri"/>
            </a:endParaRPr>
          </a:p>
          <a:p>
            <a:pPr marL="436168" marR="1732820" algn="just">
              <a:lnSpc>
                <a:spcPts val="3840"/>
              </a:lnSpc>
              <a:spcBef>
                <a:spcPts val="871"/>
              </a:spcBef>
            </a:pPr>
            <a:r>
              <a:rPr dirty="0" smtClean="0" sz="3200" spc="0">
                <a:latin typeface="Wingdings"/>
                <a:cs typeface="Wingdings"/>
              </a:rPr>
              <a:t></a:t>
            </a:r>
            <a:r>
              <a:rPr dirty="0" smtClean="0" sz="3200" spc="0">
                <a:latin typeface="Times New Roman"/>
                <a:cs typeface="Times New Roman"/>
              </a:rPr>
              <a:t>  </a:t>
            </a:r>
            <a:r>
              <a:rPr dirty="0" smtClean="0" sz="3200" spc="650">
                <a:latin typeface="Times New Roman"/>
                <a:cs typeface="Times New Roman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se</a:t>
            </a:r>
            <a:r>
              <a:rPr dirty="0" smtClean="0" sz="3200" spc="-14">
                <a:latin typeface="Calibri"/>
                <a:cs typeface="Calibri"/>
              </a:rPr>
              <a:t>m</a:t>
            </a:r>
            <a:r>
              <a:rPr dirty="0" smtClean="0" sz="3200" spc="0">
                <a:latin typeface="Calibri"/>
                <a:cs typeface="Calibri"/>
              </a:rPr>
              <a:t>ua</a:t>
            </a:r>
            <a:r>
              <a:rPr dirty="0" smtClean="0" sz="3200" spc="-31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14">
                <a:latin typeface="Calibri"/>
                <a:cs typeface="Calibri"/>
              </a:rPr>
              <a:t>l</a:t>
            </a:r>
            <a:r>
              <a:rPr dirty="0" smtClean="0" sz="3200" spc="-1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t</a:t>
            </a:r>
            <a:r>
              <a:rPr dirty="0" smtClean="0" sz="3200" spc="-47">
                <a:latin typeface="Calibri"/>
                <a:cs typeface="Calibri"/>
              </a:rPr>
              <a:t> </a:t>
            </a:r>
            <a:r>
              <a:rPr dirty="0" smtClean="0" sz="3200" spc="-10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14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ja</a:t>
            </a:r>
            <a:r>
              <a:rPr dirty="0" smtClean="0" sz="3200" spc="-29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dan</a:t>
            </a:r>
            <a:r>
              <a:rPr dirty="0" smtClean="0" sz="3200" spc="-18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ba</a:t>
            </a:r>
            <a:r>
              <a:rPr dirty="0" smtClean="0" sz="3200" spc="4">
                <a:latin typeface="Calibri"/>
                <a:cs typeface="Calibri"/>
              </a:rPr>
              <a:t>h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46">
                <a:latin typeface="Calibri"/>
                <a:cs typeface="Calibri"/>
              </a:rPr>
              <a:t> </a:t>
            </a:r>
            <a:r>
              <a:rPr dirty="0" smtClean="0" sz="3200" spc="-54">
                <a:latin typeface="Calibri"/>
                <a:cs typeface="Calibri"/>
              </a:rPr>
              <a:t>y</a:t>
            </a:r>
            <a:r>
              <a:rPr dirty="0" smtClean="0" sz="3200" spc="0">
                <a:latin typeface="Calibri"/>
                <a:cs typeface="Calibri"/>
              </a:rPr>
              <a:t>ang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bu</a:t>
            </a:r>
            <a:r>
              <a:rPr dirty="0" smtClean="0" sz="3200" spc="1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uh</a:t>
            </a:r>
            <a:r>
              <a:rPr dirty="0" smtClean="0" sz="3200" spc="-50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83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su</a:t>
            </a:r>
            <a:r>
              <a:rPr dirty="0" smtClean="0" sz="3200" spc="-9">
                <a:latin typeface="Calibri"/>
                <a:cs typeface="Calibri"/>
              </a:rPr>
              <a:t>a</a:t>
            </a:r>
            <a:r>
              <a:rPr dirty="0" smtClean="0" sz="3200" spc="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u</a:t>
            </a:r>
            <a:r>
              <a:rPr dirty="0" smtClean="0" sz="3200" spc="-61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perus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h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77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u</a:t>
            </a:r>
            <a:r>
              <a:rPr dirty="0" smtClean="0" sz="3200" spc="-19">
                <a:latin typeface="Calibri"/>
                <a:cs typeface="Calibri"/>
              </a:rPr>
              <a:t>n</a:t>
            </a:r>
            <a:r>
              <a:rPr dirty="0" smtClean="0" sz="3200" spc="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uk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m</a:t>
            </a:r>
            <a:r>
              <a:rPr dirty="0" smtClean="0" sz="3200" spc="-14">
                <a:latin typeface="Calibri"/>
                <a:cs typeface="Calibri"/>
              </a:rPr>
              <a:t>e</a:t>
            </a:r>
            <a:r>
              <a:rPr dirty="0" smtClean="0" sz="3200" spc="0">
                <a:latin typeface="Calibri"/>
                <a:cs typeface="Calibri"/>
              </a:rPr>
              <a:t>mp</a:t>
            </a:r>
            <a:r>
              <a:rPr dirty="0" smtClean="0" sz="3200" spc="-64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odu</a:t>
            </a:r>
            <a:r>
              <a:rPr dirty="0" smtClean="0" sz="3200" spc="-34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si</a:t>
            </a:r>
            <a:r>
              <a:rPr dirty="0" smtClean="0" sz="3200" spc="-94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ba</a:t>
            </a:r>
            <a:r>
              <a:rPr dirty="0" smtClean="0" sz="3200" spc="-75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134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/</a:t>
            </a:r>
            <a:r>
              <a:rPr dirty="0" smtClean="0" sz="3200" spc="-67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j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s</a:t>
            </a:r>
            <a:r>
              <a:rPr dirty="0" smtClean="0" sz="3200" spc="4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  <a:p>
            <a:pPr marL="436168" marR="234053">
              <a:lnSpc>
                <a:spcPts val="3840"/>
              </a:lnSpc>
              <a:spcBef>
                <a:spcPts val="769"/>
              </a:spcBef>
            </a:pPr>
            <a:r>
              <a:rPr dirty="0" smtClean="0" sz="3200" spc="0">
                <a:latin typeface="Wingdings"/>
                <a:cs typeface="Wingdings"/>
              </a:rPr>
              <a:t>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l</a:t>
            </a:r>
            <a:r>
              <a:rPr dirty="0" smtClean="0" sz="3200" spc="-19">
                <a:latin typeface="Calibri"/>
                <a:cs typeface="Calibri"/>
              </a:rPr>
              <a:t>a</a:t>
            </a:r>
            <a:r>
              <a:rPr dirty="0" smtClean="0" sz="3200" spc="14">
                <a:latin typeface="Calibri"/>
                <a:cs typeface="Calibri"/>
              </a:rPr>
              <a:t>t</a:t>
            </a:r>
            <a:r>
              <a:rPr dirty="0" smtClean="0" sz="3200" spc="4">
                <a:latin typeface="Calibri"/>
                <a:cs typeface="Calibri"/>
              </a:rPr>
              <a:t>-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14">
                <a:latin typeface="Calibri"/>
                <a:cs typeface="Calibri"/>
              </a:rPr>
              <a:t>l</a:t>
            </a:r>
            <a:r>
              <a:rPr dirty="0" smtClean="0" sz="3200" spc="-1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t</a:t>
            </a:r>
            <a:r>
              <a:rPr dirty="0" smtClean="0" sz="3200" spc="-98">
                <a:latin typeface="Calibri"/>
                <a:cs typeface="Calibri"/>
              </a:rPr>
              <a:t> </a:t>
            </a:r>
            <a:r>
              <a:rPr dirty="0" smtClean="0" sz="3200" spc="-10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14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ja</a:t>
            </a:r>
            <a:r>
              <a:rPr dirty="0" smtClean="0" sz="3200" spc="-54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dan</a:t>
            </a:r>
            <a:r>
              <a:rPr dirty="0" smtClean="0" sz="3200" spc="-18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ba</a:t>
            </a:r>
            <a:r>
              <a:rPr dirty="0" smtClean="0" sz="3200" spc="4">
                <a:latin typeface="Calibri"/>
                <a:cs typeface="Calibri"/>
              </a:rPr>
              <a:t>h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26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m</a:t>
            </a:r>
            <a:r>
              <a:rPr dirty="0" smtClean="0" sz="3200" spc="-14">
                <a:latin typeface="Calibri"/>
                <a:cs typeface="Calibri"/>
              </a:rPr>
              <a:t>e</a:t>
            </a:r>
            <a:r>
              <a:rPr dirty="0" smtClean="0" sz="3200" spc="-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up</a:t>
            </a:r>
            <a:r>
              <a:rPr dirty="0" smtClean="0" sz="3200" spc="4">
                <a:latin typeface="Calibri"/>
                <a:cs typeface="Calibri"/>
              </a:rPr>
              <a:t>a</a:t>
            </a:r>
            <a:r>
              <a:rPr dirty="0" smtClean="0" sz="3200" spc="-5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pene</a:t>
            </a:r>
            <a:r>
              <a:rPr dirty="0" smtClean="0" sz="3200" spc="-29">
                <a:latin typeface="Calibri"/>
                <a:cs typeface="Calibri"/>
              </a:rPr>
              <a:t>n</a:t>
            </a:r>
            <a:r>
              <a:rPr dirty="0" smtClean="0" sz="3200" spc="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u</a:t>
            </a:r>
            <a:r>
              <a:rPr dirty="0" smtClean="0" sz="3200" spc="-68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da</a:t>
            </a:r>
            <a:r>
              <a:rPr dirty="0" smtClean="0" sz="3200" spc="14">
                <a:latin typeface="Calibri"/>
                <a:cs typeface="Calibri"/>
              </a:rPr>
              <a:t>l</a:t>
            </a:r>
            <a:r>
              <a:rPr dirty="0" smtClean="0" sz="3200" spc="0">
                <a:latin typeface="Calibri"/>
                <a:cs typeface="Calibri"/>
              </a:rPr>
              <a:t>am</a:t>
            </a:r>
            <a:r>
              <a:rPr dirty="0" smtClean="0" sz="3200" spc="-55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</a:t>
            </a:r>
            <a:r>
              <a:rPr dirty="0" smtClean="0" sz="3200" spc="-5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os</a:t>
            </a:r>
            <a:r>
              <a:rPr dirty="0" smtClean="0" sz="3200" spc="-14">
                <a:latin typeface="Calibri"/>
                <a:cs typeface="Calibri"/>
              </a:rPr>
              <a:t>e</a:t>
            </a:r>
            <a:r>
              <a:rPr dirty="0" smtClean="0" sz="3200" spc="0">
                <a:latin typeface="Calibri"/>
                <a:cs typeface="Calibri"/>
              </a:rPr>
              <a:t>s</a:t>
            </a:r>
            <a:r>
              <a:rPr dirty="0" smtClean="0" sz="3200" spc="-35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</a:t>
            </a:r>
            <a:r>
              <a:rPr dirty="0" smtClean="0" sz="3200" spc="-54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od</a:t>
            </a:r>
            <a:r>
              <a:rPr dirty="0" smtClean="0" sz="3200" spc="4">
                <a:latin typeface="Calibri"/>
                <a:cs typeface="Calibri"/>
              </a:rPr>
              <a:t>u</a:t>
            </a:r>
            <a:r>
              <a:rPr dirty="0" smtClean="0" sz="3200" spc="-34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s</a:t>
            </a:r>
            <a:r>
              <a:rPr dirty="0" smtClean="0" sz="3200" spc="4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,</a:t>
            </a:r>
            <a:r>
              <a:rPr dirty="0" smtClean="0" sz="3200" spc="-72">
                <a:latin typeface="Calibri"/>
                <a:cs typeface="Calibri"/>
              </a:rPr>
              <a:t> </a:t>
            </a:r>
            <a:r>
              <a:rPr dirty="0" smtClean="0" sz="3200" spc="-1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29">
                <a:latin typeface="Calibri"/>
                <a:cs typeface="Calibri"/>
              </a:rPr>
              <a:t>n</a:t>
            </a:r>
            <a:r>
              <a:rPr dirty="0" smtClean="0" sz="3200" spc="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u</a:t>
            </a:r>
            <a:r>
              <a:rPr dirty="0" smtClean="0" sz="3200" spc="-44">
                <a:latin typeface="Calibri"/>
                <a:cs typeface="Calibri"/>
              </a:rPr>
              <a:t>n</a:t>
            </a:r>
            <a:r>
              <a:rPr dirty="0" smtClean="0" sz="3200" spc="-54">
                <a:latin typeface="Calibri"/>
                <a:cs typeface="Calibri"/>
              </a:rPr>
              <a:t>y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-10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elen</a:t>
            </a:r>
            <a:r>
              <a:rPr dirty="0" smtClean="0" sz="3200" spc="14">
                <a:latin typeface="Calibri"/>
                <a:cs typeface="Calibri"/>
              </a:rPr>
              <a:t>g</a:t>
            </a:r>
            <a:r>
              <a:rPr dirty="0" smtClean="0" sz="3200" spc="-5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p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99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-48">
                <a:latin typeface="Calibri"/>
                <a:cs typeface="Calibri"/>
              </a:rPr>
              <a:t> </a:t>
            </a:r>
            <a:r>
              <a:rPr dirty="0" smtClean="0" sz="3200" spc="-12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on</a:t>
            </a:r>
            <a:r>
              <a:rPr dirty="0" smtClean="0" sz="3200" spc="4">
                <a:latin typeface="Calibri"/>
                <a:cs typeface="Calibri"/>
              </a:rPr>
              <a:t>d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si</a:t>
            </a:r>
            <a:r>
              <a:rPr dirty="0" smtClean="0" sz="3200" spc="-32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14">
                <a:latin typeface="Calibri"/>
                <a:cs typeface="Calibri"/>
              </a:rPr>
              <a:t>l</a:t>
            </a:r>
            <a:r>
              <a:rPr dirty="0" smtClean="0" sz="3200" spc="-14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t</a:t>
            </a:r>
            <a:r>
              <a:rPr dirty="0" smtClean="0" sz="3200" spc="-22">
                <a:latin typeface="Calibri"/>
                <a:cs typeface="Calibri"/>
              </a:rPr>
              <a:t> </a:t>
            </a:r>
            <a:r>
              <a:rPr dirty="0" smtClean="0" sz="3200" spc="-10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14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ja</a:t>
            </a:r>
            <a:r>
              <a:rPr dirty="0" smtClean="0" sz="3200" spc="-54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-23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b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h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h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-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us</a:t>
            </a:r>
            <a:r>
              <a:rPr dirty="0" smtClean="0" sz="3200" spc="-47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pe</a:t>
            </a:r>
            <a:r>
              <a:rPr dirty="0" smtClean="0" sz="3200" spc="-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h</a:t>
            </a:r>
            <a:r>
              <a:rPr dirty="0" smtClean="0" sz="3200" spc="-14">
                <a:latin typeface="Calibri"/>
                <a:cs typeface="Calibri"/>
              </a:rPr>
              <a:t>a</a:t>
            </a:r>
            <a:r>
              <a:rPr dirty="0" smtClean="0" sz="3200" spc="4">
                <a:latin typeface="Calibri"/>
                <a:cs typeface="Calibri"/>
              </a:rPr>
              <a:t>t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-5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57200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0" y="4526280"/>
                </a:moveTo>
                <a:lnTo>
                  <a:pt x="8229600" y="4526280"/>
                </a:lnTo>
                <a:lnTo>
                  <a:pt x="8229600" y="0"/>
                </a:lnTo>
                <a:lnTo>
                  <a:pt x="0" y="0"/>
                </a:lnTo>
                <a:lnTo>
                  <a:pt x="0" y="4526280"/>
                </a:lnTo>
                <a:close/>
              </a:path>
            </a:pathLst>
          </a:custGeom>
          <a:ln w="24384">
            <a:solidFill>
              <a:srgbClr val="4F81B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44">
              <a:lnSpc>
                <a:spcPts val="3840"/>
              </a:lnSpc>
              <a:spcBef>
                <a:spcPts val="192"/>
              </a:spcBef>
            </a:pPr>
            <a:r>
              <a:rPr dirty="0" smtClean="0" baseline="1706" sz="4800" spc="-9" b="1">
                <a:latin typeface="Calibri"/>
                <a:cs typeface="Calibri"/>
              </a:rPr>
              <a:t>3</a:t>
            </a:r>
            <a:r>
              <a:rPr dirty="0" smtClean="0" baseline="1706" sz="4800" spc="0" b="1">
                <a:latin typeface="Calibri"/>
                <a:cs typeface="Calibri"/>
              </a:rPr>
              <a:t>.</a:t>
            </a:r>
            <a:r>
              <a:rPr dirty="0" smtClean="0" baseline="1706" sz="4800" spc="-14" b="1">
                <a:latin typeface="Calibri"/>
                <a:cs typeface="Calibri"/>
              </a:rPr>
              <a:t> </a:t>
            </a:r>
            <a:r>
              <a:rPr dirty="0" smtClean="0" baseline="1706" sz="4800" spc="0" b="1">
                <a:latin typeface="Calibri"/>
                <a:cs typeface="Calibri"/>
              </a:rPr>
              <a:t>M</a:t>
            </a:r>
            <a:r>
              <a:rPr dirty="0" smtClean="0" baseline="1706" sz="4800" spc="-34" b="1">
                <a:latin typeface="Calibri"/>
                <a:cs typeface="Calibri"/>
              </a:rPr>
              <a:t>e</a:t>
            </a:r>
            <a:r>
              <a:rPr dirty="0" smtClean="0" baseline="1706" sz="4800" spc="-29" b="1">
                <a:latin typeface="Calibri"/>
                <a:cs typeface="Calibri"/>
              </a:rPr>
              <a:t>t</a:t>
            </a:r>
            <a:r>
              <a:rPr dirty="0" smtClean="0" baseline="1706" sz="4800" spc="0" b="1">
                <a:latin typeface="Calibri"/>
                <a:cs typeface="Calibri"/>
              </a:rPr>
              <a:t>ode</a:t>
            </a:r>
            <a:r>
              <a:rPr dirty="0" smtClean="0" baseline="1706" sz="4800" spc="-44" b="1">
                <a:latin typeface="Calibri"/>
                <a:cs typeface="Calibri"/>
              </a:rPr>
              <a:t> </a:t>
            </a:r>
            <a:r>
              <a:rPr dirty="0" smtClean="0" baseline="1706" sz="4800" spc="-44" b="1">
                <a:latin typeface="Calibri"/>
                <a:cs typeface="Calibri"/>
              </a:rPr>
              <a:t>K</a:t>
            </a:r>
            <a:r>
              <a:rPr dirty="0" smtClean="0" baseline="1706" sz="4800" spc="0" b="1">
                <a:latin typeface="Calibri"/>
                <a:cs typeface="Calibri"/>
              </a:rPr>
              <a:t>erja</a:t>
            </a:r>
            <a:endParaRPr sz="3200">
              <a:latin typeface="Calibri"/>
              <a:cs typeface="Calibri"/>
            </a:endParaRPr>
          </a:p>
          <a:p>
            <a:pPr marL="719632" marR="14038" indent="-88392" algn="just">
              <a:lnSpc>
                <a:spcPts val="3906"/>
              </a:lnSpc>
              <a:spcBef>
                <a:spcPts val="479"/>
              </a:spcBef>
              <a:tabLst>
                <a:tab pos="1003300" algn="l"/>
              </a:tabLst>
            </a:pPr>
            <a:r>
              <a:rPr dirty="0" smtClean="0" sz="3200">
                <a:latin typeface="Wingdings"/>
                <a:cs typeface="Wingdings"/>
              </a:rPr>
              <a:t></a:t>
            </a:r>
            <a:r>
              <a:rPr dirty="0" smtClean="0" sz="3200">
                <a:latin typeface="Times New Roman"/>
                <a:cs typeface="Times New Roman"/>
              </a:rPr>
              <a:t>	</a:t>
            </a:r>
            <a:r>
              <a:rPr dirty="0" smtClean="0" sz="3200" spc="-50">
                <a:latin typeface="Calibri"/>
                <a:cs typeface="Calibri"/>
              </a:rPr>
              <a:t>s</a:t>
            </a:r>
            <a:r>
              <a:rPr dirty="0" smtClean="0" sz="3200" spc="-39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n</a:t>
            </a:r>
            <a:r>
              <a:rPr dirty="0" smtClean="0" sz="3200" spc="25">
                <a:latin typeface="Calibri"/>
                <a:cs typeface="Calibri"/>
              </a:rPr>
              <a:t>d</a:t>
            </a:r>
            <a:r>
              <a:rPr dirty="0" smtClean="0" sz="3200" spc="0">
                <a:latin typeface="Calibri"/>
                <a:cs typeface="Calibri"/>
              </a:rPr>
              <a:t>ar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221">
                <a:latin typeface="Calibri"/>
                <a:cs typeface="Calibri"/>
              </a:rPr>
              <a:t> </a:t>
            </a:r>
            <a:r>
              <a:rPr dirty="0" smtClean="0" sz="3200" spc="-29">
                <a:latin typeface="Calibri"/>
                <a:cs typeface="Calibri"/>
              </a:rPr>
              <a:t>c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6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259">
                <a:latin typeface="Calibri"/>
                <a:cs typeface="Calibri"/>
              </a:rPr>
              <a:t> </a:t>
            </a:r>
            <a:r>
              <a:rPr dirty="0" smtClean="0" sz="3200" spc="-104">
                <a:latin typeface="Calibri"/>
                <a:cs typeface="Calibri"/>
              </a:rPr>
              <a:t>k</a:t>
            </a:r>
            <a:r>
              <a:rPr dirty="0" smtClean="0" sz="3200" spc="19">
                <a:latin typeface="Calibri"/>
                <a:cs typeface="Calibri"/>
              </a:rPr>
              <a:t>e</a:t>
            </a:r>
            <a:r>
              <a:rPr dirty="0" smtClean="0" sz="3200" spc="0">
                <a:latin typeface="Calibri"/>
                <a:cs typeface="Calibri"/>
              </a:rPr>
              <a:t>rja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220">
                <a:latin typeface="Calibri"/>
                <a:cs typeface="Calibri"/>
              </a:rPr>
              <a:t> </a:t>
            </a:r>
            <a:r>
              <a:rPr dirty="0" smtClean="0" sz="3200" spc="-54">
                <a:latin typeface="Calibri"/>
                <a:cs typeface="Calibri"/>
              </a:rPr>
              <a:t>y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258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h</a:t>
            </a:r>
            <a:r>
              <a:rPr dirty="0" smtClean="0" sz="3200" spc="29">
                <a:latin typeface="Calibri"/>
                <a:cs typeface="Calibri"/>
              </a:rPr>
              <a:t>a</a:t>
            </a:r>
            <a:r>
              <a:rPr dirty="0" smtClean="0" sz="3200" spc="-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us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242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34">
                <a:latin typeface="Calibri"/>
                <a:cs typeface="Calibri"/>
              </a:rPr>
              <a:t>l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54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u</a:t>
            </a:r>
            <a:r>
              <a:rPr dirty="0" smtClean="0" sz="3200" spc="-54">
                <a:latin typeface="Calibri"/>
                <a:cs typeface="Calibri"/>
              </a:rPr>
              <a:t>k</a:t>
            </a:r>
            <a:r>
              <a:rPr dirty="0" smtClean="0" sz="3200" spc="2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endParaRPr sz="3200">
              <a:latin typeface="Calibri"/>
              <a:cs typeface="Calibri"/>
            </a:endParaRPr>
          </a:p>
          <a:p>
            <a:pPr marL="719632" marR="14038" algn="just">
              <a:lnSpc>
                <a:spcPts val="3906"/>
              </a:lnSpc>
              <a:tabLst>
                <a:tab pos="1003300" algn="l"/>
              </a:tabLst>
            </a:pPr>
            <a:r>
              <a:rPr dirty="0" smtClean="0" sz="3200" spc="0">
                <a:latin typeface="Calibri"/>
                <a:cs typeface="Calibri"/>
              </a:rPr>
              <a:t>oleh</a:t>
            </a:r>
            <a:r>
              <a:rPr dirty="0" smtClean="0" sz="3200" spc="51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</a:t>
            </a:r>
            <a:r>
              <a:rPr dirty="0" smtClean="0" sz="3200" spc="-104">
                <a:latin typeface="Calibri"/>
                <a:cs typeface="Calibri"/>
              </a:rPr>
              <a:t>k</a:t>
            </a:r>
            <a:r>
              <a:rPr dirty="0" smtClean="0" sz="3200" spc="14">
                <a:latin typeface="Calibri"/>
                <a:cs typeface="Calibri"/>
              </a:rPr>
              <a:t>e</a:t>
            </a:r>
            <a:r>
              <a:rPr dirty="0" smtClean="0" sz="3200" spc="0">
                <a:latin typeface="Calibri"/>
                <a:cs typeface="Calibri"/>
              </a:rPr>
              <a:t>rja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34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ar</a:t>
            </a:r>
            <a:r>
              <a:rPr dirty="0" smtClean="0" sz="3200" spc="66">
                <a:latin typeface="Calibri"/>
                <a:cs typeface="Calibri"/>
              </a:rPr>
              <a:t> </a:t>
            </a:r>
            <a:r>
              <a:rPr dirty="0" smtClean="0" sz="3200" spc="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uj</a:t>
            </a:r>
            <a:r>
              <a:rPr dirty="0" smtClean="0" sz="3200" spc="4">
                <a:latin typeface="Calibri"/>
                <a:cs typeface="Calibri"/>
              </a:rPr>
              <a:t>u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44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</a:t>
            </a:r>
            <a:r>
              <a:rPr dirty="0" smtClean="0" sz="3200" spc="-109">
                <a:latin typeface="Calibri"/>
                <a:cs typeface="Calibri"/>
              </a:rPr>
              <a:t>k</a:t>
            </a:r>
            <a:r>
              <a:rPr dirty="0" smtClean="0" sz="3200" spc="14">
                <a:latin typeface="Calibri"/>
                <a:cs typeface="Calibri"/>
              </a:rPr>
              <a:t>e</a:t>
            </a:r>
            <a:r>
              <a:rPr dirty="0" smtClean="0" sz="3200" spc="-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j</a:t>
            </a:r>
            <a:r>
              <a:rPr dirty="0" smtClean="0" sz="3200" spc="4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64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sebut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endParaRPr sz="3200">
              <a:latin typeface="Calibri"/>
              <a:cs typeface="Calibri"/>
            </a:endParaRPr>
          </a:p>
          <a:p>
            <a:pPr marL="719632" marR="14038" algn="just">
              <a:lnSpc>
                <a:spcPts val="3906"/>
              </a:lnSpc>
              <a:tabLst>
                <a:tab pos="1003300" algn="l"/>
              </a:tabLst>
            </a:pPr>
            <a:r>
              <a:rPr dirty="0" smtClean="0" sz="3200" spc="-1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59">
                <a:latin typeface="Calibri"/>
                <a:cs typeface="Calibri"/>
              </a:rPr>
              <a:t>r</a:t>
            </a:r>
            <a:r>
              <a:rPr dirty="0" smtClean="0" sz="3200" spc="-29">
                <a:latin typeface="Calibri"/>
                <a:cs typeface="Calibri"/>
              </a:rPr>
              <a:t>c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p</a:t>
            </a:r>
            <a:r>
              <a:rPr dirty="0" smtClean="0" sz="3200" spc="0">
                <a:latin typeface="Calibri"/>
                <a:cs typeface="Calibri"/>
              </a:rPr>
              <a:t>ai</a:t>
            </a:r>
            <a:r>
              <a:rPr dirty="0" smtClean="0" sz="3200" spc="18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se</a:t>
            </a:r>
            <a:r>
              <a:rPr dirty="0" smtClean="0" sz="3200" spc="-34">
                <a:latin typeface="Calibri"/>
                <a:cs typeface="Calibri"/>
              </a:rPr>
              <a:t>c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75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36">
                <a:latin typeface="Calibri"/>
                <a:cs typeface="Calibri"/>
              </a:rPr>
              <a:t> </a:t>
            </a:r>
            <a:r>
              <a:rPr dirty="0" smtClean="0" sz="3200" spc="-29">
                <a:latin typeface="Calibri"/>
                <a:cs typeface="Calibri"/>
              </a:rPr>
              <a:t>e</a:t>
            </a:r>
            <a:r>
              <a:rPr dirty="0" smtClean="0" sz="3200" spc="-64">
                <a:latin typeface="Calibri"/>
                <a:cs typeface="Calibri"/>
              </a:rPr>
              <a:t>f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39">
                <a:latin typeface="Calibri"/>
                <a:cs typeface="Calibri"/>
              </a:rPr>
              <a:t>k</a:t>
            </a:r>
            <a:r>
              <a:rPr dirty="0" smtClean="0" sz="3200" spc="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if</a:t>
            </a:r>
            <a:r>
              <a:rPr dirty="0" smtClean="0" sz="3200" spc="42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dan</a:t>
            </a:r>
            <a:r>
              <a:rPr dirty="0" smtClean="0" sz="3200" spc="51">
                <a:latin typeface="Calibri"/>
                <a:cs typeface="Calibri"/>
              </a:rPr>
              <a:t> </a:t>
            </a:r>
            <a:r>
              <a:rPr dirty="0" smtClean="0" sz="3200" spc="-29">
                <a:latin typeface="Calibri"/>
                <a:cs typeface="Calibri"/>
              </a:rPr>
              <a:t>e</a:t>
            </a:r>
            <a:r>
              <a:rPr dirty="0" smtClean="0" sz="3200" spc="4">
                <a:latin typeface="Calibri"/>
                <a:cs typeface="Calibri"/>
              </a:rPr>
              <a:t>f</a:t>
            </a:r>
            <a:r>
              <a:rPr dirty="0" smtClean="0" sz="3200" spc="0">
                <a:latin typeface="Calibri"/>
                <a:cs typeface="Calibri"/>
              </a:rPr>
              <a:t>is</a:t>
            </a:r>
            <a:r>
              <a:rPr dirty="0" smtClean="0" sz="3200" spc="14">
                <a:latin typeface="Calibri"/>
                <a:cs typeface="Calibri"/>
              </a:rPr>
              <a:t>i</a:t>
            </a:r>
            <a:r>
              <a:rPr dirty="0" smtClean="0" sz="3200" spc="-29">
                <a:latin typeface="Calibri"/>
                <a:cs typeface="Calibri"/>
              </a:rPr>
              <a:t>e</a:t>
            </a:r>
            <a:r>
              <a:rPr dirty="0" smtClean="0" sz="3200" spc="14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,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se</a:t>
            </a:r>
            <a:r>
              <a:rPr dirty="0" smtClean="0" sz="3200" spc="-14">
                <a:latin typeface="Calibri"/>
                <a:cs typeface="Calibri"/>
              </a:rPr>
              <a:t>r</a:t>
            </a:r>
            <a:r>
              <a:rPr dirty="0" smtClean="0" sz="3200" spc="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endParaRPr sz="3200">
              <a:latin typeface="Calibri"/>
              <a:cs typeface="Calibri"/>
            </a:endParaRPr>
          </a:p>
          <a:p>
            <a:pPr marL="719632" marR="14038" algn="just">
              <a:lnSpc>
                <a:spcPts val="3906"/>
              </a:lnSpc>
              <a:tabLst>
                <a:tab pos="1003300" algn="l"/>
              </a:tabLst>
            </a:pPr>
            <a:r>
              <a:rPr dirty="0" smtClean="0" sz="3200" spc="-104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esel</a:t>
            </a:r>
            <a:r>
              <a:rPr dirty="0" smtClean="0" sz="3200" spc="14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m</a:t>
            </a:r>
            <a:r>
              <a:rPr dirty="0" smtClean="0" sz="3200" spc="-19">
                <a:latin typeface="Calibri"/>
                <a:cs typeface="Calibri"/>
              </a:rPr>
              <a:t>a</a:t>
            </a:r>
            <a:r>
              <a:rPr dirty="0" smtClean="0" sz="3200" spc="-39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</a:t>
            </a:r>
            <a:r>
              <a:rPr dirty="0" smtClean="0" sz="3200" spc="2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110">
                <a:latin typeface="Calibri"/>
                <a:cs typeface="Calibri"/>
              </a:rPr>
              <a:t> </a:t>
            </a:r>
            <a:r>
              <a:rPr dirty="0" smtClean="0" sz="3200" spc="-10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es</a:t>
            </a:r>
            <a:r>
              <a:rPr dirty="0" smtClean="0" sz="3200" spc="-9">
                <a:latin typeface="Calibri"/>
                <a:cs typeface="Calibri"/>
              </a:rPr>
              <a:t>e</a:t>
            </a:r>
            <a:r>
              <a:rPr dirty="0" smtClean="0" sz="3200" spc="0">
                <a:latin typeface="Calibri"/>
                <a:cs typeface="Calibri"/>
              </a:rPr>
              <a:t>h</a:t>
            </a:r>
            <a:r>
              <a:rPr dirty="0" smtClean="0" sz="3200" spc="-14">
                <a:latin typeface="Calibri"/>
                <a:cs typeface="Calibri"/>
              </a:rPr>
              <a:t>a</a:t>
            </a:r>
            <a:r>
              <a:rPr dirty="0" smtClean="0" sz="3200" spc="-39">
                <a:latin typeface="Calibri"/>
                <a:cs typeface="Calibri"/>
              </a:rPr>
              <a:t>t</a:t>
            </a:r>
            <a:r>
              <a:rPr dirty="0" smtClean="0" sz="3200" spc="2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16">
                <a:latin typeface="Calibri"/>
                <a:cs typeface="Calibri"/>
              </a:rPr>
              <a:t> </a:t>
            </a:r>
            <a:r>
              <a:rPr dirty="0" smtClean="0" sz="3200" spc="-7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14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ja</a:t>
            </a:r>
            <a:r>
              <a:rPr dirty="0" smtClean="0" sz="3200" spc="100">
                <a:latin typeface="Calibri"/>
                <a:cs typeface="Calibri"/>
              </a:rPr>
              <a:t> </a:t>
            </a:r>
            <a:r>
              <a:rPr dirty="0" smtClean="0" sz="3200" spc="-9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4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j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-34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endParaRPr sz="3200">
              <a:latin typeface="Calibri"/>
              <a:cs typeface="Calibri"/>
            </a:endParaRPr>
          </a:p>
          <a:p>
            <a:pPr marL="719632" marR="14038" algn="just">
              <a:lnSpc>
                <a:spcPts val="3906"/>
              </a:lnSpc>
              <a:tabLst>
                <a:tab pos="1003300" algn="l"/>
              </a:tabLst>
            </a:pPr>
            <a:r>
              <a:rPr dirty="0" smtClean="0" sz="3200" spc="0">
                <a:latin typeface="Calibri"/>
                <a:cs typeface="Calibri"/>
              </a:rPr>
              <a:t>den</a:t>
            </a:r>
            <a:r>
              <a:rPr dirty="0" smtClean="0" sz="3200" spc="-29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96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ba</a:t>
            </a:r>
            <a:r>
              <a:rPr dirty="0" smtClean="0" sz="3200" spc="39">
                <a:latin typeface="Calibri"/>
                <a:cs typeface="Calibri"/>
              </a:rPr>
              <a:t>i</a:t>
            </a:r>
            <a:r>
              <a:rPr dirty="0" smtClean="0" sz="3200" spc="-4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.</a:t>
            </a:r>
            <a:r>
              <a:rPr dirty="0" smtClean="0" sz="3200" spc="-62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M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sa</a:t>
            </a:r>
            <a:r>
              <a:rPr dirty="0" smtClean="0" sz="3200" spc="9">
                <a:latin typeface="Calibri"/>
                <a:cs typeface="Calibri"/>
              </a:rPr>
              <a:t>l</a:t>
            </a:r>
            <a:r>
              <a:rPr dirty="0" smtClean="0" sz="3200" spc="-44">
                <a:latin typeface="Calibri"/>
                <a:cs typeface="Calibri"/>
              </a:rPr>
              <a:t>n</a:t>
            </a:r>
            <a:r>
              <a:rPr dirty="0" smtClean="0" sz="3200" spc="-54">
                <a:latin typeface="Calibri"/>
                <a:cs typeface="Calibri"/>
              </a:rPr>
              <a:t>y</a:t>
            </a:r>
            <a:r>
              <a:rPr dirty="0" smtClean="0" sz="3200" spc="1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,</a:t>
            </a:r>
            <a:r>
              <a:rPr dirty="0" smtClean="0" sz="3200" spc="-126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</a:t>
            </a:r>
            <a:r>
              <a:rPr dirty="0" smtClean="0" sz="3200" spc="14">
                <a:latin typeface="Calibri"/>
                <a:cs typeface="Calibri"/>
              </a:rPr>
              <a:t>e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-14">
                <a:latin typeface="Calibri"/>
                <a:cs typeface="Calibri"/>
              </a:rPr>
              <a:t>g</a:t>
            </a:r>
            <a:r>
              <a:rPr dirty="0" smtClean="0" sz="3200" spc="-29">
                <a:latin typeface="Calibri"/>
                <a:cs typeface="Calibri"/>
              </a:rPr>
              <a:t>e</a:t>
            </a:r>
            <a:r>
              <a:rPr dirty="0" smtClean="0" sz="3200" spc="-39">
                <a:latin typeface="Calibri"/>
                <a:cs typeface="Calibri"/>
              </a:rPr>
              <a:t>t</a:t>
            </a:r>
            <a:r>
              <a:rPr dirty="0" smtClean="0" sz="3200" spc="25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hu</a:t>
            </a:r>
            <a:r>
              <a:rPr dirty="0" smtClean="0" sz="3200" spc="4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-96">
                <a:latin typeface="Calibri"/>
                <a:cs typeface="Calibri"/>
              </a:rPr>
              <a:t> </a:t>
            </a:r>
            <a:r>
              <a:rPr dirty="0" smtClean="0" sz="3200" spc="-1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19">
                <a:latin typeface="Calibri"/>
                <a:cs typeface="Calibri"/>
              </a:rPr>
              <a:t>n</a:t>
            </a:r>
            <a:r>
              <a:rPr dirty="0" smtClean="0" sz="3200" spc="-39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endParaRPr sz="3200">
              <a:latin typeface="Calibri"/>
              <a:cs typeface="Calibri"/>
            </a:endParaRPr>
          </a:p>
          <a:p>
            <a:pPr marL="719632" marR="14038" algn="just">
              <a:lnSpc>
                <a:spcPts val="3906"/>
              </a:lnSpc>
              <a:tabLst>
                <a:tab pos="1003300" algn="l"/>
              </a:tabLst>
            </a:pPr>
            <a:r>
              <a:rPr dirty="0" smtClean="0" sz="3200" spc="-29">
                <a:latin typeface="Calibri"/>
                <a:cs typeface="Calibri"/>
              </a:rPr>
              <a:t>c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6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16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m</a:t>
            </a:r>
            <a:r>
              <a:rPr dirty="0" smtClean="0" sz="3200" spc="-9">
                <a:latin typeface="Calibri"/>
                <a:cs typeface="Calibri"/>
              </a:rPr>
              <a:t>e</a:t>
            </a:r>
            <a:r>
              <a:rPr dirty="0" smtClean="0" sz="3200" spc="25">
                <a:latin typeface="Calibri"/>
                <a:cs typeface="Calibri"/>
              </a:rPr>
              <a:t>n</a:t>
            </a:r>
            <a:r>
              <a:rPr dirty="0" smtClean="0" sz="3200" spc="-9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op</a:t>
            </a:r>
            <a:r>
              <a:rPr dirty="0" smtClean="0" sz="3200" spc="19">
                <a:latin typeface="Calibri"/>
                <a:cs typeface="Calibri"/>
              </a:rPr>
              <a:t>e</a:t>
            </a:r>
            <a:r>
              <a:rPr dirty="0" smtClean="0" sz="3200" spc="-7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4">
                <a:latin typeface="Calibri"/>
                <a:cs typeface="Calibri"/>
              </a:rPr>
              <a:t>s</a:t>
            </a:r>
            <a:r>
              <a:rPr dirty="0" smtClean="0" sz="3200" spc="34">
                <a:latin typeface="Calibri"/>
                <a:cs typeface="Calibri"/>
              </a:rPr>
              <a:t>i</a:t>
            </a:r>
            <a:r>
              <a:rPr dirty="0" smtClean="0" sz="3200" spc="-54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m</a:t>
            </a:r>
            <a:r>
              <a:rPr dirty="0" smtClean="0" sz="3200" spc="-14">
                <a:latin typeface="Calibri"/>
                <a:cs typeface="Calibri"/>
              </a:rPr>
              <a:t>e</a:t>
            </a:r>
            <a:r>
              <a:rPr dirty="0" smtClean="0" sz="3200" spc="0">
                <a:latin typeface="Calibri"/>
                <a:cs typeface="Calibri"/>
              </a:rPr>
              <a:t>sin</a:t>
            </a:r>
            <a:r>
              <a:rPr dirty="0" smtClean="0" sz="3200" spc="114">
                <a:latin typeface="Calibri"/>
                <a:cs typeface="Calibri"/>
              </a:rPr>
              <a:t> </a:t>
            </a:r>
            <a:r>
              <a:rPr dirty="0" smtClean="0" sz="3200" spc="19">
                <a:latin typeface="Calibri"/>
                <a:cs typeface="Calibri"/>
              </a:rPr>
              <a:t>d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143">
                <a:latin typeface="Calibri"/>
                <a:cs typeface="Calibri"/>
              </a:rPr>
              <a:t> </a:t>
            </a:r>
            <a:r>
              <a:rPr dirty="0" smtClean="0" sz="3200" spc="25">
                <a:latin typeface="Calibri"/>
                <a:cs typeface="Calibri"/>
              </a:rPr>
              <a:t>j</a:t>
            </a:r>
            <a:r>
              <a:rPr dirty="0" smtClean="0" sz="3200" spc="0">
                <a:latin typeface="Calibri"/>
                <a:cs typeface="Calibri"/>
              </a:rPr>
              <a:t>u</a:t>
            </a:r>
            <a:r>
              <a:rPr dirty="0" smtClean="0" sz="3200" spc="-39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132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14">
                <a:latin typeface="Calibri"/>
                <a:cs typeface="Calibri"/>
              </a:rPr>
              <a:t>l</a:t>
            </a:r>
            <a:r>
              <a:rPr dirty="0" smtClean="0" sz="3200" spc="-1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endParaRPr sz="3200">
              <a:latin typeface="Calibri"/>
              <a:cs typeface="Calibri"/>
            </a:endParaRPr>
          </a:p>
          <a:p>
            <a:pPr marL="719632" marR="14038" algn="just">
              <a:lnSpc>
                <a:spcPts val="3906"/>
              </a:lnSpc>
              <a:tabLst>
                <a:tab pos="1003300" algn="l"/>
              </a:tabLst>
            </a:pPr>
            <a:r>
              <a:rPr dirty="0" smtClean="0" sz="3200" spc="0">
                <a:latin typeface="Calibri"/>
                <a:cs typeface="Calibri"/>
              </a:rPr>
              <a:t>pe</a:t>
            </a:r>
            <a:r>
              <a:rPr dirty="0" smtClean="0" sz="3200" spc="9">
                <a:latin typeface="Calibri"/>
                <a:cs typeface="Calibri"/>
              </a:rPr>
              <a:t>l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4">
                <a:latin typeface="Calibri"/>
                <a:cs typeface="Calibri"/>
              </a:rPr>
              <a:t>d</a:t>
            </a:r>
            <a:r>
              <a:rPr dirty="0" smtClean="0" sz="3200" spc="0">
                <a:latin typeface="Calibri"/>
                <a:cs typeface="Calibri"/>
              </a:rPr>
              <a:t>u</a:t>
            </a:r>
            <a:r>
              <a:rPr dirty="0" smtClean="0" sz="3200" spc="4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g</a:t>
            </a:r>
            <a:r>
              <a:rPr dirty="0" smtClean="0" sz="3200" spc="-94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</a:t>
            </a:r>
            <a:r>
              <a:rPr dirty="0" smtClean="0" sz="3200" spc="14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ri</a:t>
            </a:r>
            <a:r>
              <a:rPr dirty="0" smtClean="0" sz="3200" spc="-12">
                <a:latin typeface="Calibri"/>
                <a:cs typeface="Calibri"/>
              </a:rPr>
              <a:t> </a:t>
            </a:r>
            <a:r>
              <a:rPr dirty="0" smtClean="0" sz="3200" spc="-54">
                <a:latin typeface="Calibri"/>
                <a:cs typeface="Calibri"/>
              </a:rPr>
              <a:t>y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g</a:t>
            </a:r>
            <a:r>
              <a:rPr dirty="0" smtClean="0" sz="3200" spc="-26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sesuai</a:t>
            </a:r>
            <a:r>
              <a:rPr dirty="0" smtClean="0" sz="3200" spc="-65">
                <a:latin typeface="Calibri"/>
                <a:cs typeface="Calibri"/>
              </a:rPr>
              <a:t> </a:t>
            </a:r>
            <a:r>
              <a:rPr dirty="0" smtClean="0" sz="3200" spc="-50">
                <a:latin typeface="Calibri"/>
                <a:cs typeface="Calibri"/>
              </a:rPr>
              <a:t>s</a:t>
            </a:r>
            <a:r>
              <a:rPr dirty="0" smtClean="0" sz="3200" spc="-39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d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-31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332232" y="353529"/>
            <a:ext cx="8173084" cy="6749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182880" y="280365"/>
            <a:ext cx="8349742" cy="9401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382524" y="382524"/>
            <a:ext cx="8077200" cy="57912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/>
          <p:nvPr/>
        </p:nvSpPr>
        <p:spPr>
          <a:xfrm>
            <a:off x="382524" y="382524"/>
            <a:ext cx="8077200" cy="579120"/>
          </a:xfrm>
          <a:custGeom>
            <a:avLst/>
            <a:gdLst/>
            <a:ahLst/>
            <a:cxnLst/>
            <a:rect l="l" t="t" r="r" b="b"/>
            <a:pathLst>
              <a:path w="8077200" h="579120">
                <a:moveTo>
                  <a:pt x="0" y="579120"/>
                </a:moveTo>
                <a:lnTo>
                  <a:pt x="8077200" y="579120"/>
                </a:lnTo>
                <a:lnTo>
                  <a:pt x="8077200" y="0"/>
                </a:lnTo>
                <a:lnTo>
                  <a:pt x="0" y="0"/>
                </a:lnTo>
                <a:lnTo>
                  <a:pt x="0" y="579120"/>
                </a:lnTo>
                <a:close/>
              </a:path>
            </a:pathLst>
          </a:custGeom>
          <a:ln w="9144">
            <a:solidFill>
              <a:srgbClr val="F6924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685800" y="1453896"/>
            <a:ext cx="7239000" cy="4108704"/>
          </a:xfrm>
          <a:custGeom>
            <a:avLst/>
            <a:gdLst/>
            <a:ahLst/>
            <a:cxnLst/>
            <a:rect l="l" t="t" r="r" b="b"/>
            <a:pathLst>
              <a:path w="7239000" h="4108704">
                <a:moveTo>
                  <a:pt x="0" y="4108704"/>
                </a:moveTo>
                <a:lnTo>
                  <a:pt x="7239000" y="4108704"/>
                </a:lnTo>
                <a:lnTo>
                  <a:pt x="7239000" y="0"/>
                </a:lnTo>
                <a:lnTo>
                  <a:pt x="0" y="0"/>
                </a:lnTo>
                <a:lnTo>
                  <a:pt x="0" y="4108704"/>
                </a:lnTo>
                <a:close/>
              </a:path>
            </a:pathLst>
          </a:custGeom>
          <a:ln w="24384">
            <a:solidFill>
              <a:srgbClr val="F79546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685800" y="1453896"/>
            <a:ext cx="7239000" cy="4108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44">
              <a:lnSpc>
                <a:spcPct val="95825"/>
              </a:lnSpc>
              <a:spcBef>
                <a:spcPts val="445"/>
              </a:spcBef>
            </a:pPr>
            <a:r>
              <a:rPr dirty="0" smtClean="0" sz="2400" spc="9">
                <a:latin typeface="Arial"/>
                <a:cs typeface="Arial"/>
              </a:rPr>
              <a:t>1</a:t>
            </a:r>
            <a:r>
              <a:rPr dirty="0" smtClean="0" sz="2400" spc="0">
                <a:latin typeface="Arial"/>
                <a:cs typeface="Arial"/>
              </a:rPr>
              <a:t>.</a:t>
            </a:r>
            <a:r>
              <a:rPr dirty="0" smtClean="0" sz="2400" spc="34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K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S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L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M</a:t>
            </a:r>
            <a:r>
              <a:rPr dirty="0" smtClean="0" sz="2400" spc="-164">
                <a:latin typeface="Arial"/>
                <a:cs typeface="Arial"/>
              </a:rPr>
              <a:t>A</a:t>
            </a:r>
            <a:r>
              <a:rPr dirty="0" smtClean="0" sz="2400" spc="-169">
                <a:latin typeface="Arial"/>
                <a:cs typeface="Arial"/>
              </a:rPr>
              <a:t>T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114">
                <a:latin typeface="Arial"/>
                <a:cs typeface="Arial"/>
              </a:rPr>
              <a:t> </a:t>
            </a:r>
            <a:r>
              <a:rPr dirty="0" smtClean="0" sz="2400" spc="19">
                <a:latin typeface="Arial"/>
                <a:cs typeface="Arial"/>
              </a:rPr>
              <a:t>T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RHAD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P</a:t>
            </a:r>
            <a:r>
              <a:rPr dirty="0" smtClean="0" sz="2400" spc="-54">
                <a:latin typeface="Arial"/>
                <a:cs typeface="Arial"/>
              </a:rPr>
              <a:t> </a:t>
            </a:r>
            <a:r>
              <a:rPr dirty="0" smtClean="0" sz="2400" spc="-144">
                <a:latin typeface="Arial"/>
                <a:cs typeface="Arial"/>
              </a:rPr>
              <a:t>F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K</a:t>
            </a:r>
            <a:r>
              <a:rPr dirty="0" smtClean="0" sz="2400" spc="-25">
                <a:latin typeface="Arial"/>
                <a:cs typeface="Arial"/>
              </a:rPr>
              <a:t>T</a:t>
            </a:r>
            <a:r>
              <a:rPr dirty="0" smtClean="0" sz="2400" spc="0">
                <a:latin typeface="Arial"/>
                <a:cs typeface="Arial"/>
              </a:rPr>
              <a:t>OR</a:t>
            </a:r>
            <a:endParaRPr sz="2400">
              <a:latin typeface="Arial"/>
              <a:cs typeface="Arial"/>
            </a:endParaRPr>
          </a:p>
          <a:p>
            <a:pPr marL="436168">
              <a:lnSpc>
                <a:spcPct val="95825"/>
              </a:lnSpc>
              <a:spcBef>
                <a:spcPts val="120"/>
              </a:spcBef>
            </a:pPr>
            <a:r>
              <a:rPr dirty="0" smtClean="0" sz="2400" spc="4">
                <a:latin typeface="Arial"/>
                <a:cs typeface="Arial"/>
              </a:rPr>
              <a:t>P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19">
                <a:latin typeface="Arial"/>
                <a:cs typeface="Arial"/>
              </a:rPr>
              <a:t>Y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B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B</a:t>
            </a:r>
            <a:r>
              <a:rPr dirty="0" smtClean="0" sz="2400" spc="-9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P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189">
                <a:latin typeface="Arial"/>
                <a:cs typeface="Arial"/>
              </a:rPr>
              <a:t>Y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K</a:t>
            </a:r>
            <a:r>
              <a:rPr dirty="0" smtClean="0" sz="2400" spc="0">
                <a:latin typeface="Arial"/>
                <a:cs typeface="Arial"/>
              </a:rPr>
              <a:t>IT</a:t>
            </a:r>
            <a:endParaRPr sz="2400">
              <a:latin typeface="Arial"/>
              <a:cs typeface="Arial"/>
            </a:endParaRPr>
          </a:p>
          <a:p>
            <a:pPr marL="91744">
              <a:lnSpc>
                <a:spcPct val="95825"/>
              </a:lnSpc>
              <a:spcBef>
                <a:spcPts val="1562"/>
              </a:spcBef>
            </a:pPr>
            <a:r>
              <a:rPr dirty="0" smtClean="0" sz="2400" spc="9">
                <a:latin typeface="Arial"/>
                <a:cs typeface="Arial"/>
              </a:rPr>
              <a:t>2</a:t>
            </a:r>
            <a:r>
              <a:rPr dirty="0" smtClean="0" sz="2400" spc="0">
                <a:latin typeface="Arial"/>
                <a:cs typeface="Arial"/>
              </a:rPr>
              <a:t>.</a:t>
            </a:r>
            <a:r>
              <a:rPr dirty="0" smtClean="0" sz="2400" spc="34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K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S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L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M</a:t>
            </a:r>
            <a:r>
              <a:rPr dirty="0" smtClean="0" sz="2400" spc="-164">
                <a:latin typeface="Arial"/>
                <a:cs typeface="Arial"/>
              </a:rPr>
              <a:t>A</a:t>
            </a:r>
            <a:r>
              <a:rPr dirty="0" smtClean="0" sz="2400" spc="-169">
                <a:latin typeface="Arial"/>
                <a:cs typeface="Arial"/>
              </a:rPr>
              <a:t>T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114">
                <a:latin typeface="Arial"/>
                <a:cs typeface="Arial"/>
              </a:rPr>
              <a:t> </a:t>
            </a:r>
            <a:r>
              <a:rPr dirty="0" smtClean="0" sz="2400" spc="19">
                <a:latin typeface="Arial"/>
                <a:cs typeface="Arial"/>
              </a:rPr>
              <a:t>T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RHAD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P</a:t>
            </a:r>
            <a:r>
              <a:rPr dirty="0" smtClean="0" sz="2400" spc="-54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P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MA</a:t>
            </a:r>
            <a:r>
              <a:rPr dirty="0" smtClean="0" sz="2400" spc="9">
                <a:latin typeface="Arial"/>
                <a:cs typeface="Arial"/>
              </a:rPr>
              <a:t>K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I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endParaRPr sz="2400">
              <a:latin typeface="Arial"/>
              <a:cs typeface="Arial"/>
            </a:endParaRPr>
          </a:p>
          <a:p>
            <a:pPr marL="436168">
              <a:lnSpc>
                <a:spcPct val="95825"/>
              </a:lnSpc>
              <a:spcBef>
                <a:spcPts val="120"/>
              </a:spcBef>
            </a:pPr>
            <a:r>
              <a:rPr dirty="0" smtClean="0" sz="2400" spc="4">
                <a:latin typeface="Arial"/>
                <a:cs typeface="Arial"/>
              </a:rPr>
              <a:t>P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RA</a:t>
            </a:r>
            <a:r>
              <a:rPr dirty="0" smtClean="0" sz="2400" spc="9">
                <a:latin typeface="Arial"/>
                <a:cs typeface="Arial"/>
              </a:rPr>
              <a:t>L</a:t>
            </a:r>
            <a:r>
              <a:rPr dirty="0" smtClean="0" sz="2400" spc="-164">
                <a:latin typeface="Arial"/>
                <a:cs typeface="Arial"/>
              </a:rPr>
              <a:t>A</a:t>
            </a:r>
            <a:r>
              <a:rPr dirty="0" smtClean="0" sz="2400" spc="-150">
                <a:latin typeface="Arial"/>
                <a:cs typeface="Arial"/>
              </a:rPr>
              <a:t>T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69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MEDIK</a:t>
            </a:r>
            <a:r>
              <a:rPr dirty="0" smtClean="0" sz="2400" spc="-9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DAN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NON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MEDIK</a:t>
            </a:r>
            <a:endParaRPr sz="2400">
              <a:latin typeface="Arial"/>
              <a:cs typeface="Arial"/>
            </a:endParaRPr>
          </a:p>
          <a:p>
            <a:pPr marL="91744">
              <a:lnSpc>
                <a:spcPct val="95825"/>
              </a:lnSpc>
              <a:spcBef>
                <a:spcPts val="1562"/>
              </a:spcBef>
            </a:pPr>
            <a:r>
              <a:rPr dirty="0" smtClean="0" sz="2400" spc="9">
                <a:latin typeface="Arial"/>
                <a:cs typeface="Arial"/>
              </a:rPr>
              <a:t>3</a:t>
            </a:r>
            <a:r>
              <a:rPr dirty="0" smtClean="0" sz="2400" spc="0">
                <a:latin typeface="Arial"/>
                <a:cs typeface="Arial"/>
              </a:rPr>
              <a:t>.</a:t>
            </a:r>
            <a:r>
              <a:rPr dirty="0" smtClean="0" sz="2400" spc="34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K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S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L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M</a:t>
            </a:r>
            <a:r>
              <a:rPr dirty="0" smtClean="0" sz="2400" spc="-169">
                <a:latin typeface="Arial"/>
                <a:cs typeface="Arial"/>
              </a:rPr>
              <a:t>A</a:t>
            </a:r>
            <a:r>
              <a:rPr dirty="0" smtClean="0" sz="2400" spc="-175">
                <a:latin typeface="Arial"/>
                <a:cs typeface="Arial"/>
              </a:rPr>
              <a:t>T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114">
                <a:latin typeface="Arial"/>
                <a:cs typeface="Arial"/>
              </a:rPr>
              <a:t> </a:t>
            </a:r>
            <a:r>
              <a:rPr dirty="0" smtClean="0" sz="2400" spc="14">
                <a:latin typeface="Arial"/>
                <a:cs typeface="Arial"/>
              </a:rPr>
              <a:t>T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R</a:t>
            </a:r>
            <a:r>
              <a:rPr dirty="0" smtClean="0" sz="2400" spc="-4">
                <a:latin typeface="Arial"/>
                <a:cs typeface="Arial"/>
              </a:rPr>
              <a:t>H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DAP</a:t>
            </a:r>
            <a:r>
              <a:rPr dirty="0" smtClean="0" sz="2400" spc="-49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B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HAN</a:t>
            </a:r>
            <a:endParaRPr sz="2400">
              <a:latin typeface="Arial"/>
              <a:cs typeface="Arial"/>
            </a:endParaRPr>
          </a:p>
          <a:p>
            <a:pPr marL="436168">
              <a:lnSpc>
                <a:spcPct val="95825"/>
              </a:lnSpc>
              <a:spcBef>
                <a:spcPts val="120"/>
              </a:spcBef>
            </a:pPr>
            <a:r>
              <a:rPr dirty="0" smtClean="0" sz="2400" spc="4">
                <a:latin typeface="Arial"/>
                <a:cs typeface="Arial"/>
              </a:rPr>
              <a:t>B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R</a:t>
            </a:r>
            <a:r>
              <a:rPr dirty="0" smtClean="0" sz="2400" spc="4">
                <a:latin typeface="Arial"/>
                <a:cs typeface="Arial"/>
              </a:rPr>
              <a:t>B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H</a:t>
            </a:r>
            <a:r>
              <a:rPr dirty="0" smtClean="0" sz="2400" spc="-164">
                <a:latin typeface="Arial"/>
                <a:cs typeface="Arial"/>
              </a:rPr>
              <a:t>A</a:t>
            </a:r>
            <a:r>
              <a:rPr dirty="0" smtClean="0" sz="2400" spc="-184">
                <a:latin typeface="Arial"/>
                <a:cs typeface="Arial"/>
              </a:rPr>
              <a:t>Y</a:t>
            </a:r>
            <a:r>
              <a:rPr dirty="0" smtClean="0" sz="2400" spc="0">
                <a:latin typeface="Arial"/>
                <a:cs typeface="Arial"/>
              </a:rPr>
              <a:t>A</a:t>
            </a:r>
            <a:endParaRPr sz="2400">
              <a:latin typeface="Arial"/>
              <a:cs typeface="Arial"/>
            </a:endParaRPr>
          </a:p>
          <a:p>
            <a:pPr marL="91744">
              <a:lnSpc>
                <a:spcPct val="95825"/>
              </a:lnSpc>
              <a:spcBef>
                <a:spcPts val="1562"/>
              </a:spcBef>
            </a:pPr>
            <a:r>
              <a:rPr dirty="0" smtClean="0" sz="2400" spc="9">
                <a:latin typeface="Arial"/>
                <a:cs typeface="Arial"/>
              </a:rPr>
              <a:t>4</a:t>
            </a:r>
            <a:r>
              <a:rPr dirty="0" smtClean="0" sz="2400" spc="0">
                <a:latin typeface="Arial"/>
                <a:cs typeface="Arial"/>
              </a:rPr>
              <a:t>.</a:t>
            </a:r>
            <a:r>
              <a:rPr dirty="0" smtClean="0" sz="2400" spc="34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K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S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L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M</a:t>
            </a:r>
            <a:r>
              <a:rPr dirty="0" smtClean="0" sz="2400" spc="-164">
                <a:latin typeface="Arial"/>
                <a:cs typeface="Arial"/>
              </a:rPr>
              <a:t>A</a:t>
            </a:r>
            <a:r>
              <a:rPr dirty="0" smtClean="0" sz="2400" spc="-169">
                <a:latin typeface="Arial"/>
                <a:cs typeface="Arial"/>
              </a:rPr>
              <a:t>T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114">
                <a:latin typeface="Arial"/>
                <a:cs typeface="Arial"/>
              </a:rPr>
              <a:t> </a:t>
            </a:r>
            <a:r>
              <a:rPr dirty="0" smtClean="0" sz="2400" spc="19">
                <a:latin typeface="Arial"/>
                <a:cs typeface="Arial"/>
              </a:rPr>
              <a:t>T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RHAD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P</a:t>
            </a:r>
            <a:r>
              <a:rPr dirty="0" smtClean="0" sz="2400" spc="-54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B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H</a:t>
            </a:r>
            <a:r>
              <a:rPr dirty="0" smtClean="0" sz="2400" spc="-164">
                <a:latin typeface="Arial"/>
                <a:cs typeface="Arial"/>
              </a:rPr>
              <a:t>A</a:t>
            </a:r>
            <a:r>
              <a:rPr dirty="0" smtClean="0" sz="2400" spc="-184">
                <a:latin typeface="Arial"/>
                <a:cs typeface="Arial"/>
              </a:rPr>
              <a:t>Y</a:t>
            </a:r>
            <a:r>
              <a:rPr dirty="0" smtClean="0" sz="2400" spc="0">
                <a:latin typeface="Arial"/>
                <a:cs typeface="Arial"/>
              </a:rPr>
              <a:t>A</a:t>
            </a:r>
            <a:endParaRPr sz="2400">
              <a:latin typeface="Arial"/>
              <a:cs typeface="Arial"/>
            </a:endParaRPr>
          </a:p>
          <a:p>
            <a:pPr marL="436168">
              <a:lnSpc>
                <a:spcPct val="95825"/>
              </a:lnSpc>
              <a:spcBef>
                <a:spcPts val="120"/>
              </a:spcBef>
            </a:pPr>
            <a:r>
              <a:rPr dirty="0" smtClean="0" sz="2400" spc="4">
                <a:latin typeface="Arial"/>
                <a:cs typeface="Arial"/>
              </a:rPr>
              <a:t>K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B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K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RAN</a:t>
            </a:r>
            <a:endParaRPr sz="2400">
              <a:latin typeface="Arial"/>
              <a:cs typeface="Arial"/>
            </a:endParaRPr>
          </a:p>
          <a:p>
            <a:pPr marL="91744">
              <a:lnSpc>
                <a:spcPct val="95825"/>
              </a:lnSpc>
              <a:spcBef>
                <a:spcPts val="1563"/>
              </a:spcBef>
            </a:pPr>
            <a:r>
              <a:rPr dirty="0" smtClean="0" sz="2400" spc="9">
                <a:latin typeface="Arial"/>
                <a:cs typeface="Arial"/>
              </a:rPr>
              <a:t>5</a:t>
            </a:r>
            <a:r>
              <a:rPr dirty="0" smtClean="0" sz="2400" spc="0">
                <a:latin typeface="Arial"/>
                <a:cs typeface="Arial"/>
              </a:rPr>
              <a:t>.</a:t>
            </a:r>
            <a:r>
              <a:rPr dirty="0" smtClean="0" sz="2400" spc="34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K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S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L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M</a:t>
            </a:r>
            <a:r>
              <a:rPr dirty="0" smtClean="0" sz="2400" spc="-169">
                <a:latin typeface="Arial"/>
                <a:cs typeface="Arial"/>
              </a:rPr>
              <a:t>A</a:t>
            </a:r>
            <a:r>
              <a:rPr dirty="0" smtClean="0" sz="2400" spc="-175">
                <a:latin typeface="Arial"/>
                <a:cs typeface="Arial"/>
              </a:rPr>
              <a:t>T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114">
                <a:latin typeface="Arial"/>
                <a:cs typeface="Arial"/>
              </a:rPr>
              <a:t> </a:t>
            </a:r>
            <a:r>
              <a:rPr dirty="0" smtClean="0" sz="2400" spc="14">
                <a:latin typeface="Arial"/>
                <a:cs typeface="Arial"/>
              </a:rPr>
              <a:t>T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R</a:t>
            </a:r>
            <a:r>
              <a:rPr dirty="0" smtClean="0" sz="2400" spc="-4">
                <a:latin typeface="Arial"/>
                <a:cs typeface="Arial"/>
              </a:rPr>
              <a:t>H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DAP</a:t>
            </a:r>
            <a:r>
              <a:rPr dirty="0" smtClean="0" sz="2400" spc="-49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B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4">
                <a:latin typeface="Arial"/>
                <a:cs typeface="Arial"/>
              </a:rPr>
              <a:t>C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NA</a:t>
            </a:r>
            <a:endParaRPr sz="24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2524" y="382524"/>
            <a:ext cx="8077200" cy="5791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0220">
              <a:lnSpc>
                <a:spcPct val="95825"/>
              </a:lnSpc>
              <a:spcBef>
                <a:spcPts val="465"/>
              </a:spcBef>
            </a:pPr>
            <a:r>
              <a:rPr dirty="0" smtClean="0" sz="3200" spc="0" b="1">
                <a:latin typeface="Arial"/>
                <a:cs typeface="Arial"/>
              </a:rPr>
              <a:t>R</a:t>
            </a:r>
            <a:r>
              <a:rPr dirty="0" smtClean="0" sz="3200" spc="-9" b="1">
                <a:latin typeface="Arial"/>
                <a:cs typeface="Arial"/>
              </a:rPr>
              <a:t>u</a:t>
            </a:r>
            <a:r>
              <a:rPr dirty="0" smtClean="0" sz="3200" spc="0" b="1">
                <a:latin typeface="Arial"/>
                <a:cs typeface="Arial"/>
              </a:rPr>
              <a:t>ang</a:t>
            </a:r>
            <a:r>
              <a:rPr dirty="0" smtClean="0" sz="3200" spc="-89" b="1">
                <a:latin typeface="Arial"/>
                <a:cs typeface="Arial"/>
              </a:rPr>
              <a:t> </a:t>
            </a:r>
            <a:r>
              <a:rPr dirty="0" smtClean="0" sz="3200" spc="0" b="1">
                <a:latin typeface="Arial"/>
                <a:cs typeface="Arial"/>
              </a:rPr>
              <a:t>lin</a:t>
            </a:r>
            <a:r>
              <a:rPr dirty="0" smtClean="0" sz="3200" spc="-14" b="1">
                <a:latin typeface="Arial"/>
                <a:cs typeface="Arial"/>
              </a:rPr>
              <a:t>g</a:t>
            </a:r>
            <a:r>
              <a:rPr dirty="0" smtClean="0" sz="3200" spc="0" b="1">
                <a:latin typeface="Arial"/>
                <a:cs typeface="Arial"/>
              </a:rPr>
              <a:t>kup</a:t>
            </a:r>
            <a:r>
              <a:rPr dirty="0" smtClean="0" sz="3200" spc="-41" b="1">
                <a:latin typeface="Arial"/>
                <a:cs typeface="Arial"/>
              </a:rPr>
              <a:t> </a:t>
            </a:r>
            <a:r>
              <a:rPr dirty="0" smtClean="0" sz="3200" spc="0" b="1">
                <a:latin typeface="Arial"/>
                <a:cs typeface="Arial"/>
              </a:rPr>
              <a:t>kegia</a:t>
            </a:r>
            <a:r>
              <a:rPr dirty="0" smtClean="0" sz="3200" spc="-14" b="1">
                <a:latin typeface="Arial"/>
                <a:cs typeface="Arial"/>
              </a:rPr>
              <a:t>t</a:t>
            </a:r>
            <a:r>
              <a:rPr dirty="0" smtClean="0" sz="3200" spc="0" b="1">
                <a:latin typeface="Arial"/>
                <a:cs typeface="Arial"/>
              </a:rPr>
              <a:t>an</a:t>
            </a:r>
            <a:r>
              <a:rPr dirty="0" smtClean="0" sz="3200" spc="-109" b="1">
                <a:latin typeface="Arial"/>
                <a:cs typeface="Arial"/>
              </a:rPr>
              <a:t> </a:t>
            </a:r>
            <a:r>
              <a:rPr dirty="0" smtClean="0" sz="3200" spc="0" b="1">
                <a:latin typeface="Arial"/>
                <a:cs typeface="Arial"/>
              </a:rPr>
              <a:t>K3</a:t>
            </a:r>
            <a:r>
              <a:rPr dirty="0" smtClean="0" sz="3200" spc="-40" b="1">
                <a:latin typeface="Arial"/>
                <a:cs typeface="Arial"/>
              </a:rPr>
              <a:t> </a:t>
            </a:r>
            <a:r>
              <a:rPr dirty="0" smtClean="0" sz="3200" spc="0" b="1">
                <a:latin typeface="Arial"/>
                <a:cs typeface="Arial"/>
              </a:rPr>
              <a:t>R</a:t>
            </a:r>
            <a:r>
              <a:rPr dirty="0" smtClean="0" sz="3200" spc="-9" b="1">
                <a:latin typeface="Arial"/>
                <a:cs typeface="Arial"/>
              </a:rPr>
              <a:t>u</a:t>
            </a:r>
            <a:r>
              <a:rPr dirty="0" smtClean="0" sz="3200" spc="0" b="1">
                <a:latin typeface="Arial"/>
                <a:cs typeface="Arial"/>
              </a:rPr>
              <a:t>mah</a:t>
            </a:r>
            <a:r>
              <a:rPr dirty="0" smtClean="0" sz="3200" spc="-98" b="1">
                <a:latin typeface="Arial"/>
                <a:cs typeface="Arial"/>
              </a:rPr>
              <a:t> </a:t>
            </a:r>
            <a:r>
              <a:rPr dirty="0" smtClean="0" sz="3200" spc="0" b="1">
                <a:latin typeface="Arial"/>
                <a:cs typeface="Arial"/>
              </a:rPr>
              <a:t>S</a:t>
            </a:r>
            <a:r>
              <a:rPr dirty="0" smtClean="0" sz="3200" spc="4" b="1">
                <a:latin typeface="Arial"/>
                <a:cs typeface="Arial"/>
              </a:rPr>
              <a:t>a</a:t>
            </a:r>
            <a:r>
              <a:rPr dirty="0" smtClean="0" sz="3200" spc="0" b="1">
                <a:latin typeface="Arial"/>
                <a:cs typeface="Arial"/>
              </a:rPr>
              <a:t>kit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393192" y="231698"/>
            <a:ext cx="8355965" cy="1269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2029968" y="317042"/>
            <a:ext cx="5079364" cy="126017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458723" y="275844"/>
            <a:ext cx="8229600" cy="1143000"/>
          </a:xfrm>
          <a:custGeom>
            <a:avLst/>
            <a:gdLst/>
            <a:ahLst/>
            <a:cxnLst/>
            <a:rect l="l" t="t" r="r" b="b"/>
            <a:pathLst>
              <a:path w="8229600" h="1143000">
                <a:moveTo>
                  <a:pt x="0" y="1143000"/>
                </a:moveTo>
                <a:lnTo>
                  <a:pt x="8229600" y="1143000"/>
                </a:lnTo>
                <a:lnTo>
                  <a:pt x="82296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9BBA58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458723" y="275844"/>
            <a:ext cx="8229600" cy="1143000"/>
          </a:xfrm>
          <a:custGeom>
            <a:avLst/>
            <a:gdLst/>
            <a:ahLst/>
            <a:cxnLst/>
            <a:rect l="l" t="t" r="r" b="b"/>
            <a:pathLst>
              <a:path w="8229600" h="1143000">
                <a:moveTo>
                  <a:pt x="0" y="1143000"/>
                </a:moveTo>
                <a:lnTo>
                  <a:pt x="8229600" y="1143000"/>
                </a:lnTo>
                <a:lnTo>
                  <a:pt x="82296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ln w="39624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/>
          <p:nvPr/>
        </p:nvSpPr>
        <p:spPr>
          <a:xfrm>
            <a:off x="457200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0" y="4526280"/>
                </a:moveTo>
                <a:lnTo>
                  <a:pt x="8229600" y="4526280"/>
                </a:lnTo>
                <a:lnTo>
                  <a:pt x="8229600" y="0"/>
                </a:lnTo>
                <a:lnTo>
                  <a:pt x="0" y="0"/>
                </a:lnTo>
                <a:lnTo>
                  <a:pt x="0" y="4526280"/>
                </a:lnTo>
                <a:close/>
              </a:path>
            </a:pathLst>
          </a:custGeom>
          <a:ln w="24384">
            <a:solidFill>
              <a:srgbClr val="4F81B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36168" marR="275601" indent="-344423">
              <a:lnSpc>
                <a:spcPts val="3906"/>
              </a:lnSpc>
              <a:spcBef>
                <a:spcPts val="285"/>
              </a:spcBef>
              <a:tabLst>
                <a:tab pos="431800" algn="l"/>
              </a:tabLst>
            </a:pPr>
            <a:r>
              <a:rPr dirty="0" smtClean="0" sz="3200" spc="0">
                <a:latin typeface="Arial"/>
                <a:cs typeface="Arial"/>
              </a:rPr>
              <a:t>•</a:t>
            </a:r>
            <a:r>
              <a:rPr dirty="0" smtClean="0" sz="3200" spc="0">
                <a:latin typeface="Arial"/>
                <a:cs typeface="Arial"/>
              </a:rPr>
              <a:t>	</a:t>
            </a:r>
            <a:r>
              <a:rPr dirty="0" smtClean="0" sz="3200" spc="0">
                <a:latin typeface="Calibri"/>
                <a:cs typeface="Calibri"/>
              </a:rPr>
              <a:t>Seba</a:t>
            </a:r>
            <a:r>
              <a:rPr dirty="0" smtClean="0" sz="3200" spc="-39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ai</a:t>
            </a:r>
            <a:r>
              <a:rPr dirty="0" smtClean="0" sz="3200" spc="-7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29">
                <a:latin typeface="Calibri"/>
                <a:cs typeface="Calibri"/>
              </a:rPr>
              <a:t>k</a:t>
            </a:r>
            <a:r>
              <a:rPr dirty="0" smtClean="0" sz="3200" spc="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iv</a:t>
            </a:r>
            <a:r>
              <a:rPr dirty="0" smtClean="0" sz="3200" spc="14">
                <a:latin typeface="Calibri"/>
                <a:cs typeface="Calibri"/>
              </a:rPr>
              <a:t>i</a:t>
            </a:r>
            <a:r>
              <a:rPr dirty="0" smtClean="0" sz="3200" spc="-39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as</a:t>
            </a:r>
            <a:r>
              <a:rPr dirty="0" smtClean="0" sz="3200" spc="-37">
                <a:latin typeface="Calibri"/>
                <a:cs typeface="Calibri"/>
              </a:rPr>
              <a:t> </a:t>
            </a:r>
            <a:r>
              <a:rPr dirty="0" smtClean="0" sz="3200" spc="-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l</a:t>
            </a:r>
            <a:r>
              <a:rPr dirty="0" smtClean="0" sz="3200" spc="19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k</a:t>
            </a:r>
            <a:r>
              <a:rPr dirty="0" smtClean="0" sz="3200" spc="-68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dan</a:t>
            </a:r>
            <a:r>
              <a:rPr dirty="0" smtClean="0" sz="3200" spc="-29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adm</a:t>
            </a:r>
            <a:r>
              <a:rPr dirty="0" smtClean="0" sz="3200" spc="4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-50">
                <a:latin typeface="Calibri"/>
                <a:cs typeface="Calibri"/>
              </a:rPr>
              <a:t>s</a:t>
            </a:r>
            <a:r>
              <a:rPr dirty="0" smtClean="0" sz="3200" spc="4">
                <a:latin typeface="Calibri"/>
                <a:cs typeface="Calibri"/>
              </a:rPr>
              <a:t>t</a:t>
            </a:r>
            <a:r>
              <a:rPr dirty="0" smtClean="0" sz="3200" spc="-7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asi</a:t>
            </a:r>
            <a:r>
              <a:rPr dirty="0" smtClean="0" sz="3200" spc="-86">
                <a:latin typeface="Calibri"/>
                <a:cs typeface="Calibri"/>
              </a:rPr>
              <a:t> </a:t>
            </a:r>
            <a:r>
              <a:rPr dirty="0" smtClean="0" sz="3200" spc="-54">
                <a:latin typeface="Calibri"/>
                <a:cs typeface="Calibri"/>
              </a:rPr>
              <a:t>y</a:t>
            </a:r>
            <a:r>
              <a:rPr dirty="0" smtClean="0" sz="3200" spc="0">
                <a:latin typeface="Calibri"/>
                <a:cs typeface="Calibri"/>
              </a:rPr>
              <a:t>ang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endParaRPr sz="3200">
              <a:latin typeface="Calibri"/>
              <a:cs typeface="Calibri"/>
            </a:endParaRPr>
          </a:p>
          <a:p>
            <a:pPr marL="436168" marR="275601">
              <a:lnSpc>
                <a:spcPts val="3906"/>
              </a:lnSpc>
              <a:tabLst>
                <a:tab pos="431800" algn="l"/>
              </a:tabLst>
            </a:pPr>
            <a:r>
              <a:rPr dirty="0" smtClean="0" sz="3200" spc="0">
                <a:latin typeface="Calibri"/>
                <a:cs typeface="Calibri"/>
              </a:rPr>
              <a:t>d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9">
                <a:latin typeface="Calibri"/>
                <a:cs typeface="Calibri"/>
              </a:rPr>
              <a:t>l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54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u</a:t>
            </a:r>
            <a:r>
              <a:rPr dirty="0" smtClean="0" sz="3200" spc="-54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74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oleh</a:t>
            </a:r>
            <a:r>
              <a:rPr dirty="0" smtClean="0" sz="3200" spc="-56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Rumah</a:t>
            </a:r>
            <a:r>
              <a:rPr dirty="0" smtClean="0" sz="3200" spc="-46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sakit</a:t>
            </a:r>
            <a:r>
              <a:rPr dirty="0" smtClean="0" sz="3200" spc="-25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u</a:t>
            </a:r>
            <a:r>
              <a:rPr dirty="0" smtClean="0" sz="3200" spc="-19">
                <a:latin typeface="Calibri"/>
                <a:cs typeface="Calibri"/>
              </a:rPr>
              <a:t>n</a:t>
            </a:r>
            <a:r>
              <a:rPr dirty="0" smtClean="0" sz="3200" spc="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uk</a:t>
            </a:r>
            <a:r>
              <a:rPr dirty="0" smtClean="0" sz="3200" spc="-54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m</a:t>
            </a:r>
            <a:r>
              <a:rPr dirty="0" smtClean="0" sz="3200" spc="-9">
                <a:latin typeface="Calibri"/>
                <a:cs typeface="Calibri"/>
              </a:rPr>
              <a:t>e</a:t>
            </a:r>
            <a:r>
              <a:rPr dirty="0" smtClean="0" sz="3200" spc="9">
                <a:latin typeface="Calibri"/>
                <a:cs typeface="Calibri"/>
              </a:rPr>
              <a:t>l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54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u</a:t>
            </a:r>
            <a:r>
              <a:rPr dirty="0" smtClean="0" sz="3200" spc="-54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endParaRPr sz="3200">
              <a:latin typeface="Calibri"/>
              <a:cs typeface="Calibri"/>
            </a:endParaRPr>
          </a:p>
          <a:p>
            <a:pPr marL="436168" marR="275601">
              <a:lnSpc>
                <a:spcPts val="3906"/>
              </a:lnSpc>
              <a:tabLst>
                <a:tab pos="431800" algn="l"/>
              </a:tabLst>
            </a:pPr>
            <a:r>
              <a:rPr dirty="0" smtClean="0" sz="3200" spc="0">
                <a:latin typeface="Calibri"/>
                <a:cs typeface="Calibri"/>
              </a:rPr>
              <a:t>i</a:t>
            </a:r>
            <a:r>
              <a:rPr dirty="0" smtClean="0" sz="3200" spc="9">
                <a:latin typeface="Calibri"/>
                <a:cs typeface="Calibri"/>
              </a:rPr>
              <a:t>d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29">
                <a:latin typeface="Calibri"/>
                <a:cs typeface="Calibri"/>
              </a:rPr>
              <a:t>n</a:t>
            </a:r>
            <a:r>
              <a:rPr dirty="0" smtClean="0" sz="3200" spc="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i</a:t>
            </a:r>
            <a:r>
              <a:rPr dirty="0" smtClean="0" sz="3200" spc="14">
                <a:latin typeface="Calibri"/>
                <a:cs typeface="Calibri"/>
              </a:rPr>
              <a:t>f</a:t>
            </a:r>
            <a:r>
              <a:rPr dirty="0" smtClean="0" sz="3200" spc="0">
                <a:latin typeface="Calibri"/>
                <a:cs typeface="Calibri"/>
              </a:rPr>
              <a:t>i</a:t>
            </a:r>
            <a:r>
              <a:rPr dirty="0" smtClean="0" sz="3200" spc="-50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as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,</a:t>
            </a:r>
            <a:r>
              <a:rPr dirty="0" smtClean="0" sz="3200" spc="-130">
                <a:latin typeface="Calibri"/>
                <a:cs typeface="Calibri"/>
              </a:rPr>
              <a:t> </a:t>
            </a:r>
            <a:r>
              <a:rPr dirty="0" smtClean="0" sz="3200" spc="-34">
                <a:latin typeface="Calibri"/>
                <a:cs typeface="Calibri"/>
              </a:rPr>
              <a:t>e</a:t>
            </a:r>
            <a:r>
              <a:rPr dirty="0" smtClean="0" sz="3200" spc="-50">
                <a:latin typeface="Calibri"/>
                <a:cs typeface="Calibri"/>
              </a:rPr>
              <a:t>v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14">
                <a:latin typeface="Calibri"/>
                <a:cs typeface="Calibri"/>
              </a:rPr>
              <a:t>l</a:t>
            </a:r>
            <a:r>
              <a:rPr dirty="0" smtClean="0" sz="3200" spc="0">
                <a:latin typeface="Calibri"/>
                <a:cs typeface="Calibri"/>
              </a:rPr>
              <a:t>uasi</a:t>
            </a:r>
            <a:r>
              <a:rPr dirty="0" smtClean="0" sz="3200" spc="-74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dan</a:t>
            </a:r>
            <a:r>
              <a:rPr dirty="0" smtClean="0" sz="3200" spc="-23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pengu</a:t>
            </a:r>
            <a:r>
              <a:rPr dirty="0" smtClean="0" sz="3200" spc="-75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29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121">
                <a:latin typeface="Calibri"/>
                <a:cs typeface="Calibri"/>
              </a:rPr>
              <a:t> </a:t>
            </a:r>
            <a:r>
              <a:rPr dirty="0" smtClean="0" sz="3200" spc="-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is</a:t>
            </a:r>
            <a:r>
              <a:rPr dirty="0" smtClean="0" sz="3200" spc="14">
                <a:latin typeface="Calibri"/>
                <a:cs typeface="Calibri"/>
              </a:rPr>
              <a:t>i</a:t>
            </a:r>
            <a:r>
              <a:rPr dirty="0" smtClean="0" sz="3200" spc="-134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o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endParaRPr sz="3200">
              <a:latin typeface="Calibri"/>
              <a:cs typeface="Calibri"/>
            </a:endParaRPr>
          </a:p>
          <a:p>
            <a:pPr marL="436168" marR="275601">
              <a:lnSpc>
                <a:spcPts val="3906"/>
              </a:lnSpc>
              <a:tabLst>
                <a:tab pos="431800" algn="l"/>
              </a:tabLst>
            </a:pPr>
            <a:r>
              <a:rPr dirty="0" smtClean="0" sz="3200" spc="-1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14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j</a:t>
            </a:r>
            <a:r>
              <a:rPr dirty="0" smtClean="0" sz="3200" spc="4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d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-44">
                <a:latin typeface="Calibri"/>
                <a:cs typeface="Calibri"/>
              </a:rPr>
              <a:t>n</a:t>
            </a:r>
            <a:r>
              <a:rPr dirty="0" smtClean="0" sz="3200" spc="-54">
                <a:latin typeface="Calibri"/>
                <a:cs typeface="Calibri"/>
              </a:rPr>
              <a:t>y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12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c</a:t>
            </a:r>
            <a:r>
              <a:rPr dirty="0" smtClean="0" sz="3200" spc="-9">
                <a:latin typeface="Calibri"/>
                <a:cs typeface="Calibri"/>
              </a:rPr>
              <a:t>e</a:t>
            </a:r>
            <a:r>
              <a:rPr dirty="0" smtClean="0" sz="3200" spc="0">
                <a:latin typeface="Calibri"/>
                <a:cs typeface="Calibri"/>
              </a:rPr>
              <a:t>de</a:t>
            </a:r>
            <a:r>
              <a:rPr dirty="0" smtClean="0" sz="3200" spc="-84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43">
                <a:latin typeface="Calibri"/>
                <a:cs typeface="Calibri"/>
              </a:rPr>
              <a:t> </a:t>
            </a:r>
            <a:r>
              <a:rPr dirty="0" smtClean="0" sz="3200" spc="-19">
                <a:latin typeface="Calibri"/>
                <a:cs typeface="Calibri"/>
              </a:rPr>
              <a:t>a</a:t>
            </a:r>
            <a:r>
              <a:rPr dirty="0" smtClean="0" sz="3200" spc="-39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au</a:t>
            </a:r>
            <a:r>
              <a:rPr dirty="0" smtClean="0" sz="3200" spc="-22">
                <a:latin typeface="Calibri"/>
                <a:cs typeface="Calibri"/>
              </a:rPr>
              <a:t> </a:t>
            </a:r>
            <a:r>
              <a:rPr dirty="0" smtClean="0" sz="3200" spc="-10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14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u</a:t>
            </a:r>
            <a:r>
              <a:rPr dirty="0" smtClean="0" sz="3200" spc="4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i</a:t>
            </a:r>
            <a:r>
              <a:rPr dirty="0" smtClean="0" sz="3200" spc="14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-92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pa</a:t>
            </a:r>
            <a:r>
              <a:rPr dirty="0" smtClean="0" sz="3200" spc="4">
                <a:latin typeface="Calibri"/>
                <a:cs typeface="Calibri"/>
              </a:rPr>
              <a:t>d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39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pas</a:t>
            </a:r>
            <a:r>
              <a:rPr dirty="0" smtClean="0" sz="3200" spc="14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en,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endParaRPr sz="3200">
              <a:latin typeface="Calibri"/>
              <a:cs typeface="Calibri"/>
            </a:endParaRPr>
          </a:p>
          <a:p>
            <a:pPr marL="436168" marR="275601">
              <a:lnSpc>
                <a:spcPts val="3906"/>
              </a:lnSpc>
              <a:tabLst>
                <a:tab pos="431800" algn="l"/>
              </a:tabLst>
            </a:pPr>
            <a:r>
              <a:rPr dirty="0" smtClean="0" sz="3200" spc="0">
                <a:latin typeface="Calibri"/>
                <a:cs typeface="Calibri"/>
              </a:rPr>
              <a:t>pe</a:t>
            </a:r>
            <a:r>
              <a:rPr dirty="0" smtClean="0" sz="3200" spc="-5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son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9">
                <a:latin typeface="Calibri"/>
                <a:cs typeface="Calibri"/>
              </a:rPr>
              <a:t>l</a:t>
            </a:r>
            <a:r>
              <a:rPr dirty="0" smtClean="0" sz="3200" spc="0">
                <a:latin typeface="Calibri"/>
                <a:cs typeface="Calibri"/>
              </a:rPr>
              <a:t>,pengu</a:t>
            </a:r>
            <a:r>
              <a:rPr dirty="0" smtClean="0" sz="3200" spc="9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ju</a:t>
            </a:r>
            <a:r>
              <a:rPr dirty="0" smtClean="0" sz="3200" spc="4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g</a:t>
            </a:r>
            <a:r>
              <a:rPr dirty="0" smtClean="0" sz="3200" spc="-191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-29">
                <a:latin typeface="Calibri"/>
                <a:cs typeface="Calibri"/>
              </a:rPr>
              <a:t> </a:t>
            </a:r>
            <a:r>
              <a:rPr dirty="0" smtClean="0" sz="3200" spc="-54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S</a:t>
            </a:r>
            <a:r>
              <a:rPr dirty="0" smtClean="0" sz="3200" spc="-17">
                <a:latin typeface="Calibri"/>
                <a:cs typeface="Calibri"/>
              </a:rPr>
              <a:t> 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u</a:t>
            </a:r>
            <a:r>
              <a:rPr dirty="0" smtClean="0" sz="3200" spc="-24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send</a:t>
            </a:r>
            <a:r>
              <a:rPr dirty="0" smtClean="0" sz="3200" spc="14">
                <a:latin typeface="Calibri"/>
                <a:cs typeface="Calibri"/>
              </a:rPr>
              <a:t>i</a:t>
            </a:r>
            <a:r>
              <a:rPr dirty="0" smtClean="0" sz="3200" spc="-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i</a:t>
            </a:r>
            <a:endParaRPr sz="3200">
              <a:latin typeface="Calibri"/>
              <a:cs typeface="Calibri"/>
            </a:endParaRPr>
          </a:p>
          <a:p>
            <a:pPr marL="91744" marR="473317">
              <a:lnSpc>
                <a:spcPts val="3460"/>
              </a:lnSpc>
              <a:spcBef>
                <a:spcPts val="4646"/>
              </a:spcBef>
            </a:pPr>
            <a:r>
              <a:rPr dirty="0" smtClean="0" sz="3200" spc="0">
                <a:solidFill>
                  <a:srgbClr val="6F2F9F"/>
                </a:solidFill>
                <a:latin typeface="Calibri"/>
                <a:cs typeface="Calibri"/>
              </a:rPr>
              <a:t>RIS</a:t>
            </a:r>
            <a:r>
              <a:rPr dirty="0" smtClean="0" sz="3200" spc="9">
                <a:solidFill>
                  <a:srgbClr val="6F2F9F"/>
                </a:solidFill>
                <a:latin typeface="Calibri"/>
                <a:cs typeface="Calibri"/>
              </a:rPr>
              <a:t>I</a:t>
            </a:r>
            <a:r>
              <a:rPr dirty="0" smtClean="0" sz="3200" spc="-150">
                <a:solidFill>
                  <a:srgbClr val="6F2F9F"/>
                </a:solidFill>
                <a:latin typeface="Calibri"/>
                <a:cs typeface="Calibri"/>
              </a:rPr>
              <a:t>K</a:t>
            </a:r>
            <a:r>
              <a:rPr dirty="0" smtClean="0" sz="3200" spc="0">
                <a:solidFill>
                  <a:srgbClr val="6F2F9F"/>
                </a:solidFill>
                <a:latin typeface="Calibri"/>
                <a:cs typeface="Calibri"/>
              </a:rPr>
              <a:t>O</a:t>
            </a:r>
            <a:r>
              <a:rPr dirty="0" smtClean="0" sz="3200" spc="-22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dirty="0" smtClean="0" sz="3200" spc="0">
                <a:solidFill>
                  <a:srgbClr val="6F2F9F"/>
                </a:solidFill>
                <a:latin typeface="Calibri"/>
                <a:cs typeface="Calibri"/>
              </a:rPr>
              <a:t>KLIN</a:t>
            </a:r>
            <a:r>
              <a:rPr dirty="0" smtClean="0" sz="3200" spc="19">
                <a:solidFill>
                  <a:srgbClr val="6F2F9F"/>
                </a:solidFill>
                <a:latin typeface="Calibri"/>
                <a:cs typeface="Calibri"/>
              </a:rPr>
              <a:t>I</a:t>
            </a:r>
            <a:r>
              <a:rPr dirty="0" smtClean="0" sz="3200" spc="0">
                <a:solidFill>
                  <a:srgbClr val="6F2F9F"/>
                </a:solidFill>
                <a:latin typeface="Calibri"/>
                <a:cs typeface="Calibri"/>
              </a:rPr>
              <a:t>S</a:t>
            </a:r>
            <a:r>
              <a:rPr dirty="0" smtClean="0" sz="3200" spc="-66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dirty="0" smtClean="0" sz="3200" spc="0">
                <a:solidFill>
                  <a:srgbClr val="6F2F9F"/>
                </a:solidFill>
                <a:latin typeface="Calibri"/>
                <a:cs typeface="Calibri"/>
              </a:rPr>
              <a:t>:</a:t>
            </a:r>
            <a:r>
              <a:rPr dirty="0" smtClean="0" sz="3200" spc="24">
                <a:solidFill>
                  <a:srgbClr val="6F2F9F"/>
                </a:solidFill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Bah</a:t>
            </a:r>
            <a:r>
              <a:rPr dirty="0" smtClean="0" sz="3200" spc="-34">
                <a:latin typeface="Calibri"/>
                <a:cs typeface="Calibri"/>
              </a:rPr>
              <a:t>a</a:t>
            </a:r>
            <a:r>
              <a:rPr dirty="0" smtClean="0" sz="3200" spc="-50">
                <a:latin typeface="Calibri"/>
                <a:cs typeface="Calibri"/>
              </a:rPr>
              <a:t>y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69">
                <a:latin typeface="Calibri"/>
                <a:cs typeface="Calibri"/>
              </a:rPr>
              <a:t> </a:t>
            </a:r>
            <a:r>
              <a:rPr dirty="0" smtClean="0" sz="3200" spc="-14">
                <a:latin typeface="Calibri"/>
                <a:cs typeface="Calibri"/>
              </a:rPr>
              <a:t>a</a:t>
            </a:r>
            <a:r>
              <a:rPr dirty="0" smtClean="0" sz="3200" spc="-3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au</a:t>
            </a:r>
            <a:r>
              <a:rPr dirty="0" smtClean="0" sz="3200" spc="-17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pot</a:t>
            </a:r>
            <a:r>
              <a:rPr dirty="0" smtClean="0" sz="3200" spc="-14">
                <a:latin typeface="Calibri"/>
                <a:cs typeface="Calibri"/>
              </a:rPr>
              <a:t>e</a:t>
            </a:r>
            <a:r>
              <a:rPr dirty="0" smtClean="0" sz="3200" spc="0">
                <a:latin typeface="Calibri"/>
                <a:cs typeface="Calibri"/>
              </a:rPr>
              <a:t>nsi</a:t>
            </a:r>
            <a:r>
              <a:rPr dirty="0" smtClean="0" sz="3200" spc="-81">
                <a:latin typeface="Calibri"/>
                <a:cs typeface="Calibri"/>
              </a:rPr>
              <a:t> </a:t>
            </a:r>
            <a:r>
              <a:rPr dirty="0" smtClean="0" sz="3200" spc="-1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j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d</a:t>
            </a:r>
            <a:r>
              <a:rPr dirty="0" smtClean="0" sz="3200" spc="14">
                <a:latin typeface="Calibri"/>
                <a:cs typeface="Calibri"/>
              </a:rPr>
              <a:t>i</a:t>
            </a:r>
            <a:r>
              <a:rPr dirty="0" smtClean="0" sz="3200" spc="-44">
                <a:latin typeface="Calibri"/>
                <a:cs typeface="Calibri"/>
              </a:rPr>
              <a:t>n</a:t>
            </a:r>
            <a:r>
              <a:rPr dirty="0" smtClean="0" sz="3200" spc="-50">
                <a:latin typeface="Calibri"/>
                <a:cs typeface="Calibri"/>
              </a:rPr>
              <a:t>y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hal</a:t>
            </a:r>
            <a:r>
              <a:rPr dirty="0" smtClean="0" sz="3200" spc="-24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hal</a:t>
            </a:r>
            <a:r>
              <a:rPr dirty="0" smtClean="0" sz="3200" spc="-9">
                <a:latin typeface="Calibri"/>
                <a:cs typeface="Calibri"/>
              </a:rPr>
              <a:t> </a:t>
            </a:r>
            <a:r>
              <a:rPr dirty="0" smtClean="0" sz="3200" spc="-54">
                <a:latin typeface="Calibri"/>
                <a:cs typeface="Calibri"/>
              </a:rPr>
              <a:t>y</a:t>
            </a:r>
            <a:r>
              <a:rPr dirty="0" smtClean="0" sz="3200" spc="0">
                <a:latin typeface="Calibri"/>
                <a:cs typeface="Calibri"/>
              </a:rPr>
              <a:t>g</a:t>
            </a:r>
            <a:r>
              <a:rPr dirty="0" smtClean="0" sz="3200" spc="-4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m</a:t>
            </a:r>
            <a:r>
              <a:rPr dirty="0" smtClean="0" sz="3200" spc="-14">
                <a:latin typeface="Calibri"/>
                <a:cs typeface="Calibri"/>
              </a:rPr>
              <a:t>e</a:t>
            </a:r>
            <a:r>
              <a:rPr dirty="0" smtClean="0" sz="3200" spc="-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u</a:t>
            </a:r>
            <a:r>
              <a:rPr dirty="0" smtClean="0" sz="3200" spc="4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i</a:t>
            </a:r>
            <a:r>
              <a:rPr dirty="0" smtClean="0" sz="3200" spc="-50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77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pas</a:t>
            </a:r>
            <a:r>
              <a:rPr dirty="0" smtClean="0" sz="3200" spc="14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en</a:t>
            </a:r>
            <a:r>
              <a:rPr dirty="0" smtClean="0" sz="3200" spc="-69">
                <a:latin typeface="Calibri"/>
                <a:cs typeface="Calibri"/>
              </a:rPr>
              <a:t> </a:t>
            </a:r>
            <a:r>
              <a:rPr dirty="0" smtClean="0" sz="3200" spc="-1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14">
                <a:latin typeface="Calibri"/>
                <a:cs typeface="Calibri"/>
              </a:rPr>
              <a:t>r</a:t>
            </a:r>
            <a:r>
              <a:rPr dirty="0" smtClean="0" sz="3200" spc="-5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14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t</a:t>
            </a:r>
            <a:r>
              <a:rPr dirty="0" smtClean="0" sz="3200" spc="-84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den</a:t>
            </a:r>
            <a:r>
              <a:rPr dirty="0" smtClean="0" sz="3200" spc="-39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mpak</a:t>
            </a:r>
            <a:r>
              <a:rPr dirty="0" smtClean="0" sz="3200" spc="-69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as</a:t>
            </a:r>
            <a:r>
              <a:rPr dirty="0" smtClean="0" sz="3200" spc="4">
                <a:latin typeface="Calibri"/>
                <a:cs typeface="Calibri"/>
              </a:rPr>
              <a:t>u</a:t>
            </a:r>
            <a:r>
              <a:rPr dirty="0" smtClean="0" sz="3200" spc="0">
                <a:latin typeface="Calibri"/>
                <a:cs typeface="Calibri"/>
              </a:rPr>
              <a:t>p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-48">
                <a:latin typeface="Calibri"/>
                <a:cs typeface="Calibri"/>
              </a:rPr>
              <a:t> </a:t>
            </a:r>
            <a:r>
              <a:rPr dirty="0" smtClean="0" sz="3200" spc="-9">
                <a:latin typeface="Calibri"/>
                <a:cs typeface="Calibri"/>
              </a:rPr>
              <a:t>k</a:t>
            </a:r>
            <a:r>
              <a:rPr dirty="0" smtClean="0" sz="3200" spc="9">
                <a:latin typeface="Calibri"/>
                <a:cs typeface="Calibri"/>
              </a:rPr>
              <a:t>l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s</a:t>
            </a:r>
            <a:r>
              <a:rPr dirty="0" smtClean="0" sz="3200" spc="-65">
                <a:latin typeface="Calibri"/>
                <a:cs typeface="Calibri"/>
              </a:rPr>
              <a:t> </a:t>
            </a:r>
            <a:r>
              <a:rPr dirty="0" smtClean="0" sz="3200" spc="-54">
                <a:latin typeface="Calibri"/>
                <a:cs typeface="Calibri"/>
              </a:rPr>
              <a:t>y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21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be</a:t>
            </a:r>
            <a:r>
              <a:rPr dirty="0" smtClean="0" sz="3200" spc="-9">
                <a:latin typeface="Calibri"/>
                <a:cs typeface="Calibri"/>
              </a:rPr>
              <a:t>r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-5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58723" y="275844"/>
            <a:ext cx="8229600" cy="1143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43"/>
              </a:spcBef>
            </a:pPr>
            <a:endParaRPr sz="750"/>
          </a:p>
          <a:p>
            <a:pPr marL="1953768">
              <a:lnSpc>
                <a:spcPct val="101725"/>
              </a:lnSpc>
              <a:spcBef>
                <a:spcPts val="1000"/>
              </a:spcBef>
            </a:pPr>
            <a:r>
              <a:rPr dirty="0" smtClean="0" sz="4400" spc="0">
                <a:solidFill>
                  <a:srgbClr val="FFFFFF"/>
                </a:solidFill>
                <a:latin typeface="Calibri"/>
                <a:cs typeface="Calibri"/>
              </a:rPr>
              <a:t>Manajeman</a:t>
            </a:r>
            <a:r>
              <a:rPr dirty="0" smtClean="0" sz="4400" spc="-174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sz="4400" spc="0">
                <a:solidFill>
                  <a:srgbClr val="FFFFFF"/>
                </a:solidFill>
                <a:latin typeface="Calibri"/>
                <a:cs typeface="Calibri"/>
              </a:rPr>
              <a:t>RIS</a:t>
            </a:r>
            <a:r>
              <a:rPr dirty="0" smtClean="0" sz="4400" spc="-14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dirty="0" smtClean="0" sz="4400" spc="-219">
                <a:solidFill>
                  <a:srgbClr val="FFFFFF"/>
                </a:solidFill>
                <a:latin typeface="Calibri"/>
                <a:cs typeface="Calibri"/>
              </a:rPr>
              <a:t>K</a:t>
            </a:r>
            <a:r>
              <a:rPr dirty="0" smtClean="0" sz="4400" spc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endParaRPr sz="4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-42672" y="378015"/>
            <a:ext cx="9224518" cy="60180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36576" y="301751"/>
            <a:ext cx="9145397" cy="49635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1524" y="406908"/>
            <a:ext cx="9144000" cy="592226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1524" y="406908"/>
            <a:ext cx="9144000" cy="5922264"/>
          </a:xfrm>
          <a:custGeom>
            <a:avLst/>
            <a:gdLst/>
            <a:ahLst/>
            <a:cxnLst/>
            <a:rect l="l" t="t" r="r" b="b"/>
            <a:pathLst>
              <a:path w="9144000" h="5922264">
                <a:moveTo>
                  <a:pt x="9142476" y="0"/>
                </a:moveTo>
                <a:lnTo>
                  <a:pt x="0" y="0"/>
                </a:lnTo>
                <a:lnTo>
                  <a:pt x="0" y="5922264"/>
                </a:lnTo>
                <a:lnTo>
                  <a:pt x="9142476" y="5922264"/>
                </a:lnTo>
              </a:path>
            </a:pathLst>
          </a:custGeom>
          <a:ln w="9144">
            <a:solidFill>
              <a:srgbClr val="497DBA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1524" y="406908"/>
            <a:ext cx="9142476" cy="59222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24612">
              <a:lnSpc>
                <a:spcPct val="95825"/>
              </a:lnSpc>
              <a:spcBef>
                <a:spcPts val="464"/>
              </a:spcBef>
            </a:pPr>
            <a:r>
              <a:rPr dirty="0" smtClean="0" sz="3200" spc="0" b="1">
                <a:solidFill>
                  <a:srgbClr val="0000FF"/>
                </a:solidFill>
                <a:latin typeface="Arial"/>
                <a:cs typeface="Arial"/>
              </a:rPr>
              <a:t>SU</a:t>
            </a:r>
            <a:r>
              <a:rPr dirty="0" smtClean="0" sz="3200" spc="9" b="1">
                <a:solidFill>
                  <a:srgbClr val="0000FF"/>
                </a:solidFill>
                <a:latin typeface="Arial"/>
                <a:cs typeface="Arial"/>
              </a:rPr>
              <a:t>M</a:t>
            </a:r>
            <a:r>
              <a:rPr dirty="0" smtClean="0" sz="3200" spc="0" b="1">
                <a:solidFill>
                  <a:srgbClr val="0000FF"/>
                </a:solidFill>
                <a:latin typeface="Arial"/>
                <a:cs typeface="Arial"/>
              </a:rPr>
              <a:t>BER</a:t>
            </a:r>
            <a:r>
              <a:rPr dirty="0" smtClean="0" sz="3200" spc="-4" b="1">
                <a:solidFill>
                  <a:srgbClr val="0000FF"/>
                </a:solidFill>
                <a:latin typeface="Arial"/>
                <a:cs typeface="Arial"/>
              </a:rPr>
              <a:t>-</a:t>
            </a:r>
            <a:r>
              <a:rPr dirty="0" smtClean="0" sz="3200" spc="0" b="1">
                <a:solidFill>
                  <a:srgbClr val="0000FF"/>
                </a:solidFill>
                <a:latin typeface="Arial"/>
                <a:cs typeface="Arial"/>
              </a:rPr>
              <a:t>SUMBER</a:t>
            </a:r>
            <a:r>
              <a:rPr dirty="0" smtClean="0" sz="3200" spc="-207" b="1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mtClean="0" sz="3200" spc="0" b="1">
                <a:solidFill>
                  <a:srgbClr val="0000FF"/>
                </a:solidFill>
                <a:latin typeface="Arial"/>
                <a:cs typeface="Arial"/>
              </a:rPr>
              <a:t>B</a:t>
            </a:r>
            <a:r>
              <a:rPr dirty="0" smtClean="0" sz="3200" spc="-100" b="1">
                <a:solidFill>
                  <a:srgbClr val="0000FF"/>
                </a:solidFill>
                <a:latin typeface="Arial"/>
                <a:cs typeface="Arial"/>
              </a:rPr>
              <a:t>A</a:t>
            </a:r>
            <a:r>
              <a:rPr dirty="0" smtClean="0" sz="3200" spc="19" b="1">
                <a:solidFill>
                  <a:srgbClr val="0000FF"/>
                </a:solidFill>
                <a:latin typeface="Arial"/>
                <a:cs typeface="Arial"/>
              </a:rPr>
              <a:t>H</a:t>
            </a:r>
            <a:r>
              <a:rPr dirty="0" smtClean="0" sz="3200" spc="-314" b="1">
                <a:solidFill>
                  <a:srgbClr val="0000FF"/>
                </a:solidFill>
                <a:latin typeface="Arial"/>
                <a:cs typeface="Arial"/>
              </a:rPr>
              <a:t>A</a:t>
            </a:r>
            <a:r>
              <a:rPr dirty="0" smtClean="0" sz="3200" spc="-259" b="1">
                <a:solidFill>
                  <a:srgbClr val="0000FF"/>
                </a:solidFill>
                <a:latin typeface="Arial"/>
                <a:cs typeface="Arial"/>
              </a:rPr>
              <a:t>Y</a:t>
            </a:r>
            <a:r>
              <a:rPr dirty="0" smtClean="0" sz="3200" spc="0" b="1">
                <a:solidFill>
                  <a:srgbClr val="0000FF"/>
                </a:solidFill>
                <a:latin typeface="Arial"/>
                <a:cs typeface="Arial"/>
              </a:rPr>
              <a:t>A</a:t>
            </a:r>
            <a:r>
              <a:rPr dirty="0" smtClean="0" sz="3200" spc="-161" b="1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mtClean="0" sz="3200" spc="0" b="1">
                <a:solidFill>
                  <a:srgbClr val="0000FF"/>
                </a:solidFill>
                <a:latin typeface="Arial"/>
                <a:cs typeface="Arial"/>
              </a:rPr>
              <a:t>MELIPUTI:</a:t>
            </a:r>
            <a:endParaRPr sz="3200">
              <a:latin typeface="Arial"/>
              <a:cs typeface="Arial"/>
            </a:endParaRPr>
          </a:p>
          <a:p>
            <a:pPr marL="666292" marR="101895" indent="-341680">
              <a:lnSpc>
                <a:spcPct val="100041"/>
              </a:lnSpc>
              <a:spcBef>
                <a:spcPts val="1809"/>
              </a:spcBef>
            </a:pPr>
            <a:r>
              <a:rPr dirty="0" smtClean="0" sz="2800">
                <a:latin typeface="Arial"/>
                <a:cs typeface="Arial"/>
              </a:rPr>
              <a:t>1.</a:t>
            </a:r>
            <a:r>
              <a:rPr dirty="0" smtClean="0" sz="2800" spc="-429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KEA</a:t>
            </a:r>
            <a:r>
              <a:rPr dirty="0" smtClean="0" sz="2800" spc="-19">
                <a:latin typeface="Arial"/>
                <a:cs typeface="Arial"/>
              </a:rPr>
              <a:t>D</a:t>
            </a:r>
            <a:r>
              <a:rPr dirty="0" smtClean="0" sz="2800" spc="0">
                <a:latin typeface="Arial"/>
                <a:cs typeface="Arial"/>
              </a:rPr>
              <a:t>AAN</a:t>
            </a:r>
            <a:r>
              <a:rPr dirty="0" smtClean="0" sz="2800" spc="-50">
                <a:latin typeface="Arial"/>
                <a:cs typeface="Arial"/>
              </a:rPr>
              <a:t> </a:t>
            </a:r>
            <a:r>
              <a:rPr dirty="0" smtClean="0" sz="2800" spc="-14">
                <a:latin typeface="Arial"/>
                <a:cs typeface="Arial"/>
              </a:rPr>
              <a:t>M</a:t>
            </a:r>
            <a:r>
              <a:rPr dirty="0" smtClean="0" sz="2800" spc="0">
                <a:latin typeface="Arial"/>
                <a:cs typeface="Arial"/>
              </a:rPr>
              <a:t>ESIN-</a:t>
            </a:r>
            <a:r>
              <a:rPr dirty="0" smtClean="0" sz="2800" spc="-9">
                <a:latin typeface="Arial"/>
                <a:cs typeface="Arial"/>
              </a:rPr>
              <a:t>M</a:t>
            </a:r>
            <a:r>
              <a:rPr dirty="0" smtClean="0" sz="2800" spc="0">
                <a:latin typeface="Arial"/>
                <a:cs typeface="Arial"/>
              </a:rPr>
              <a:t>ESIN,</a:t>
            </a:r>
            <a:r>
              <a:rPr dirty="0" smtClean="0" sz="2800" spc="-50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PES</a:t>
            </a:r>
            <a:r>
              <a:rPr dirty="0" smtClean="0" sz="2800" spc="-104">
                <a:latin typeface="Arial"/>
                <a:cs typeface="Arial"/>
              </a:rPr>
              <a:t>A</a:t>
            </a:r>
            <a:r>
              <a:rPr dirty="0" smtClean="0" sz="2800" spc="-79">
                <a:latin typeface="Arial"/>
                <a:cs typeface="Arial"/>
              </a:rPr>
              <a:t>W</a:t>
            </a:r>
            <a:r>
              <a:rPr dirty="0" smtClean="0" sz="2800" spc="-219">
                <a:latin typeface="Arial"/>
                <a:cs typeface="Arial"/>
              </a:rPr>
              <a:t>A</a:t>
            </a:r>
            <a:r>
              <a:rPr dirty="0" smtClean="0" sz="2800" spc="-154">
                <a:latin typeface="Arial"/>
                <a:cs typeface="Arial"/>
              </a:rPr>
              <a:t>T</a:t>
            </a:r>
            <a:r>
              <a:rPr dirty="0" smtClean="0" sz="2800" spc="0">
                <a:latin typeface="Arial"/>
                <a:cs typeface="Arial"/>
              </a:rPr>
              <a:t>-</a:t>
            </a:r>
            <a:r>
              <a:rPr dirty="0" smtClean="0" sz="2800" spc="-25">
                <a:latin typeface="Arial"/>
                <a:cs typeface="Arial"/>
              </a:rPr>
              <a:t>P</a:t>
            </a:r>
            <a:r>
              <a:rPr dirty="0" smtClean="0" sz="2800" spc="0">
                <a:latin typeface="Arial"/>
                <a:cs typeface="Arial"/>
              </a:rPr>
              <a:t>ES</a:t>
            </a:r>
            <a:r>
              <a:rPr dirty="0" smtClean="0" sz="2800" spc="-150">
                <a:latin typeface="Arial"/>
                <a:cs typeface="Arial"/>
              </a:rPr>
              <a:t>A</a:t>
            </a:r>
            <a:r>
              <a:rPr dirty="0" smtClean="0" sz="2800" spc="-109">
                <a:latin typeface="Arial"/>
                <a:cs typeface="Arial"/>
              </a:rPr>
              <a:t>W</a:t>
            </a:r>
            <a:r>
              <a:rPr dirty="0" smtClean="0" sz="2800" spc="-219">
                <a:latin typeface="Arial"/>
                <a:cs typeface="Arial"/>
              </a:rPr>
              <a:t>A</a:t>
            </a:r>
            <a:r>
              <a:rPr dirty="0" smtClean="0" sz="2800" spc="-325">
                <a:latin typeface="Arial"/>
                <a:cs typeface="Arial"/>
              </a:rPr>
              <a:t>T</a:t>
            </a:r>
            <a:r>
              <a:rPr dirty="0" smtClean="0" sz="2800" spc="0">
                <a:latin typeface="Arial"/>
                <a:cs typeface="Arial"/>
              </a:rPr>
              <a:t>,</a:t>
            </a:r>
            <a:r>
              <a:rPr dirty="0" smtClean="0" sz="2800" spc="0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AL</a:t>
            </a:r>
            <a:r>
              <a:rPr dirty="0" smtClean="0" sz="2800" spc="-225">
                <a:latin typeface="Arial"/>
                <a:cs typeface="Arial"/>
              </a:rPr>
              <a:t>A</a:t>
            </a:r>
            <a:r>
              <a:rPr dirty="0" smtClean="0" sz="2800" spc="-154">
                <a:latin typeface="Arial"/>
                <a:cs typeface="Arial"/>
              </a:rPr>
              <a:t>T</a:t>
            </a:r>
            <a:r>
              <a:rPr dirty="0" smtClean="0" sz="2800" spc="0">
                <a:latin typeface="Arial"/>
                <a:cs typeface="Arial"/>
              </a:rPr>
              <a:t>-</a:t>
            </a:r>
            <a:r>
              <a:rPr dirty="0" smtClean="0" sz="2800" spc="0">
                <a:latin typeface="Arial"/>
                <a:cs typeface="Arial"/>
              </a:rPr>
              <a:t> </a:t>
            </a:r>
            <a:r>
              <a:rPr dirty="0" smtClean="0" sz="2800" spc="730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AL</a:t>
            </a:r>
            <a:r>
              <a:rPr dirty="0" smtClean="0" sz="2800" spc="-225">
                <a:latin typeface="Arial"/>
                <a:cs typeface="Arial"/>
              </a:rPr>
              <a:t>A</a:t>
            </a:r>
            <a:r>
              <a:rPr dirty="0" smtClean="0" sz="2800" spc="0">
                <a:latin typeface="Arial"/>
                <a:cs typeface="Arial"/>
              </a:rPr>
              <a:t>T</a:t>
            </a:r>
            <a:r>
              <a:rPr dirty="0" smtClean="0" sz="2800" spc="-69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KE</a:t>
            </a:r>
            <a:r>
              <a:rPr dirty="0" smtClean="0" sz="2800" spc="-14">
                <a:latin typeface="Arial"/>
                <a:cs typeface="Arial"/>
              </a:rPr>
              <a:t>R</a:t>
            </a:r>
            <a:r>
              <a:rPr dirty="0" smtClean="0" sz="2800" spc="9">
                <a:latin typeface="Arial"/>
                <a:cs typeface="Arial"/>
              </a:rPr>
              <a:t>J</a:t>
            </a:r>
            <a:r>
              <a:rPr dirty="0" smtClean="0" sz="2800" spc="0">
                <a:latin typeface="Arial"/>
                <a:cs typeface="Arial"/>
              </a:rPr>
              <a:t>A</a:t>
            </a:r>
            <a:r>
              <a:rPr dirty="0" smtClean="0" sz="2800" spc="-174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SE</a:t>
            </a:r>
            <a:r>
              <a:rPr dirty="0" smtClean="0" sz="2800" spc="-64">
                <a:latin typeface="Arial"/>
                <a:cs typeface="Arial"/>
              </a:rPr>
              <a:t>R</a:t>
            </a:r>
            <a:r>
              <a:rPr dirty="0" smtClean="0" sz="2800" spc="-229">
                <a:latin typeface="Arial"/>
                <a:cs typeface="Arial"/>
              </a:rPr>
              <a:t>T</a:t>
            </a:r>
            <a:r>
              <a:rPr dirty="0" smtClean="0" sz="2800" spc="0">
                <a:latin typeface="Arial"/>
                <a:cs typeface="Arial"/>
              </a:rPr>
              <a:t>A</a:t>
            </a:r>
            <a:r>
              <a:rPr dirty="0" smtClean="0" sz="2800" spc="-175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PE</a:t>
            </a:r>
            <a:r>
              <a:rPr dirty="0" smtClean="0" sz="2800" spc="-14">
                <a:latin typeface="Arial"/>
                <a:cs typeface="Arial"/>
              </a:rPr>
              <a:t>R</a:t>
            </a:r>
            <a:r>
              <a:rPr dirty="0" smtClean="0" sz="2800" spc="0">
                <a:latin typeface="Arial"/>
                <a:cs typeface="Arial"/>
              </a:rPr>
              <a:t>AL</a:t>
            </a:r>
            <a:r>
              <a:rPr dirty="0" smtClean="0" sz="2800" spc="-225">
                <a:latin typeface="Arial"/>
                <a:cs typeface="Arial"/>
              </a:rPr>
              <a:t>A</a:t>
            </a:r>
            <a:r>
              <a:rPr dirty="0" smtClean="0" sz="2800" spc="-229">
                <a:latin typeface="Arial"/>
                <a:cs typeface="Arial"/>
              </a:rPr>
              <a:t>T</a:t>
            </a:r>
            <a:r>
              <a:rPr dirty="0" smtClean="0" sz="2800" spc="0">
                <a:latin typeface="Arial"/>
                <a:cs typeface="Arial"/>
              </a:rPr>
              <a:t>AN</a:t>
            </a:r>
            <a:r>
              <a:rPr dirty="0" smtClean="0" sz="2800" spc="-19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LAIN</a:t>
            </a:r>
            <a:r>
              <a:rPr dirty="0" smtClean="0" sz="2800" spc="-14">
                <a:latin typeface="Arial"/>
                <a:cs typeface="Arial"/>
              </a:rPr>
              <a:t>N</a:t>
            </a:r>
            <a:r>
              <a:rPr dirty="0" smtClean="0" sz="2800" spc="-239">
                <a:latin typeface="Arial"/>
                <a:cs typeface="Arial"/>
              </a:rPr>
              <a:t>Y</a:t>
            </a:r>
            <a:r>
              <a:rPr dirty="0" smtClean="0" sz="2800" spc="0">
                <a:latin typeface="Arial"/>
                <a:cs typeface="Arial"/>
              </a:rPr>
              <a:t>A</a:t>
            </a:r>
            <a:endParaRPr sz="2800">
              <a:latin typeface="Arial"/>
              <a:cs typeface="Arial"/>
            </a:endParaRPr>
          </a:p>
          <a:p>
            <a:pPr marL="666292">
              <a:lnSpc>
                <a:spcPct val="95825"/>
              </a:lnSpc>
              <a:spcBef>
                <a:spcPts val="5"/>
              </a:spcBef>
            </a:pPr>
            <a:r>
              <a:rPr dirty="0" smtClean="0" sz="2800" spc="0">
                <a:latin typeface="Arial"/>
                <a:cs typeface="Arial"/>
              </a:rPr>
              <a:t>,</a:t>
            </a:r>
            <a:r>
              <a:rPr dirty="0" smtClean="0" sz="2800" spc="0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BA</a:t>
            </a:r>
            <a:r>
              <a:rPr dirty="0" smtClean="0" sz="2800" spc="-14">
                <a:latin typeface="Arial"/>
                <a:cs typeface="Arial"/>
              </a:rPr>
              <a:t>H</a:t>
            </a:r>
            <a:r>
              <a:rPr dirty="0" smtClean="0" sz="2800" spc="0">
                <a:latin typeface="Arial"/>
                <a:cs typeface="Arial"/>
              </a:rPr>
              <a:t>A</a:t>
            </a:r>
            <a:r>
              <a:rPr dirty="0" smtClean="0" sz="2800" spc="-4">
                <a:latin typeface="Arial"/>
                <a:cs typeface="Arial"/>
              </a:rPr>
              <a:t>N</a:t>
            </a:r>
            <a:r>
              <a:rPr dirty="0" smtClean="0" sz="2800" spc="4">
                <a:latin typeface="Arial"/>
                <a:cs typeface="Arial"/>
              </a:rPr>
              <a:t>-</a:t>
            </a:r>
            <a:r>
              <a:rPr dirty="0" smtClean="0" sz="2800" spc="0">
                <a:latin typeface="Arial"/>
                <a:cs typeface="Arial"/>
              </a:rPr>
              <a:t>BA</a:t>
            </a:r>
            <a:r>
              <a:rPr dirty="0" smtClean="0" sz="2800" spc="-14">
                <a:latin typeface="Arial"/>
                <a:cs typeface="Arial"/>
              </a:rPr>
              <a:t>H</a:t>
            </a:r>
            <a:r>
              <a:rPr dirty="0" smtClean="0" sz="2800" spc="0">
                <a:latin typeface="Arial"/>
                <a:cs typeface="Arial"/>
              </a:rPr>
              <a:t>AN</a:t>
            </a:r>
            <a:endParaRPr sz="2800">
              <a:latin typeface="Arial"/>
              <a:cs typeface="Arial"/>
            </a:endParaRPr>
          </a:p>
          <a:p>
            <a:pPr marL="324612">
              <a:lnSpc>
                <a:spcPct val="95825"/>
              </a:lnSpc>
              <a:spcBef>
                <a:spcPts val="1822"/>
              </a:spcBef>
            </a:pPr>
            <a:r>
              <a:rPr dirty="0" smtClean="0" sz="2800">
                <a:latin typeface="Arial"/>
                <a:cs typeface="Arial"/>
              </a:rPr>
              <a:t>2.</a:t>
            </a:r>
            <a:r>
              <a:rPr dirty="0" smtClean="0" sz="2800" spc="-429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L</a:t>
            </a:r>
            <a:r>
              <a:rPr dirty="0" smtClean="0" sz="2800" spc="9">
                <a:latin typeface="Arial"/>
                <a:cs typeface="Arial"/>
              </a:rPr>
              <a:t>I</a:t>
            </a:r>
            <a:r>
              <a:rPr dirty="0" smtClean="0" sz="2800" spc="-9">
                <a:latin typeface="Arial"/>
                <a:cs typeface="Arial"/>
              </a:rPr>
              <a:t>N</a:t>
            </a:r>
            <a:r>
              <a:rPr dirty="0" smtClean="0" sz="2800" spc="0">
                <a:latin typeface="Arial"/>
                <a:cs typeface="Arial"/>
              </a:rPr>
              <a:t>GK</a:t>
            </a:r>
            <a:r>
              <a:rPr dirty="0" smtClean="0" sz="2800" spc="-14">
                <a:latin typeface="Arial"/>
                <a:cs typeface="Arial"/>
              </a:rPr>
              <a:t>U</a:t>
            </a:r>
            <a:r>
              <a:rPr dirty="0" smtClean="0" sz="2800" spc="-9">
                <a:latin typeface="Arial"/>
                <a:cs typeface="Arial"/>
              </a:rPr>
              <a:t>N</a:t>
            </a:r>
            <a:r>
              <a:rPr dirty="0" smtClean="0" sz="2800" spc="0">
                <a:latin typeface="Arial"/>
                <a:cs typeface="Arial"/>
              </a:rPr>
              <a:t>GAN</a:t>
            </a:r>
            <a:endParaRPr sz="2800">
              <a:latin typeface="Arial"/>
              <a:cs typeface="Arial"/>
            </a:endParaRPr>
          </a:p>
          <a:p>
            <a:pPr marL="324612">
              <a:lnSpc>
                <a:spcPct val="95825"/>
              </a:lnSpc>
              <a:spcBef>
                <a:spcPts val="1823"/>
              </a:spcBef>
            </a:pPr>
            <a:r>
              <a:rPr dirty="0" smtClean="0" sz="2800">
                <a:latin typeface="Arial"/>
                <a:cs typeface="Arial"/>
              </a:rPr>
              <a:t>3.</a:t>
            </a:r>
            <a:r>
              <a:rPr dirty="0" smtClean="0" sz="2800" spc="-429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S</a:t>
            </a:r>
            <a:r>
              <a:rPr dirty="0" smtClean="0" sz="2800" spc="9">
                <a:latin typeface="Arial"/>
                <a:cs typeface="Arial"/>
              </a:rPr>
              <a:t>I</a:t>
            </a:r>
            <a:r>
              <a:rPr dirty="0" smtClean="0" sz="2800" spc="-154">
                <a:latin typeface="Arial"/>
                <a:cs typeface="Arial"/>
              </a:rPr>
              <a:t>F</a:t>
            </a:r>
            <a:r>
              <a:rPr dirty="0" smtClean="0" sz="2800" spc="-214">
                <a:latin typeface="Arial"/>
                <a:cs typeface="Arial"/>
              </a:rPr>
              <a:t>A</a:t>
            </a:r>
            <a:r>
              <a:rPr dirty="0" smtClean="0" sz="2800" spc="0">
                <a:latin typeface="Arial"/>
                <a:cs typeface="Arial"/>
              </a:rPr>
              <a:t>T</a:t>
            </a:r>
            <a:r>
              <a:rPr dirty="0" smtClean="0" sz="2800" spc="-89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PEKE</a:t>
            </a:r>
            <a:r>
              <a:rPr dirty="0" smtClean="0" sz="2800" spc="-14">
                <a:latin typeface="Arial"/>
                <a:cs typeface="Arial"/>
              </a:rPr>
              <a:t>R</a:t>
            </a:r>
            <a:r>
              <a:rPr dirty="0" smtClean="0" sz="2800" spc="9">
                <a:latin typeface="Arial"/>
                <a:cs typeface="Arial"/>
              </a:rPr>
              <a:t>J</a:t>
            </a:r>
            <a:r>
              <a:rPr dirty="0" smtClean="0" sz="2800" spc="0">
                <a:latin typeface="Arial"/>
                <a:cs typeface="Arial"/>
              </a:rPr>
              <a:t>AA</a:t>
            </a:r>
            <a:r>
              <a:rPr dirty="0" smtClean="0" sz="2800" spc="-14">
                <a:latin typeface="Arial"/>
                <a:cs typeface="Arial"/>
              </a:rPr>
              <a:t>N</a:t>
            </a:r>
            <a:r>
              <a:rPr dirty="0" smtClean="0" sz="2800" spc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  <a:p>
            <a:pPr marL="324612">
              <a:lnSpc>
                <a:spcPct val="95825"/>
              </a:lnSpc>
              <a:spcBef>
                <a:spcPts val="1822"/>
              </a:spcBef>
            </a:pPr>
            <a:r>
              <a:rPr dirty="0" smtClean="0" sz="2800">
                <a:latin typeface="Arial"/>
                <a:cs typeface="Arial"/>
              </a:rPr>
              <a:t>4.</a:t>
            </a:r>
            <a:r>
              <a:rPr dirty="0" smtClean="0" sz="2800" spc="-429">
                <a:latin typeface="Arial"/>
                <a:cs typeface="Arial"/>
              </a:rPr>
              <a:t> </a:t>
            </a:r>
            <a:r>
              <a:rPr dirty="0" smtClean="0" sz="2800" spc="-9">
                <a:latin typeface="Arial"/>
                <a:cs typeface="Arial"/>
              </a:rPr>
              <a:t>C</a:t>
            </a:r>
            <a:r>
              <a:rPr dirty="0" smtClean="0" sz="2800" spc="0">
                <a:latin typeface="Arial"/>
                <a:cs typeface="Arial"/>
              </a:rPr>
              <a:t>A</a:t>
            </a:r>
            <a:r>
              <a:rPr dirty="0" smtClean="0" sz="2800" spc="-9">
                <a:latin typeface="Arial"/>
                <a:cs typeface="Arial"/>
              </a:rPr>
              <a:t>R</a:t>
            </a:r>
            <a:r>
              <a:rPr dirty="0" smtClean="0" sz="2800" spc="0">
                <a:latin typeface="Arial"/>
                <a:cs typeface="Arial"/>
              </a:rPr>
              <a:t>A</a:t>
            </a:r>
            <a:r>
              <a:rPr dirty="0" smtClean="0" sz="2800" spc="-150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KE</a:t>
            </a:r>
            <a:r>
              <a:rPr dirty="0" smtClean="0" sz="2800" spc="-14">
                <a:latin typeface="Arial"/>
                <a:cs typeface="Arial"/>
              </a:rPr>
              <a:t>R</a:t>
            </a:r>
            <a:r>
              <a:rPr dirty="0" smtClean="0" sz="2800" spc="9">
                <a:latin typeface="Arial"/>
                <a:cs typeface="Arial"/>
              </a:rPr>
              <a:t>J</a:t>
            </a:r>
            <a:r>
              <a:rPr dirty="0" smtClean="0" sz="2800" spc="0">
                <a:latin typeface="Arial"/>
                <a:cs typeface="Arial"/>
              </a:rPr>
              <a:t>A.</a:t>
            </a:r>
            <a:endParaRPr sz="2800">
              <a:latin typeface="Arial"/>
              <a:cs typeface="Arial"/>
            </a:endParaRPr>
          </a:p>
          <a:p>
            <a:pPr marL="324612">
              <a:lnSpc>
                <a:spcPct val="95825"/>
              </a:lnSpc>
              <a:spcBef>
                <a:spcPts val="1822"/>
              </a:spcBef>
            </a:pPr>
            <a:r>
              <a:rPr dirty="0" smtClean="0" sz="2800">
                <a:latin typeface="Arial"/>
                <a:cs typeface="Arial"/>
              </a:rPr>
              <a:t>5.</a:t>
            </a:r>
            <a:r>
              <a:rPr dirty="0" smtClean="0" sz="2800" spc="-429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P</a:t>
            </a:r>
            <a:r>
              <a:rPr dirty="0" smtClean="0" sz="2800" spc="-9">
                <a:latin typeface="Arial"/>
                <a:cs typeface="Arial"/>
              </a:rPr>
              <a:t>R</a:t>
            </a:r>
            <a:r>
              <a:rPr dirty="0" smtClean="0" sz="2800" spc="0">
                <a:latin typeface="Arial"/>
                <a:cs typeface="Arial"/>
              </a:rPr>
              <a:t>OSES</a:t>
            </a:r>
            <a:r>
              <a:rPr dirty="0" smtClean="0" sz="2800" spc="-34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P</a:t>
            </a:r>
            <a:r>
              <a:rPr dirty="0" smtClean="0" sz="2800" spc="-9">
                <a:latin typeface="Arial"/>
                <a:cs typeface="Arial"/>
              </a:rPr>
              <a:t>R</a:t>
            </a:r>
            <a:r>
              <a:rPr dirty="0" smtClean="0" sz="2800" spc="0">
                <a:latin typeface="Arial"/>
                <a:cs typeface="Arial"/>
              </a:rPr>
              <a:t>O</a:t>
            </a:r>
            <a:r>
              <a:rPr dirty="0" smtClean="0" sz="2800" spc="-9">
                <a:latin typeface="Arial"/>
                <a:cs typeface="Arial"/>
              </a:rPr>
              <a:t>D</a:t>
            </a:r>
            <a:r>
              <a:rPr dirty="0" smtClean="0" sz="2800" spc="-9">
                <a:latin typeface="Arial"/>
                <a:cs typeface="Arial"/>
              </a:rPr>
              <a:t>U</a:t>
            </a:r>
            <a:r>
              <a:rPr dirty="0" smtClean="0" sz="2800" spc="0">
                <a:latin typeface="Arial"/>
                <a:cs typeface="Arial"/>
              </a:rPr>
              <a:t>KS</a:t>
            </a:r>
            <a:r>
              <a:rPr dirty="0" smtClean="0" sz="2800" spc="4">
                <a:latin typeface="Arial"/>
                <a:cs typeface="Arial"/>
              </a:rPr>
              <a:t>I</a:t>
            </a:r>
            <a:r>
              <a:rPr dirty="0" smtClean="0" sz="2800" spc="0"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789432" y="-27368"/>
            <a:ext cx="7944484" cy="6712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670560" y="-42608"/>
            <a:ext cx="7956550" cy="624357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839724" y="1524"/>
            <a:ext cx="7848600" cy="661720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839724" y="1524"/>
            <a:ext cx="7848600" cy="6617208"/>
          </a:xfrm>
          <a:custGeom>
            <a:avLst/>
            <a:gdLst/>
            <a:ahLst/>
            <a:cxnLst/>
            <a:rect l="l" t="t" r="r" b="b"/>
            <a:pathLst>
              <a:path w="7848600" h="6617208">
                <a:moveTo>
                  <a:pt x="0" y="6617208"/>
                </a:moveTo>
                <a:lnTo>
                  <a:pt x="7848600" y="6617208"/>
                </a:lnTo>
                <a:lnTo>
                  <a:pt x="7848600" y="0"/>
                </a:lnTo>
                <a:lnTo>
                  <a:pt x="0" y="0"/>
                </a:lnTo>
                <a:lnTo>
                  <a:pt x="0" y="6617208"/>
                </a:lnTo>
                <a:close/>
              </a:path>
            </a:pathLst>
          </a:custGeom>
          <a:ln w="9144">
            <a:solidFill>
              <a:srgbClr val="97B853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839724" y="1524"/>
            <a:ext cx="7848600" cy="66172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0220">
              <a:lnSpc>
                <a:spcPts val="3854"/>
              </a:lnSpc>
              <a:spcBef>
                <a:spcPts val="192"/>
              </a:spcBef>
            </a:pPr>
            <a:r>
              <a:rPr dirty="0" smtClean="0" baseline="1688" sz="4200" spc="0" b="1">
                <a:solidFill>
                  <a:srgbClr val="FFC000"/>
                </a:solidFill>
                <a:latin typeface="Arial Black"/>
                <a:cs typeface="Arial Black"/>
              </a:rPr>
              <a:t>A</a:t>
            </a:r>
            <a:r>
              <a:rPr dirty="0" smtClean="0" baseline="1688" sz="4200" spc="-9" b="1">
                <a:solidFill>
                  <a:srgbClr val="FFC000"/>
                </a:solidFill>
                <a:latin typeface="Arial Black"/>
                <a:cs typeface="Arial Black"/>
              </a:rPr>
              <a:t>N</a:t>
            </a:r>
            <a:r>
              <a:rPr dirty="0" smtClean="0" baseline="1688" sz="4200" spc="-9" b="1">
                <a:solidFill>
                  <a:srgbClr val="FFC000"/>
                </a:solidFill>
                <a:latin typeface="Arial Black"/>
                <a:cs typeface="Arial Black"/>
              </a:rPr>
              <a:t>E</a:t>
            </a:r>
            <a:r>
              <a:rPr dirty="0" smtClean="0" baseline="1688" sz="4200" spc="-9" b="1">
                <a:solidFill>
                  <a:srgbClr val="FFC000"/>
                </a:solidFill>
                <a:latin typeface="Arial Black"/>
                <a:cs typeface="Arial Black"/>
              </a:rPr>
              <a:t>K</a:t>
            </a:r>
            <a:r>
              <a:rPr dirty="0" smtClean="0" baseline="1688" sz="4200" spc="0" b="1">
                <a:solidFill>
                  <a:srgbClr val="FFC000"/>
                </a:solidFill>
                <a:latin typeface="Arial Black"/>
                <a:cs typeface="Arial Black"/>
              </a:rPr>
              <a:t>A</a:t>
            </a:r>
            <a:r>
              <a:rPr dirty="0" smtClean="0" baseline="1688" sz="4200" spc="0" b="1">
                <a:solidFill>
                  <a:srgbClr val="FFC000"/>
                </a:solidFill>
                <a:latin typeface="Arial Black"/>
                <a:cs typeface="Arial Black"/>
              </a:rPr>
              <a:t> </a:t>
            </a:r>
            <a:r>
              <a:rPr dirty="0" smtClean="0" baseline="1688" sz="4200" spc="0" b="1">
                <a:solidFill>
                  <a:srgbClr val="FFC000"/>
                </a:solidFill>
                <a:latin typeface="Arial Black"/>
                <a:cs typeface="Arial Black"/>
              </a:rPr>
              <a:t>R</a:t>
            </a:r>
            <a:r>
              <a:rPr dirty="0" smtClean="0" baseline="1688" sz="4200" spc="-44" b="1">
                <a:solidFill>
                  <a:srgbClr val="FFC000"/>
                </a:solidFill>
                <a:latin typeface="Arial Black"/>
                <a:cs typeface="Arial Black"/>
              </a:rPr>
              <a:t>A</a:t>
            </a:r>
            <a:r>
              <a:rPr dirty="0" smtClean="0" baseline="1688" sz="4200" spc="-9" b="1">
                <a:solidFill>
                  <a:srgbClr val="FFC000"/>
                </a:solidFill>
                <a:latin typeface="Arial Black"/>
                <a:cs typeface="Arial Black"/>
              </a:rPr>
              <a:t>G</a:t>
            </a:r>
            <a:r>
              <a:rPr dirty="0" smtClean="0" baseline="1688" sz="4200" spc="0" b="1">
                <a:solidFill>
                  <a:srgbClr val="FFC000"/>
                </a:solidFill>
                <a:latin typeface="Arial Black"/>
                <a:cs typeface="Arial Black"/>
              </a:rPr>
              <a:t>AM</a:t>
            </a:r>
            <a:r>
              <a:rPr dirty="0" smtClean="0" baseline="1688" sz="4200" spc="0" b="1">
                <a:solidFill>
                  <a:srgbClr val="FFC000"/>
                </a:solidFill>
                <a:latin typeface="Arial Black"/>
                <a:cs typeface="Arial Black"/>
              </a:rPr>
              <a:t> </a:t>
            </a:r>
            <a:r>
              <a:rPr dirty="0" smtClean="0" baseline="1688" sz="4200" spc="-44" b="1">
                <a:solidFill>
                  <a:srgbClr val="FFC000"/>
                </a:solidFill>
                <a:latin typeface="Arial Black"/>
                <a:cs typeface="Arial Black"/>
              </a:rPr>
              <a:t>B</a:t>
            </a:r>
            <a:r>
              <a:rPr dirty="0" smtClean="0" baseline="1688" sz="4200" spc="0" b="1">
                <a:solidFill>
                  <a:srgbClr val="FFC000"/>
                </a:solidFill>
                <a:latin typeface="Arial Black"/>
                <a:cs typeface="Arial Black"/>
              </a:rPr>
              <a:t>A</a:t>
            </a:r>
            <a:r>
              <a:rPr dirty="0" smtClean="0" baseline="1688" sz="4200" spc="-9" b="1">
                <a:solidFill>
                  <a:srgbClr val="FFC000"/>
                </a:solidFill>
                <a:latin typeface="Arial Black"/>
                <a:cs typeface="Arial Black"/>
              </a:rPr>
              <a:t>H</a:t>
            </a:r>
            <a:r>
              <a:rPr dirty="0" smtClean="0" baseline="1688" sz="4200" spc="-239" b="1">
                <a:solidFill>
                  <a:srgbClr val="FFC000"/>
                </a:solidFill>
                <a:latin typeface="Arial Black"/>
                <a:cs typeface="Arial Black"/>
              </a:rPr>
              <a:t>A</a:t>
            </a:r>
            <a:r>
              <a:rPr dirty="0" smtClean="0" baseline="1688" sz="4200" spc="-264" b="1">
                <a:solidFill>
                  <a:srgbClr val="FFC000"/>
                </a:solidFill>
                <a:latin typeface="Arial Black"/>
                <a:cs typeface="Arial Black"/>
              </a:rPr>
              <a:t>Y</a:t>
            </a:r>
            <a:r>
              <a:rPr dirty="0" smtClean="0" baseline="1688" sz="4200" spc="0" b="1">
                <a:solidFill>
                  <a:srgbClr val="FFC000"/>
                </a:solidFill>
                <a:latin typeface="Arial Black"/>
                <a:cs typeface="Arial Black"/>
              </a:rPr>
              <a:t>A</a:t>
            </a:r>
            <a:r>
              <a:rPr dirty="0" smtClean="0" baseline="1688" sz="4200" spc="-174" b="1">
                <a:solidFill>
                  <a:srgbClr val="FFC000"/>
                </a:solidFill>
                <a:latin typeface="Arial Black"/>
                <a:cs typeface="Arial Black"/>
              </a:rPr>
              <a:t> </a:t>
            </a:r>
            <a:r>
              <a:rPr dirty="0" smtClean="0" baseline="2070" sz="4200" spc="0">
                <a:latin typeface="Arial"/>
                <a:cs typeface="Arial"/>
              </a:rPr>
              <a:t>:</a:t>
            </a:r>
            <a:endParaRPr sz="2800">
              <a:latin typeface="Arial"/>
              <a:cs typeface="Arial"/>
            </a:endParaRPr>
          </a:p>
          <a:p>
            <a:pPr marL="90220">
              <a:lnSpc>
                <a:spcPct val="95825"/>
              </a:lnSpc>
              <a:spcBef>
                <a:spcPts val="1177"/>
              </a:spcBef>
            </a:pPr>
            <a:r>
              <a:rPr dirty="0" smtClean="0" sz="2400" spc="44">
                <a:latin typeface="Arial"/>
                <a:cs typeface="Arial"/>
              </a:rPr>
              <a:t>•</a:t>
            </a:r>
            <a:r>
              <a:rPr dirty="0" smtClean="0" sz="2400" spc="0">
                <a:latin typeface="Arial"/>
                <a:cs typeface="Arial"/>
              </a:rPr>
              <a:t>B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h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-25">
                <a:latin typeface="Arial"/>
                <a:cs typeface="Arial"/>
              </a:rPr>
              <a:t>y</a:t>
            </a:r>
            <a:r>
              <a:rPr dirty="0" smtClean="0" sz="2400" spc="0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ki</a:t>
            </a:r>
            <a:r>
              <a:rPr dirty="0" smtClean="0" sz="2400" spc="9">
                <a:latin typeface="Arial"/>
                <a:cs typeface="Arial"/>
              </a:rPr>
              <a:t>m</a:t>
            </a:r>
            <a:r>
              <a:rPr dirty="0" smtClean="0" sz="2400" spc="0">
                <a:latin typeface="Arial"/>
                <a:cs typeface="Arial"/>
              </a:rPr>
              <a:t>i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-29">
                <a:latin typeface="Arial"/>
                <a:cs typeface="Arial"/>
              </a:rPr>
              <a:t>w</a:t>
            </a:r>
            <a:r>
              <a:rPr dirty="0" smtClean="0" sz="2400" spc="0">
                <a:latin typeface="Arial"/>
                <a:cs typeface="Arial"/>
              </a:rPr>
              <a:t>i</a:t>
            </a:r>
            <a:r>
              <a:rPr dirty="0" smtClean="0" sz="2400" spc="24">
                <a:latin typeface="Arial"/>
                <a:cs typeface="Arial"/>
              </a:rPr>
              <a:t> </a:t>
            </a:r>
            <a:r>
              <a:rPr dirty="0" smtClean="0" sz="2400" spc="-9">
                <a:latin typeface="Arial"/>
                <a:cs typeface="Arial"/>
              </a:rPr>
              <a:t>(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0">
                <a:latin typeface="Arial"/>
                <a:cs typeface="Arial"/>
              </a:rPr>
              <a:t>tise</a:t>
            </a:r>
            <a:r>
              <a:rPr dirty="0" smtClean="0" sz="2400" spc="9">
                <a:latin typeface="Arial"/>
                <a:cs typeface="Arial"/>
              </a:rPr>
              <a:t>p</a:t>
            </a:r>
            <a:r>
              <a:rPr dirty="0" smtClean="0" sz="2400" spc="0">
                <a:latin typeface="Arial"/>
                <a:cs typeface="Arial"/>
              </a:rPr>
              <a:t>tik</a:t>
            </a:r>
            <a:r>
              <a:rPr dirty="0" smtClean="0" sz="2400" spc="-9">
                <a:latin typeface="Arial"/>
                <a:cs typeface="Arial"/>
              </a:rPr>
              <a:t> </a:t>
            </a:r>
            <a:r>
              <a:rPr dirty="0" smtClean="0" sz="2400" spc="9">
                <a:latin typeface="Arial"/>
                <a:cs typeface="Arial"/>
              </a:rPr>
              <a:t>p</a:t>
            </a:r>
            <a:r>
              <a:rPr dirty="0" smtClean="0" sz="2400" spc="0">
                <a:latin typeface="Arial"/>
                <a:cs typeface="Arial"/>
              </a:rPr>
              <a:t>d</a:t>
            </a:r>
            <a:r>
              <a:rPr dirty="0" smtClean="0" sz="2400" spc="-9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kulit,</a:t>
            </a:r>
            <a:r>
              <a:rPr dirty="0" smtClean="0" sz="2400" spc="14">
                <a:latin typeface="Arial"/>
                <a:cs typeface="Arial"/>
              </a:rPr>
              <a:t> </a:t>
            </a:r>
            <a:r>
              <a:rPr dirty="0" smtClean="0" sz="2400" spc="-14">
                <a:latin typeface="Arial"/>
                <a:cs typeface="Arial"/>
              </a:rPr>
              <a:t>g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s</a:t>
            </a:r>
            <a:r>
              <a:rPr dirty="0" smtClean="0" sz="2400" spc="4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st</a:t>
            </a:r>
            <a:r>
              <a:rPr dirty="0" smtClean="0" sz="2400" spc="14">
                <a:latin typeface="Arial"/>
                <a:cs typeface="Arial"/>
              </a:rPr>
              <a:t>h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si</a:t>
            </a:r>
            <a:r>
              <a:rPr dirty="0" smtClean="0" sz="2400" spc="-39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d</a:t>
            </a:r>
            <a:r>
              <a:rPr dirty="0" smtClean="0" sz="2400" spc="0">
                <a:latin typeface="Arial"/>
                <a:cs typeface="Arial"/>
              </a:rPr>
              <a:t>l</a:t>
            </a:r>
            <a:r>
              <a:rPr dirty="0" smtClean="0" sz="2400" spc="-4">
                <a:latin typeface="Arial"/>
                <a:cs typeface="Arial"/>
              </a:rPr>
              <a:t>l</a:t>
            </a:r>
            <a:r>
              <a:rPr dirty="0" smtClean="0" sz="2400" spc="0">
                <a:latin typeface="Arial"/>
                <a:cs typeface="Arial"/>
              </a:rPr>
              <a:t>)</a:t>
            </a:r>
            <a:endParaRPr sz="2400">
              <a:latin typeface="Arial"/>
              <a:cs typeface="Arial"/>
            </a:endParaRPr>
          </a:p>
          <a:p>
            <a:pPr marL="90220">
              <a:lnSpc>
                <a:spcPct val="95825"/>
              </a:lnSpc>
              <a:spcBef>
                <a:spcPts val="1563"/>
              </a:spcBef>
            </a:pPr>
            <a:r>
              <a:rPr dirty="0" smtClean="0" sz="2400" spc="44">
                <a:latin typeface="Arial"/>
                <a:cs typeface="Arial"/>
              </a:rPr>
              <a:t>•</a:t>
            </a:r>
            <a:r>
              <a:rPr dirty="0" smtClean="0" sz="2400" spc="0">
                <a:latin typeface="Arial"/>
                <a:cs typeface="Arial"/>
              </a:rPr>
              <a:t>B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h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-25">
                <a:latin typeface="Arial"/>
                <a:cs typeface="Arial"/>
              </a:rPr>
              <a:t>y</a:t>
            </a:r>
            <a:r>
              <a:rPr dirty="0" smtClean="0" sz="2400" spc="0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B</a:t>
            </a:r>
            <a:r>
              <a:rPr dirty="0" smtClean="0" sz="2400" spc="0">
                <a:latin typeface="Arial"/>
                <a:cs typeface="Arial"/>
              </a:rPr>
              <a:t>i</a:t>
            </a:r>
            <a:r>
              <a:rPr dirty="0" smtClean="0" sz="2400" spc="4">
                <a:latin typeface="Arial"/>
                <a:cs typeface="Arial"/>
              </a:rPr>
              <a:t>o</a:t>
            </a:r>
            <a:r>
              <a:rPr dirty="0" smtClean="0" sz="2400" spc="0">
                <a:latin typeface="Arial"/>
                <a:cs typeface="Arial"/>
              </a:rPr>
              <a:t>l</a:t>
            </a:r>
            <a:r>
              <a:rPr dirty="0" smtClean="0" sz="2400" spc="4">
                <a:latin typeface="Arial"/>
                <a:cs typeface="Arial"/>
              </a:rPr>
              <a:t>o</a:t>
            </a:r>
            <a:r>
              <a:rPr dirty="0" smtClean="0" sz="2400" spc="-14">
                <a:latin typeface="Arial"/>
                <a:cs typeface="Arial"/>
              </a:rPr>
              <a:t>g</a:t>
            </a:r>
            <a:r>
              <a:rPr dirty="0" smtClean="0" sz="2400" spc="0">
                <a:latin typeface="Arial"/>
                <a:cs typeface="Arial"/>
              </a:rPr>
              <a:t>ik</a:t>
            </a:r>
            <a:r>
              <a:rPr dirty="0" smtClean="0" sz="2400" spc="24">
                <a:latin typeface="Arial"/>
                <a:cs typeface="Arial"/>
              </a:rPr>
              <a:t> </a:t>
            </a:r>
            <a:r>
              <a:rPr dirty="0" smtClean="0" sz="2400" spc="-9">
                <a:latin typeface="Arial"/>
                <a:cs typeface="Arial"/>
              </a:rPr>
              <a:t>(</a:t>
            </a:r>
            <a:r>
              <a:rPr dirty="0" smtClean="0" sz="2400" spc="4">
                <a:latin typeface="Arial"/>
                <a:cs typeface="Arial"/>
              </a:rPr>
              <a:t>b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kt</a:t>
            </a:r>
            <a:r>
              <a:rPr dirty="0" smtClean="0" sz="2400" spc="9">
                <a:latin typeface="Arial"/>
                <a:cs typeface="Arial"/>
              </a:rPr>
              <a:t>e</a:t>
            </a:r>
            <a:r>
              <a:rPr dirty="0" smtClean="0" sz="2400" spc="-4">
                <a:latin typeface="Arial"/>
                <a:cs typeface="Arial"/>
              </a:rPr>
              <a:t>r</a:t>
            </a:r>
            <a:r>
              <a:rPr dirty="0" smtClean="0" sz="2400" spc="0">
                <a:latin typeface="Arial"/>
                <a:cs typeface="Arial"/>
              </a:rPr>
              <a:t>i,</a:t>
            </a:r>
            <a:r>
              <a:rPr dirty="0" smtClean="0" sz="2400" spc="-25">
                <a:latin typeface="Arial"/>
                <a:cs typeface="Arial"/>
              </a:rPr>
              <a:t>v</a:t>
            </a:r>
            <a:r>
              <a:rPr dirty="0" smtClean="0" sz="2400" spc="0">
                <a:latin typeface="Arial"/>
                <a:cs typeface="Arial"/>
              </a:rPr>
              <a:t>i</a:t>
            </a:r>
            <a:r>
              <a:rPr dirty="0" smtClean="0" sz="2400" spc="-14">
                <a:latin typeface="Arial"/>
                <a:cs typeface="Arial"/>
              </a:rPr>
              <a:t>r</a:t>
            </a:r>
            <a:r>
              <a:rPr dirty="0" smtClean="0" sz="2400" spc="4">
                <a:latin typeface="Arial"/>
                <a:cs typeface="Arial"/>
              </a:rPr>
              <a:t>u</a:t>
            </a:r>
            <a:r>
              <a:rPr dirty="0" smtClean="0" sz="2400" spc="0">
                <a:latin typeface="Arial"/>
                <a:cs typeface="Arial"/>
              </a:rPr>
              <a:t>s,</a:t>
            </a:r>
            <a:r>
              <a:rPr dirty="0" smtClean="0" sz="2400" spc="9">
                <a:latin typeface="Arial"/>
                <a:cs typeface="Arial"/>
              </a:rPr>
              <a:t>p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-4">
                <a:latin typeface="Arial"/>
                <a:cs typeface="Arial"/>
              </a:rPr>
              <a:t>r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sit,ja</a:t>
            </a:r>
            <a:r>
              <a:rPr dirty="0" smtClean="0" sz="2400" spc="14">
                <a:latin typeface="Arial"/>
                <a:cs typeface="Arial"/>
              </a:rPr>
              <a:t>m</a:t>
            </a:r>
            <a:r>
              <a:rPr dirty="0" smtClean="0" sz="2400" spc="4">
                <a:latin typeface="Arial"/>
                <a:cs typeface="Arial"/>
              </a:rPr>
              <a:t>u</a:t>
            </a:r>
            <a:r>
              <a:rPr dirty="0" smtClean="0" sz="2400" spc="0">
                <a:latin typeface="Arial"/>
                <a:cs typeface="Arial"/>
              </a:rPr>
              <a:t>r</a:t>
            </a:r>
            <a:r>
              <a:rPr dirty="0" smtClean="0" sz="2400" spc="9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,</a:t>
            </a:r>
            <a:r>
              <a:rPr dirty="0" smtClean="0" sz="2400" spc="4">
                <a:latin typeface="Arial"/>
                <a:cs typeface="Arial"/>
              </a:rPr>
              <a:t>d</a:t>
            </a:r>
            <a:r>
              <a:rPr dirty="0" smtClean="0" sz="2400" spc="0">
                <a:latin typeface="Arial"/>
                <a:cs typeface="Arial"/>
              </a:rPr>
              <a:t>ll</a:t>
            </a:r>
            <a:r>
              <a:rPr dirty="0" smtClean="0" sz="2400" spc="-24">
                <a:latin typeface="Arial"/>
                <a:cs typeface="Arial"/>
              </a:rPr>
              <a:t> </a:t>
            </a:r>
            <a:r>
              <a:rPr dirty="0" smtClean="0" sz="2400" spc="-19">
                <a:latin typeface="Arial"/>
                <a:cs typeface="Arial"/>
              </a:rPr>
              <a:t>y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0">
                <a:latin typeface="Arial"/>
                <a:cs typeface="Arial"/>
              </a:rPr>
              <a:t>g</a:t>
            </a:r>
            <a:endParaRPr sz="2400">
              <a:latin typeface="Arial"/>
              <a:cs typeface="Arial"/>
            </a:endParaRPr>
          </a:p>
          <a:p>
            <a:pPr marL="202996">
              <a:lnSpc>
                <a:spcPct val="95825"/>
              </a:lnSpc>
              <a:spcBef>
                <a:spcPts val="120"/>
              </a:spcBef>
            </a:pPr>
            <a:r>
              <a:rPr dirty="0" smtClean="0" sz="2400" spc="4">
                <a:latin typeface="Arial"/>
                <a:cs typeface="Arial"/>
              </a:rPr>
              <a:t>b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ras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l</a:t>
            </a:r>
            <a:r>
              <a:rPr dirty="0" smtClean="0" sz="2400" spc="-9">
                <a:latin typeface="Arial"/>
                <a:cs typeface="Arial"/>
              </a:rPr>
              <a:t> </a:t>
            </a:r>
            <a:r>
              <a:rPr dirty="0" smtClean="0" sz="2400" spc="9">
                <a:latin typeface="Arial"/>
                <a:cs typeface="Arial"/>
              </a:rPr>
              <a:t>d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ri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p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sie</a:t>
            </a:r>
            <a:r>
              <a:rPr dirty="0" smtClean="0" sz="2400" spc="19">
                <a:latin typeface="Arial"/>
                <a:cs typeface="Arial"/>
              </a:rPr>
              <a:t>n</a:t>
            </a:r>
            <a:r>
              <a:rPr dirty="0" smtClean="0" sz="2400" spc="0">
                <a:latin typeface="Arial"/>
                <a:cs typeface="Arial"/>
              </a:rPr>
              <a:t>)</a:t>
            </a:r>
            <a:endParaRPr sz="2400">
              <a:latin typeface="Arial"/>
              <a:cs typeface="Arial"/>
            </a:endParaRPr>
          </a:p>
          <a:p>
            <a:pPr marL="90220">
              <a:lnSpc>
                <a:spcPct val="95825"/>
              </a:lnSpc>
              <a:spcBef>
                <a:spcPts val="1563"/>
              </a:spcBef>
            </a:pPr>
            <a:r>
              <a:rPr dirty="0" smtClean="0" sz="2400" spc="50">
                <a:latin typeface="Arial"/>
                <a:cs typeface="Arial"/>
              </a:rPr>
              <a:t>•</a:t>
            </a:r>
            <a:r>
              <a:rPr dirty="0" smtClean="0" sz="2400" spc="4">
                <a:latin typeface="Arial"/>
                <a:cs typeface="Arial"/>
              </a:rPr>
              <a:t>B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h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-25">
                <a:latin typeface="Arial"/>
                <a:cs typeface="Arial"/>
              </a:rPr>
              <a:t>y</a:t>
            </a:r>
            <a:r>
              <a:rPr dirty="0" smtClean="0" sz="2400" spc="0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29">
                <a:latin typeface="Arial"/>
                <a:cs typeface="Arial"/>
              </a:rPr>
              <a:t>f</a:t>
            </a:r>
            <a:r>
              <a:rPr dirty="0" smtClean="0" sz="2400" spc="0">
                <a:latin typeface="Arial"/>
                <a:cs typeface="Arial"/>
              </a:rPr>
              <a:t>isik</a:t>
            </a:r>
            <a:r>
              <a:rPr dirty="0" smtClean="0" sz="2400" spc="-25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d</a:t>
            </a:r>
            <a:r>
              <a:rPr dirty="0" smtClean="0" sz="2400" spc="0">
                <a:latin typeface="Arial"/>
                <a:cs typeface="Arial"/>
              </a:rPr>
              <a:t>lm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d</a:t>
            </a:r>
            <a:r>
              <a:rPr dirty="0" smtClean="0" sz="2400" spc="4">
                <a:latin typeface="Arial"/>
                <a:cs typeface="Arial"/>
              </a:rPr>
              <a:t>o</a:t>
            </a:r>
            <a:r>
              <a:rPr dirty="0" smtClean="0" sz="2400" spc="0">
                <a:latin typeface="Arial"/>
                <a:cs typeface="Arial"/>
              </a:rPr>
              <a:t>sis</a:t>
            </a:r>
            <a:r>
              <a:rPr dirty="0" smtClean="0" sz="2400" spc="9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k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cil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t</a:t>
            </a:r>
            <a:r>
              <a:rPr dirty="0" smtClean="0" sz="2400" spc="0">
                <a:latin typeface="Arial"/>
                <a:cs typeface="Arial"/>
              </a:rPr>
              <a:t>p</a:t>
            </a:r>
            <a:r>
              <a:rPr dirty="0" smtClean="0" sz="2400" spc="-4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t</a:t>
            </a:r>
            <a:r>
              <a:rPr dirty="0" smtClean="0" sz="2400" spc="9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rus</a:t>
            </a:r>
            <a:r>
              <a:rPr dirty="0" smtClean="0" sz="2400" spc="-9">
                <a:latin typeface="Arial"/>
                <a:cs typeface="Arial"/>
              </a:rPr>
              <a:t> </a:t>
            </a:r>
            <a:r>
              <a:rPr dirty="0" smtClean="0" sz="2400" spc="14">
                <a:latin typeface="Arial"/>
                <a:cs typeface="Arial"/>
              </a:rPr>
              <a:t>m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rus</a:t>
            </a:r>
            <a:r>
              <a:rPr dirty="0" smtClean="0" sz="2400" spc="-24">
                <a:latin typeface="Arial"/>
                <a:cs typeface="Arial"/>
              </a:rPr>
              <a:t> </a:t>
            </a:r>
            <a:r>
              <a:rPr dirty="0" smtClean="0" sz="2400" spc="-4">
                <a:latin typeface="Arial"/>
                <a:cs typeface="Arial"/>
              </a:rPr>
              <a:t>(</a:t>
            </a:r>
            <a:r>
              <a:rPr dirty="0" smtClean="0" sz="2400" spc="0">
                <a:latin typeface="Arial"/>
                <a:cs typeface="Arial"/>
              </a:rPr>
              <a:t>ra</a:t>
            </a:r>
            <a:r>
              <a:rPr dirty="0" smtClean="0" sz="2400" spc="9">
                <a:latin typeface="Arial"/>
                <a:cs typeface="Arial"/>
              </a:rPr>
              <a:t>d</a:t>
            </a:r>
            <a:r>
              <a:rPr dirty="0" smtClean="0" sz="2400" spc="0">
                <a:latin typeface="Arial"/>
                <a:cs typeface="Arial"/>
              </a:rPr>
              <a:t>ias</a:t>
            </a:r>
            <a:r>
              <a:rPr dirty="0" smtClean="0" sz="2400" spc="4">
                <a:latin typeface="Arial"/>
                <a:cs typeface="Arial"/>
              </a:rPr>
              <a:t>i</a:t>
            </a:r>
            <a:r>
              <a:rPr dirty="0" smtClean="0" sz="2400" spc="0">
                <a:latin typeface="Arial"/>
                <a:cs typeface="Arial"/>
              </a:rPr>
              <a:t>,</a:t>
            </a:r>
            <a:endParaRPr sz="2400">
              <a:latin typeface="Arial"/>
              <a:cs typeface="Arial"/>
            </a:endParaRPr>
          </a:p>
          <a:p>
            <a:pPr marL="202996">
              <a:lnSpc>
                <a:spcPct val="95825"/>
              </a:lnSpc>
              <a:spcBef>
                <a:spcPts val="120"/>
              </a:spcBef>
            </a:pPr>
            <a:r>
              <a:rPr dirty="0" smtClean="0" sz="2400" spc="0">
                <a:latin typeface="Arial"/>
                <a:cs typeface="Arial"/>
              </a:rPr>
              <a:t>ke</a:t>
            </a:r>
            <a:r>
              <a:rPr dirty="0" smtClean="0" sz="2400" spc="9">
                <a:latin typeface="Arial"/>
                <a:cs typeface="Arial"/>
              </a:rPr>
              <a:t>b</a:t>
            </a:r>
            <a:r>
              <a:rPr dirty="0" smtClean="0" sz="2400" spc="0">
                <a:latin typeface="Arial"/>
                <a:cs typeface="Arial"/>
              </a:rPr>
              <a:t>is</a:t>
            </a:r>
            <a:r>
              <a:rPr dirty="0" smtClean="0" sz="2400" spc="-9">
                <a:latin typeface="Arial"/>
                <a:cs typeface="Arial"/>
              </a:rPr>
              <a:t>i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-14">
                <a:latin typeface="Arial"/>
                <a:cs typeface="Arial"/>
              </a:rPr>
              <a:t>g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0">
                <a:latin typeface="Arial"/>
                <a:cs typeface="Arial"/>
              </a:rPr>
              <a:t>,</a:t>
            </a:r>
            <a:r>
              <a:rPr dirty="0" smtClean="0" sz="2400" spc="4">
                <a:latin typeface="Arial"/>
                <a:cs typeface="Arial"/>
              </a:rPr>
              <a:t>t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ka</a:t>
            </a:r>
            <a:r>
              <a:rPr dirty="0" smtClean="0" sz="2400" spc="9">
                <a:latin typeface="Arial"/>
                <a:cs typeface="Arial"/>
              </a:rPr>
              <a:t>n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9">
                <a:latin typeface="Arial"/>
                <a:cs typeface="Arial"/>
              </a:rPr>
              <a:t>pana</a:t>
            </a:r>
            <a:r>
              <a:rPr dirty="0" smtClean="0" sz="2400" spc="0">
                <a:latin typeface="Arial"/>
                <a:cs typeface="Arial"/>
              </a:rPr>
              <a:t>s)</a:t>
            </a:r>
            <a:endParaRPr sz="2400">
              <a:latin typeface="Arial"/>
              <a:cs typeface="Arial"/>
            </a:endParaRPr>
          </a:p>
          <a:p>
            <a:pPr marL="202996" marR="433836" indent="-112775">
              <a:lnSpc>
                <a:spcPct val="100041"/>
              </a:lnSpc>
              <a:spcBef>
                <a:spcPts val="1562"/>
              </a:spcBef>
            </a:pPr>
            <a:r>
              <a:rPr dirty="0" smtClean="0" sz="2400" spc="50">
                <a:latin typeface="Arial"/>
                <a:cs typeface="Arial"/>
              </a:rPr>
              <a:t>•</a:t>
            </a:r>
            <a:r>
              <a:rPr dirty="0" smtClean="0" sz="2400" spc="4">
                <a:latin typeface="Arial"/>
                <a:cs typeface="Arial"/>
              </a:rPr>
              <a:t>B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h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-25">
                <a:latin typeface="Arial"/>
                <a:cs typeface="Arial"/>
              </a:rPr>
              <a:t>y</a:t>
            </a:r>
            <a:r>
              <a:rPr dirty="0" smtClean="0" sz="2400" spc="0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9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r</a:t>
            </a:r>
            <a:r>
              <a:rPr dirty="0" smtClean="0" sz="2400" spc="-14">
                <a:latin typeface="Arial"/>
                <a:cs typeface="Arial"/>
              </a:rPr>
              <a:t>g</a:t>
            </a:r>
            <a:r>
              <a:rPr dirty="0" smtClean="0" sz="2400" spc="9">
                <a:latin typeface="Arial"/>
                <a:cs typeface="Arial"/>
              </a:rPr>
              <a:t>o</a:t>
            </a:r>
            <a:r>
              <a:rPr dirty="0" smtClean="0" sz="2400" spc="9">
                <a:latin typeface="Arial"/>
                <a:cs typeface="Arial"/>
              </a:rPr>
              <a:t>n</a:t>
            </a:r>
            <a:r>
              <a:rPr dirty="0" smtClean="0" sz="2400" spc="9">
                <a:latin typeface="Arial"/>
                <a:cs typeface="Arial"/>
              </a:rPr>
              <a:t>o</a:t>
            </a:r>
            <a:r>
              <a:rPr dirty="0" smtClean="0" sz="2400" spc="14">
                <a:latin typeface="Arial"/>
                <a:cs typeface="Arial"/>
              </a:rPr>
              <a:t>m</a:t>
            </a:r>
            <a:r>
              <a:rPr dirty="0" smtClean="0" sz="2400" spc="0">
                <a:latin typeface="Arial"/>
                <a:cs typeface="Arial"/>
              </a:rPr>
              <a:t>ik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-25">
                <a:latin typeface="Arial"/>
                <a:cs typeface="Arial"/>
              </a:rPr>
              <a:t>y</a:t>
            </a:r>
            <a:r>
              <a:rPr dirty="0" smtClean="0" sz="2400" spc="0">
                <a:latin typeface="Arial"/>
                <a:cs typeface="Arial"/>
              </a:rPr>
              <a:t>g</a:t>
            </a:r>
            <a:r>
              <a:rPr dirty="0" smtClean="0" sz="2400" spc="19">
                <a:latin typeface="Arial"/>
                <a:cs typeface="Arial"/>
              </a:rPr>
              <a:t> </a:t>
            </a:r>
            <a:r>
              <a:rPr dirty="0" smtClean="0" sz="2400" spc="14">
                <a:latin typeface="Arial"/>
                <a:cs typeface="Arial"/>
              </a:rPr>
              <a:t>m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-25">
                <a:latin typeface="Arial"/>
                <a:cs typeface="Arial"/>
              </a:rPr>
              <a:t>y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b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b</a:t>
            </a:r>
            <a:r>
              <a:rPr dirty="0" smtClean="0" sz="2400" spc="0">
                <a:latin typeface="Arial"/>
                <a:cs typeface="Arial"/>
              </a:rPr>
              <a:t>k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4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t</a:t>
            </a:r>
            <a:r>
              <a:rPr dirty="0" smtClean="0" sz="2400" spc="9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k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44">
                <a:latin typeface="Arial"/>
                <a:cs typeface="Arial"/>
              </a:rPr>
              <a:t> </a:t>
            </a:r>
            <a:r>
              <a:rPr dirty="0" smtClean="0" sz="2400" spc="25">
                <a:latin typeface="Arial"/>
                <a:cs typeface="Arial"/>
              </a:rPr>
              <a:t>f</a:t>
            </a:r>
            <a:r>
              <a:rPr dirty="0" smtClean="0" sz="2400" spc="0">
                <a:latin typeface="Arial"/>
                <a:cs typeface="Arial"/>
              </a:rPr>
              <a:t>is</a:t>
            </a:r>
            <a:r>
              <a:rPr dirty="0" smtClean="0" sz="2400" spc="-9">
                <a:latin typeface="Arial"/>
                <a:cs typeface="Arial"/>
              </a:rPr>
              <a:t>i</a:t>
            </a:r>
            <a:r>
              <a:rPr dirty="0" smtClean="0" sz="2400" spc="0">
                <a:latin typeface="Arial"/>
                <a:cs typeface="Arial"/>
              </a:rPr>
              <a:t>k</a:t>
            </a:r>
            <a:r>
              <a:rPr dirty="0" smtClean="0" sz="2400" spc="-9">
                <a:latin typeface="Arial"/>
                <a:cs typeface="Arial"/>
              </a:rPr>
              <a:t> </a:t>
            </a:r>
            <a:r>
              <a:rPr dirty="0" smtClean="0" sz="2400" spc="9">
                <a:latin typeface="Arial"/>
                <a:cs typeface="Arial"/>
              </a:rPr>
              <a:t>pd</a:t>
            </a:r>
            <a:r>
              <a:rPr dirty="0" smtClean="0" sz="2400" spc="9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p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k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r</a:t>
            </a:r>
            <a:r>
              <a:rPr dirty="0" smtClean="0" sz="2400" spc="-9">
                <a:latin typeface="Arial"/>
                <a:cs typeface="Arial"/>
              </a:rPr>
              <a:t>j</a:t>
            </a:r>
            <a:r>
              <a:rPr dirty="0" smtClean="0" sz="2400" spc="0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-4">
                <a:latin typeface="Arial"/>
                <a:cs typeface="Arial"/>
              </a:rPr>
              <a:t>(</a:t>
            </a:r>
            <a:r>
              <a:rPr dirty="0" smtClean="0" sz="2400" spc="0">
                <a:latin typeface="Arial"/>
                <a:cs typeface="Arial"/>
              </a:rPr>
              <a:t>ra</a:t>
            </a:r>
            <a:r>
              <a:rPr dirty="0" smtClean="0" sz="2400" spc="9">
                <a:latin typeface="Arial"/>
                <a:cs typeface="Arial"/>
              </a:rPr>
              <a:t>n</a:t>
            </a:r>
            <a:r>
              <a:rPr dirty="0" smtClean="0" sz="2400" spc="0">
                <a:latin typeface="Arial"/>
                <a:cs typeface="Arial"/>
              </a:rPr>
              <a:t>c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-14">
                <a:latin typeface="Arial"/>
                <a:cs typeface="Arial"/>
              </a:rPr>
              <a:t>g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29">
                <a:latin typeface="Arial"/>
                <a:cs typeface="Arial"/>
              </a:rPr>
              <a:t> </a:t>
            </a:r>
            <a:r>
              <a:rPr dirty="0" smtClean="0" sz="2400" spc="-25">
                <a:latin typeface="Arial"/>
                <a:cs typeface="Arial"/>
              </a:rPr>
              <a:t>y</a:t>
            </a:r>
            <a:r>
              <a:rPr dirty="0" smtClean="0" sz="2400" spc="0">
                <a:latin typeface="Arial"/>
                <a:cs typeface="Arial"/>
              </a:rPr>
              <a:t>g</a:t>
            </a:r>
            <a:r>
              <a:rPr dirty="0" smtClean="0" sz="2400" spc="19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k</a:t>
            </a:r>
            <a:r>
              <a:rPr dirty="0" smtClean="0" sz="2400" spc="4">
                <a:latin typeface="Arial"/>
                <a:cs typeface="Arial"/>
              </a:rPr>
              <a:t>u</a:t>
            </a:r>
            <a:r>
              <a:rPr dirty="0" smtClean="0" sz="2400" spc="0">
                <a:latin typeface="Arial"/>
                <a:cs typeface="Arial"/>
              </a:rPr>
              <a:t>ra</a:t>
            </a:r>
            <a:r>
              <a:rPr dirty="0" smtClean="0" sz="2400" spc="9">
                <a:latin typeface="Arial"/>
                <a:cs typeface="Arial"/>
              </a:rPr>
              <a:t>n</a:t>
            </a:r>
            <a:r>
              <a:rPr dirty="0" smtClean="0" sz="2400" spc="0">
                <a:latin typeface="Arial"/>
                <a:cs typeface="Arial"/>
              </a:rPr>
              <a:t>g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b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i</a:t>
            </a:r>
            <a:r>
              <a:rPr dirty="0" smtClean="0" sz="2400" spc="4">
                <a:latin typeface="Arial"/>
                <a:cs typeface="Arial"/>
              </a:rPr>
              <a:t>k</a:t>
            </a:r>
            <a:r>
              <a:rPr dirty="0" smtClean="0" sz="2400" spc="0">
                <a:latin typeface="Arial"/>
                <a:cs typeface="Arial"/>
              </a:rPr>
              <a:t>)</a:t>
            </a:r>
            <a:endParaRPr sz="2400">
              <a:latin typeface="Arial"/>
              <a:cs typeface="Arial"/>
            </a:endParaRPr>
          </a:p>
          <a:p>
            <a:pPr marL="202996" marR="309393" indent="-112775">
              <a:lnSpc>
                <a:spcPct val="100041"/>
              </a:lnSpc>
              <a:spcBef>
                <a:spcPts val="1442"/>
              </a:spcBef>
            </a:pPr>
            <a:r>
              <a:rPr dirty="0" smtClean="0" sz="2400" spc="44">
                <a:latin typeface="Arial"/>
                <a:cs typeface="Arial"/>
              </a:rPr>
              <a:t>•</a:t>
            </a:r>
            <a:r>
              <a:rPr dirty="0" smtClean="0" sz="2400" spc="0">
                <a:latin typeface="Arial"/>
                <a:cs typeface="Arial"/>
              </a:rPr>
              <a:t>B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h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-25">
                <a:latin typeface="Arial"/>
                <a:cs typeface="Arial"/>
              </a:rPr>
              <a:t>y</a:t>
            </a:r>
            <a:r>
              <a:rPr dirty="0" smtClean="0" sz="2400" spc="0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29">
                <a:latin typeface="Arial"/>
                <a:cs typeface="Arial"/>
              </a:rPr>
              <a:t>f</a:t>
            </a:r>
            <a:r>
              <a:rPr dirty="0" smtClean="0" sz="2400" spc="0">
                <a:latin typeface="Arial"/>
                <a:cs typeface="Arial"/>
              </a:rPr>
              <a:t>isiol</a:t>
            </a:r>
            <a:r>
              <a:rPr dirty="0" smtClean="0" sz="2400" spc="9">
                <a:latin typeface="Arial"/>
                <a:cs typeface="Arial"/>
              </a:rPr>
              <a:t>o</a:t>
            </a:r>
            <a:r>
              <a:rPr dirty="0" smtClean="0" sz="2400" spc="-14">
                <a:latin typeface="Arial"/>
                <a:cs typeface="Arial"/>
              </a:rPr>
              <a:t>g</a:t>
            </a:r>
            <a:r>
              <a:rPr dirty="0" smtClean="0" sz="2400" spc="0">
                <a:latin typeface="Arial"/>
                <a:cs typeface="Arial"/>
              </a:rPr>
              <a:t>ik</a:t>
            </a:r>
            <a:r>
              <a:rPr dirty="0" smtClean="0" sz="2400" spc="-9">
                <a:latin typeface="Arial"/>
                <a:cs typeface="Arial"/>
              </a:rPr>
              <a:t> </a:t>
            </a:r>
            <a:r>
              <a:rPr dirty="0" smtClean="0" sz="2400" spc="-25">
                <a:latin typeface="Arial"/>
                <a:cs typeface="Arial"/>
              </a:rPr>
              <a:t>y</a:t>
            </a:r>
            <a:r>
              <a:rPr dirty="0" smtClean="0" sz="2400" spc="0">
                <a:latin typeface="Arial"/>
                <a:cs typeface="Arial"/>
              </a:rPr>
              <a:t>g</a:t>
            </a:r>
            <a:r>
              <a:rPr dirty="0" smtClean="0" sz="2400" spc="39">
                <a:latin typeface="Arial"/>
                <a:cs typeface="Arial"/>
              </a:rPr>
              <a:t> </a:t>
            </a:r>
            <a:r>
              <a:rPr dirty="0" smtClean="0" sz="2400" spc="14">
                <a:latin typeface="Arial"/>
                <a:cs typeface="Arial"/>
              </a:rPr>
              <a:t>m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0">
                <a:latin typeface="Arial"/>
                <a:cs typeface="Arial"/>
              </a:rPr>
              <a:t>i</a:t>
            </a:r>
            <a:r>
              <a:rPr dirty="0" smtClean="0" sz="2400" spc="9">
                <a:latin typeface="Arial"/>
                <a:cs typeface="Arial"/>
              </a:rPr>
              <a:t>m</a:t>
            </a:r>
            <a:r>
              <a:rPr dirty="0" smtClean="0" sz="2400" spc="4">
                <a:latin typeface="Arial"/>
                <a:cs typeface="Arial"/>
              </a:rPr>
              <a:t>b</a:t>
            </a:r>
            <a:r>
              <a:rPr dirty="0" smtClean="0" sz="2400" spc="4">
                <a:latin typeface="Arial"/>
                <a:cs typeface="Arial"/>
              </a:rPr>
              <a:t>u</a:t>
            </a:r>
            <a:r>
              <a:rPr dirty="0" smtClean="0" sz="2400" spc="0">
                <a:latin typeface="Arial"/>
                <a:cs typeface="Arial"/>
              </a:rPr>
              <a:t>lkan</a:t>
            </a:r>
            <a:r>
              <a:rPr dirty="0" smtClean="0" sz="2400" spc="-44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t</a:t>
            </a:r>
            <a:r>
              <a:rPr dirty="0" smtClean="0" sz="2400" spc="9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ka</a:t>
            </a:r>
            <a:r>
              <a:rPr dirty="0" smtClean="0" sz="2400" spc="9">
                <a:latin typeface="Arial"/>
                <a:cs typeface="Arial"/>
              </a:rPr>
              <a:t>n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19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p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kerja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19">
                <a:latin typeface="Arial"/>
                <a:cs typeface="Arial"/>
              </a:rPr>
              <a:t>n</a:t>
            </a:r>
            <a:r>
              <a:rPr dirty="0" smtClean="0" sz="2400" spc="0">
                <a:latin typeface="Arial"/>
                <a:cs typeface="Arial"/>
              </a:rPr>
              <a:t>,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14">
                <a:latin typeface="Arial"/>
                <a:cs typeface="Arial"/>
              </a:rPr>
              <a:t>m</a:t>
            </a:r>
            <a:r>
              <a:rPr dirty="0" smtClean="0" sz="2400" spc="0">
                <a:latin typeface="Arial"/>
                <a:cs typeface="Arial"/>
              </a:rPr>
              <a:t>is</a:t>
            </a:r>
            <a:r>
              <a:rPr dirty="0" smtClean="0" sz="2400" spc="-19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k</a:t>
            </a:r>
            <a:r>
              <a:rPr dirty="0" smtClean="0" sz="2400" spc="4">
                <a:latin typeface="Arial"/>
                <a:cs typeface="Arial"/>
              </a:rPr>
              <a:t>u</a:t>
            </a:r>
            <a:r>
              <a:rPr dirty="0" smtClean="0" sz="2400" spc="0">
                <a:latin typeface="Arial"/>
                <a:cs typeface="Arial"/>
              </a:rPr>
              <a:t>ra</a:t>
            </a:r>
            <a:r>
              <a:rPr dirty="0" smtClean="0" sz="2400" spc="9">
                <a:latin typeface="Arial"/>
                <a:cs typeface="Arial"/>
              </a:rPr>
              <a:t>n</a:t>
            </a:r>
            <a:r>
              <a:rPr dirty="0" smtClean="0" sz="2400" spc="0">
                <a:latin typeface="Arial"/>
                <a:cs typeface="Arial"/>
              </a:rPr>
              <a:t>g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p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ra</a:t>
            </a:r>
            <a:r>
              <a:rPr dirty="0" smtClean="0" sz="2400" spc="9">
                <a:latin typeface="Arial"/>
                <a:cs typeface="Arial"/>
              </a:rPr>
              <a:t>n</a:t>
            </a:r>
            <a:r>
              <a:rPr dirty="0" smtClean="0" sz="2400" spc="-14">
                <a:latin typeface="Arial"/>
                <a:cs typeface="Arial"/>
              </a:rPr>
              <a:t>g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29">
                <a:latin typeface="Arial"/>
                <a:cs typeface="Arial"/>
              </a:rPr>
              <a:t>n</a:t>
            </a:r>
            <a:r>
              <a:rPr dirty="0" smtClean="0" sz="2400" spc="0">
                <a:latin typeface="Arial"/>
                <a:cs typeface="Arial"/>
              </a:rPr>
              <a:t>,</a:t>
            </a:r>
            <a:r>
              <a:rPr dirty="0" smtClean="0" sz="2400" spc="-34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k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d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14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t</a:t>
            </a:r>
            <a:r>
              <a:rPr dirty="0" smtClean="0" sz="2400" spc="1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k</a:t>
            </a:r>
            <a:r>
              <a:rPr dirty="0" smtClean="0" sz="2400" spc="-14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b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rs</a:t>
            </a:r>
            <a:r>
              <a:rPr dirty="0" smtClean="0" sz="2400" spc="-9">
                <a:latin typeface="Arial"/>
                <a:cs typeface="Arial"/>
              </a:rPr>
              <a:t>i</a:t>
            </a:r>
            <a:r>
              <a:rPr dirty="0" smtClean="0" sz="2400" spc="14">
                <a:latin typeface="Arial"/>
                <a:cs typeface="Arial"/>
              </a:rPr>
              <a:t>h</a:t>
            </a:r>
            <a:r>
              <a:rPr dirty="0" smtClean="0" sz="2400" spc="0">
                <a:latin typeface="Arial"/>
                <a:cs typeface="Arial"/>
              </a:rPr>
              <a:t>,</a:t>
            </a:r>
            <a:r>
              <a:rPr dirty="0" smtClean="0" sz="2400" spc="-9">
                <a:latin typeface="Arial"/>
                <a:cs typeface="Arial"/>
              </a:rPr>
              <a:t> </a:t>
            </a:r>
            <a:r>
              <a:rPr dirty="0" smtClean="0" sz="2400" spc="9">
                <a:latin typeface="Arial"/>
                <a:cs typeface="Arial"/>
              </a:rPr>
              <a:t>beban</a:t>
            </a:r>
            <a:r>
              <a:rPr dirty="0" smtClean="0" sz="2400" spc="9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k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r</a:t>
            </a:r>
            <a:r>
              <a:rPr dirty="0" smtClean="0" sz="2400" spc="-9">
                <a:latin typeface="Arial"/>
                <a:cs typeface="Arial"/>
              </a:rPr>
              <a:t>j</a:t>
            </a:r>
            <a:r>
              <a:rPr dirty="0" smtClean="0" sz="2400" spc="0">
                <a:latin typeface="Arial"/>
                <a:cs typeface="Arial"/>
              </a:rPr>
              <a:t>a</a:t>
            </a:r>
            <a:r>
              <a:rPr dirty="0" smtClean="0" sz="2400" spc="19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b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r</a:t>
            </a:r>
            <a:r>
              <a:rPr dirty="0" smtClean="0" sz="2400" spc="-9">
                <a:latin typeface="Arial"/>
                <a:cs typeface="Arial"/>
              </a:rPr>
              <a:t>l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b</a:t>
            </a:r>
            <a:r>
              <a:rPr dirty="0" smtClean="0" sz="2400" spc="0">
                <a:latin typeface="Arial"/>
                <a:cs typeface="Arial"/>
              </a:rPr>
              <a:t>ih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14">
                <a:latin typeface="Arial"/>
                <a:cs typeface="Arial"/>
              </a:rPr>
              <a:t>m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9">
                <a:latin typeface="Arial"/>
                <a:cs typeface="Arial"/>
              </a:rPr>
              <a:t>u</a:t>
            </a:r>
            <a:r>
              <a:rPr dirty="0" smtClean="0" sz="2400" spc="9">
                <a:latin typeface="Arial"/>
                <a:cs typeface="Arial"/>
              </a:rPr>
              <a:t>p</a:t>
            </a:r>
            <a:r>
              <a:rPr dirty="0" smtClean="0" sz="2400" spc="9">
                <a:latin typeface="Arial"/>
                <a:cs typeface="Arial"/>
              </a:rPr>
              <a:t>u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25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k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st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b</a:t>
            </a:r>
            <a:r>
              <a:rPr dirty="0" smtClean="0" sz="2400" spc="0">
                <a:latin typeface="Arial"/>
                <a:cs typeface="Arial"/>
              </a:rPr>
              <a:t>i</a:t>
            </a:r>
            <a:r>
              <a:rPr dirty="0" smtClean="0" sz="2400" spc="-9">
                <a:latin typeface="Arial"/>
                <a:cs typeface="Arial"/>
              </a:rPr>
              <a:t>l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19">
                <a:latin typeface="Arial"/>
                <a:cs typeface="Arial"/>
              </a:rPr>
              <a:t> </a:t>
            </a:r>
            <a:r>
              <a:rPr dirty="0" smtClean="0" sz="2400" spc="9">
                <a:latin typeface="Arial"/>
                <a:cs typeface="Arial"/>
              </a:rPr>
              <a:t>p</a:t>
            </a:r>
            <a:r>
              <a:rPr dirty="0" smtClean="0" sz="2400" spc="9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k</a:t>
            </a:r>
            <a:r>
              <a:rPr dirty="0" smtClean="0" sz="2400" spc="9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r</a:t>
            </a:r>
            <a:r>
              <a:rPr dirty="0" smtClean="0" sz="2400" spc="-9">
                <a:latin typeface="Arial"/>
                <a:cs typeface="Arial"/>
              </a:rPr>
              <a:t>j</a:t>
            </a:r>
            <a:r>
              <a:rPr dirty="0" smtClean="0" sz="2400" spc="0">
                <a:latin typeface="Arial"/>
                <a:cs typeface="Arial"/>
              </a:rPr>
              <a:t>a</a:t>
            </a:r>
            <a:r>
              <a:rPr dirty="0" smtClean="0" sz="2400" spc="14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itu</a:t>
            </a:r>
            <a:r>
              <a:rPr dirty="0" smtClean="0" sz="2400" spc="-4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s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4">
                <a:latin typeface="Arial"/>
                <a:cs typeface="Arial"/>
              </a:rPr>
              <a:t>d</a:t>
            </a:r>
            <a:r>
              <a:rPr dirty="0" smtClean="0" sz="2400" spc="0">
                <a:latin typeface="Arial"/>
                <a:cs typeface="Arial"/>
              </a:rPr>
              <a:t>i</a:t>
            </a:r>
            <a:r>
              <a:rPr dirty="0" smtClean="0" sz="2400" spc="-9">
                <a:latin typeface="Arial"/>
                <a:cs typeface="Arial"/>
              </a:rPr>
              <a:t>r</a:t>
            </a:r>
            <a:r>
              <a:rPr dirty="0" smtClean="0" sz="2400" spc="0">
                <a:latin typeface="Arial"/>
                <a:cs typeface="Arial"/>
              </a:rPr>
              <a:t>i</a:t>
            </a:r>
            <a:endParaRPr sz="2400">
              <a:latin typeface="Arial"/>
              <a:cs typeface="Arial"/>
            </a:endParaRPr>
          </a:p>
          <a:p>
            <a:pPr marL="90220">
              <a:lnSpc>
                <a:spcPct val="95825"/>
              </a:lnSpc>
              <a:spcBef>
                <a:spcPts val="1442"/>
              </a:spcBef>
            </a:pPr>
            <a:r>
              <a:rPr dirty="0" smtClean="0" sz="2400" spc="44">
                <a:latin typeface="Arial"/>
                <a:cs typeface="Arial"/>
              </a:rPr>
              <a:t>•</a:t>
            </a:r>
            <a:r>
              <a:rPr dirty="0" smtClean="0" sz="2400" spc="0">
                <a:latin typeface="Arial"/>
                <a:cs typeface="Arial"/>
              </a:rPr>
              <a:t>B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h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-25">
                <a:latin typeface="Arial"/>
                <a:cs typeface="Arial"/>
              </a:rPr>
              <a:t>y</a:t>
            </a:r>
            <a:r>
              <a:rPr dirty="0" smtClean="0" sz="2400" spc="0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p</a:t>
            </a:r>
            <a:r>
              <a:rPr dirty="0" smtClean="0" sz="2400" spc="0">
                <a:latin typeface="Arial"/>
                <a:cs typeface="Arial"/>
              </a:rPr>
              <a:t>sik</a:t>
            </a:r>
            <a:r>
              <a:rPr dirty="0" smtClean="0" sz="2400" spc="4">
                <a:latin typeface="Arial"/>
                <a:cs typeface="Arial"/>
              </a:rPr>
              <a:t>o</a:t>
            </a:r>
            <a:r>
              <a:rPr dirty="0" smtClean="0" sz="2400" spc="0">
                <a:latin typeface="Arial"/>
                <a:cs typeface="Arial"/>
              </a:rPr>
              <a:t>s</a:t>
            </a:r>
            <a:r>
              <a:rPr dirty="0" smtClean="0" sz="2400" spc="9">
                <a:latin typeface="Arial"/>
                <a:cs typeface="Arial"/>
              </a:rPr>
              <a:t>o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i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l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-9">
                <a:latin typeface="Arial"/>
                <a:cs typeface="Arial"/>
              </a:rPr>
              <a:t>(</a:t>
            </a:r>
            <a:r>
              <a:rPr dirty="0" smtClean="0" sz="2400" spc="0">
                <a:latin typeface="Arial"/>
                <a:cs typeface="Arial"/>
              </a:rPr>
              <a:t>k</a:t>
            </a:r>
            <a:r>
              <a:rPr dirty="0" smtClean="0" sz="2400" spc="9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t</a:t>
            </a:r>
            <a:r>
              <a:rPr dirty="0" smtClean="0" sz="2400" spc="14">
                <a:latin typeface="Arial"/>
                <a:cs typeface="Arial"/>
              </a:rPr>
              <a:t>e</a:t>
            </a:r>
            <a:r>
              <a:rPr dirty="0" smtClean="0" sz="2400" spc="-14">
                <a:latin typeface="Arial"/>
                <a:cs typeface="Arial"/>
              </a:rPr>
              <a:t>g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-14">
                <a:latin typeface="Arial"/>
                <a:cs typeface="Arial"/>
              </a:rPr>
              <a:t>g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9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d</a:t>
            </a:r>
            <a:r>
              <a:rPr dirty="0" smtClean="0" sz="2400" spc="0">
                <a:latin typeface="Arial"/>
                <a:cs typeface="Arial"/>
              </a:rPr>
              <a:t>i</a:t>
            </a:r>
            <a:r>
              <a:rPr dirty="0" smtClean="0" sz="2400" spc="9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ka</a:t>
            </a:r>
            <a:r>
              <a:rPr dirty="0" smtClean="0" sz="2400" spc="19">
                <a:latin typeface="Arial"/>
                <a:cs typeface="Arial"/>
              </a:rPr>
              <a:t>m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r</a:t>
            </a:r>
            <a:r>
              <a:rPr dirty="0" smtClean="0" sz="2400" spc="-39">
                <a:latin typeface="Arial"/>
                <a:cs typeface="Arial"/>
              </a:rPr>
              <a:t> </a:t>
            </a:r>
            <a:r>
              <a:rPr dirty="0" smtClean="0" sz="2400" spc="9">
                <a:latin typeface="Arial"/>
                <a:cs typeface="Arial"/>
              </a:rPr>
              <a:t>bedah</a:t>
            </a:r>
            <a:r>
              <a:rPr dirty="0" smtClean="0" sz="2400" spc="0">
                <a:latin typeface="Arial"/>
                <a:cs typeface="Arial"/>
              </a:rPr>
              <a:t>,</a:t>
            </a:r>
            <a:endParaRPr sz="2400">
              <a:latin typeface="Arial"/>
              <a:cs typeface="Arial"/>
            </a:endParaRPr>
          </a:p>
          <a:p>
            <a:pPr marL="202996">
              <a:lnSpc>
                <a:spcPct val="95825"/>
              </a:lnSpc>
              <a:spcBef>
                <a:spcPts val="120"/>
              </a:spcBef>
            </a:pPr>
            <a:r>
              <a:rPr dirty="0" smtClean="0" sz="2400" spc="4">
                <a:latin typeface="Arial"/>
                <a:cs typeface="Arial"/>
              </a:rPr>
              <a:t>b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-14">
                <a:latin typeface="Arial"/>
                <a:cs typeface="Arial"/>
              </a:rPr>
              <a:t>g</a:t>
            </a:r>
            <a:r>
              <a:rPr dirty="0" smtClean="0" sz="2400" spc="0">
                <a:latin typeface="Arial"/>
                <a:cs typeface="Arial"/>
              </a:rPr>
              <a:t>s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l</a:t>
            </a:r>
            <a:r>
              <a:rPr dirty="0" smtClean="0" sz="2400" spc="14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p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-25">
                <a:latin typeface="Arial"/>
                <a:cs typeface="Arial"/>
              </a:rPr>
              <a:t>y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kit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j</a:t>
            </a:r>
            <a:r>
              <a:rPr dirty="0" smtClean="0" sz="2400" spc="-9">
                <a:latin typeface="Arial"/>
                <a:cs typeface="Arial"/>
              </a:rPr>
              <a:t>i</a:t>
            </a:r>
            <a:r>
              <a:rPr dirty="0" smtClean="0" sz="2400" spc="-29">
                <a:latin typeface="Arial"/>
                <a:cs typeface="Arial"/>
              </a:rPr>
              <a:t>w</a:t>
            </a:r>
            <a:r>
              <a:rPr dirty="0" smtClean="0" sz="2400" spc="0">
                <a:latin typeface="Arial"/>
                <a:cs typeface="Arial"/>
              </a:rPr>
              <a:t>a</a:t>
            </a:r>
            <a:r>
              <a:rPr dirty="0" smtClean="0" sz="2400" spc="64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d</a:t>
            </a:r>
            <a:r>
              <a:rPr dirty="0" smtClean="0" sz="2400" spc="0">
                <a:latin typeface="Arial"/>
                <a:cs typeface="Arial"/>
              </a:rPr>
              <a:t>l</a:t>
            </a:r>
            <a:r>
              <a:rPr dirty="0" smtClean="0" sz="2400" spc="-4">
                <a:latin typeface="Arial"/>
                <a:cs typeface="Arial"/>
              </a:rPr>
              <a:t>l</a:t>
            </a:r>
            <a:r>
              <a:rPr dirty="0" smtClean="0" sz="2400" spc="0">
                <a:latin typeface="Arial"/>
                <a:cs typeface="Arial"/>
              </a:rPr>
              <a:t>)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/>
          <p:nvPr/>
        </p:nvSpPr>
        <p:spPr>
          <a:xfrm>
            <a:off x="457200" y="274320"/>
            <a:ext cx="8229600" cy="1143000"/>
          </a:xfrm>
          <a:custGeom>
            <a:avLst/>
            <a:gdLst/>
            <a:ahLst/>
            <a:cxnLst/>
            <a:rect l="l" t="t" r="r" b="b"/>
            <a:pathLst>
              <a:path w="8229600" h="1143000">
                <a:moveTo>
                  <a:pt x="0" y="1143000"/>
                </a:moveTo>
                <a:lnTo>
                  <a:pt x="8229600" y="1143000"/>
                </a:lnTo>
                <a:lnTo>
                  <a:pt x="82296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ln w="24384">
            <a:solidFill>
              <a:srgbClr val="4AACC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4715256" y="2709672"/>
            <a:ext cx="188976" cy="792479"/>
          </a:xfrm>
          <a:custGeom>
            <a:avLst/>
            <a:gdLst/>
            <a:ahLst/>
            <a:cxnLst/>
            <a:rect l="l" t="t" r="r" b="b"/>
            <a:pathLst>
              <a:path w="188976" h="792479">
                <a:moveTo>
                  <a:pt x="94488" y="792479"/>
                </a:moveTo>
                <a:lnTo>
                  <a:pt x="188976" y="697991"/>
                </a:lnTo>
                <a:lnTo>
                  <a:pt x="141732" y="697991"/>
                </a:lnTo>
                <a:lnTo>
                  <a:pt x="141732" y="0"/>
                </a:lnTo>
                <a:lnTo>
                  <a:pt x="47244" y="0"/>
                </a:lnTo>
                <a:lnTo>
                  <a:pt x="47244" y="697991"/>
                </a:lnTo>
                <a:lnTo>
                  <a:pt x="0" y="697991"/>
                </a:lnTo>
                <a:lnTo>
                  <a:pt x="94488" y="792479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4715256" y="2709672"/>
            <a:ext cx="188976" cy="792479"/>
          </a:xfrm>
          <a:custGeom>
            <a:avLst/>
            <a:gdLst/>
            <a:ahLst/>
            <a:cxnLst/>
            <a:rect l="l" t="t" r="r" b="b"/>
            <a:pathLst>
              <a:path w="188976" h="792479">
                <a:moveTo>
                  <a:pt x="0" y="697991"/>
                </a:moveTo>
                <a:lnTo>
                  <a:pt x="47244" y="697991"/>
                </a:lnTo>
                <a:lnTo>
                  <a:pt x="47244" y="0"/>
                </a:lnTo>
                <a:lnTo>
                  <a:pt x="141732" y="0"/>
                </a:lnTo>
                <a:lnTo>
                  <a:pt x="141732" y="697991"/>
                </a:lnTo>
                <a:lnTo>
                  <a:pt x="188976" y="697991"/>
                </a:lnTo>
                <a:lnTo>
                  <a:pt x="94488" y="792479"/>
                </a:lnTo>
                <a:lnTo>
                  <a:pt x="0" y="697991"/>
                </a:lnTo>
                <a:close/>
              </a:path>
            </a:pathLst>
          </a:custGeom>
          <a:ln w="24384">
            <a:solidFill>
              <a:srgbClr val="385D89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536244" y="1686373"/>
            <a:ext cx="228244" cy="4310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dirty="0" smtClean="0" sz="3200" spc="0"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80668" y="1710842"/>
            <a:ext cx="7674578" cy="4310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54"/>
              </a:lnSpc>
              <a:spcBef>
                <a:spcPts val="167"/>
              </a:spcBef>
            </a:pPr>
            <a:r>
              <a:rPr dirty="0" smtClean="0" baseline="3413" sz="4800" spc="0">
                <a:latin typeface="Calibri"/>
                <a:cs typeface="Calibri"/>
              </a:rPr>
              <a:t>Su</a:t>
            </a:r>
            <a:r>
              <a:rPr dirty="0" smtClean="0" baseline="3413" sz="4800" spc="-19">
                <a:latin typeface="Calibri"/>
                <a:cs typeface="Calibri"/>
              </a:rPr>
              <a:t>a</a:t>
            </a:r>
            <a:r>
              <a:rPr dirty="0" smtClean="0" baseline="3413" sz="4800" spc="4">
                <a:latin typeface="Calibri"/>
                <a:cs typeface="Calibri"/>
              </a:rPr>
              <a:t>t</a:t>
            </a:r>
            <a:r>
              <a:rPr dirty="0" smtClean="0" baseline="3413" sz="4800" spc="0">
                <a:latin typeface="Calibri"/>
                <a:cs typeface="Calibri"/>
              </a:rPr>
              <a:t>u</a:t>
            </a:r>
            <a:r>
              <a:rPr dirty="0" smtClean="0" baseline="3413" sz="4800" spc="-38">
                <a:latin typeface="Calibri"/>
                <a:cs typeface="Calibri"/>
              </a:rPr>
              <a:t> </a:t>
            </a:r>
            <a:r>
              <a:rPr dirty="0" smtClean="0" baseline="3413" sz="4800" spc="0">
                <a:latin typeface="Calibri"/>
                <a:cs typeface="Calibri"/>
              </a:rPr>
              <a:t>up</a:t>
            </a:r>
            <a:r>
              <a:rPr dirty="0" smtClean="0" baseline="3413" sz="4800" spc="-39">
                <a:latin typeface="Calibri"/>
                <a:cs typeface="Calibri"/>
              </a:rPr>
              <a:t>a</a:t>
            </a:r>
            <a:r>
              <a:rPr dirty="0" smtClean="0" baseline="3413" sz="4800" spc="-54">
                <a:latin typeface="Calibri"/>
                <a:cs typeface="Calibri"/>
              </a:rPr>
              <a:t>y</a:t>
            </a:r>
            <a:r>
              <a:rPr dirty="0" smtClean="0" baseline="3413" sz="4800" spc="0">
                <a:latin typeface="Calibri"/>
                <a:cs typeface="Calibri"/>
              </a:rPr>
              <a:t>a</a:t>
            </a:r>
            <a:r>
              <a:rPr dirty="0" smtClean="0" baseline="3413" sz="4800" spc="-53">
                <a:latin typeface="Calibri"/>
                <a:cs typeface="Calibri"/>
              </a:rPr>
              <a:t> </a:t>
            </a:r>
            <a:r>
              <a:rPr dirty="0" smtClean="0" baseline="3413" sz="4800" spc="0">
                <a:latin typeface="Calibri"/>
                <a:cs typeface="Calibri"/>
              </a:rPr>
              <a:t>u</a:t>
            </a:r>
            <a:r>
              <a:rPr dirty="0" smtClean="0" baseline="3413" sz="4800" spc="-14">
                <a:latin typeface="Calibri"/>
                <a:cs typeface="Calibri"/>
              </a:rPr>
              <a:t>n</a:t>
            </a:r>
            <a:r>
              <a:rPr dirty="0" smtClean="0" baseline="3413" sz="4800" spc="9">
                <a:latin typeface="Calibri"/>
                <a:cs typeface="Calibri"/>
              </a:rPr>
              <a:t>t</a:t>
            </a:r>
            <a:r>
              <a:rPr dirty="0" smtClean="0" baseline="3413" sz="4800" spc="0">
                <a:latin typeface="Calibri"/>
                <a:cs typeface="Calibri"/>
              </a:rPr>
              <a:t>uk</a:t>
            </a:r>
            <a:r>
              <a:rPr dirty="0" smtClean="0" baseline="3413" sz="4800" spc="-54">
                <a:latin typeface="Calibri"/>
                <a:cs typeface="Calibri"/>
              </a:rPr>
              <a:t> </a:t>
            </a:r>
            <a:r>
              <a:rPr dirty="0" smtClean="0" baseline="3413" sz="4800" spc="0">
                <a:latin typeface="Calibri"/>
                <a:cs typeface="Calibri"/>
              </a:rPr>
              <a:t>m</a:t>
            </a:r>
            <a:r>
              <a:rPr dirty="0" smtClean="0" baseline="3413" sz="4800" spc="-14">
                <a:latin typeface="Calibri"/>
                <a:cs typeface="Calibri"/>
              </a:rPr>
              <a:t>e</a:t>
            </a:r>
            <a:r>
              <a:rPr dirty="0" smtClean="0" baseline="3413" sz="4800" spc="0">
                <a:latin typeface="Calibri"/>
                <a:cs typeface="Calibri"/>
              </a:rPr>
              <a:t>ne</a:t>
            </a:r>
            <a:r>
              <a:rPr dirty="0" smtClean="0" baseline="3413" sz="4800" spc="-59">
                <a:latin typeface="Calibri"/>
                <a:cs typeface="Calibri"/>
              </a:rPr>
              <a:t>k</a:t>
            </a:r>
            <a:r>
              <a:rPr dirty="0" smtClean="0" baseline="3413" sz="4800" spc="0">
                <a:latin typeface="Calibri"/>
                <a:cs typeface="Calibri"/>
              </a:rPr>
              <a:t>an</a:t>
            </a:r>
            <a:r>
              <a:rPr dirty="0" smtClean="0" baseline="3413" sz="4800" spc="-65">
                <a:latin typeface="Calibri"/>
                <a:cs typeface="Calibri"/>
              </a:rPr>
              <a:t> </a:t>
            </a:r>
            <a:r>
              <a:rPr dirty="0" smtClean="0" baseline="3413" sz="4800" spc="-14">
                <a:latin typeface="Calibri"/>
                <a:cs typeface="Calibri"/>
              </a:rPr>
              <a:t>a</a:t>
            </a:r>
            <a:r>
              <a:rPr dirty="0" smtClean="0" baseline="3413" sz="4800" spc="-34">
                <a:latin typeface="Calibri"/>
                <a:cs typeface="Calibri"/>
              </a:rPr>
              <a:t>t</a:t>
            </a:r>
            <a:r>
              <a:rPr dirty="0" smtClean="0" baseline="3413" sz="4800" spc="0">
                <a:latin typeface="Calibri"/>
                <a:cs typeface="Calibri"/>
              </a:rPr>
              <a:t>au</a:t>
            </a:r>
            <a:r>
              <a:rPr dirty="0" smtClean="0" baseline="3413" sz="4800" spc="-22">
                <a:latin typeface="Calibri"/>
                <a:cs typeface="Calibri"/>
              </a:rPr>
              <a:t> </a:t>
            </a:r>
            <a:r>
              <a:rPr dirty="0" smtClean="0" baseline="3413" sz="4800" spc="0">
                <a:latin typeface="Calibri"/>
                <a:cs typeface="Calibri"/>
              </a:rPr>
              <a:t>m</a:t>
            </a:r>
            <a:r>
              <a:rPr dirty="0" smtClean="0" baseline="3413" sz="4800" spc="-9">
                <a:latin typeface="Calibri"/>
                <a:cs typeface="Calibri"/>
              </a:rPr>
              <a:t>e</a:t>
            </a:r>
            <a:r>
              <a:rPr dirty="0" smtClean="0" baseline="3413" sz="4800" spc="0">
                <a:latin typeface="Calibri"/>
                <a:cs typeface="Calibri"/>
              </a:rPr>
              <a:t>n</a:t>
            </a:r>
            <a:r>
              <a:rPr dirty="0" smtClean="0" baseline="3413" sz="4800" spc="9">
                <a:latin typeface="Calibri"/>
                <a:cs typeface="Calibri"/>
              </a:rPr>
              <a:t>g</a:t>
            </a:r>
            <a:r>
              <a:rPr dirty="0" smtClean="0" baseline="3413" sz="4800" spc="0">
                <a:latin typeface="Calibri"/>
                <a:cs typeface="Calibri"/>
              </a:rPr>
              <a:t>u</a:t>
            </a:r>
            <a:r>
              <a:rPr dirty="0" smtClean="0" baseline="3413" sz="4800" spc="-75">
                <a:latin typeface="Calibri"/>
                <a:cs typeface="Calibri"/>
              </a:rPr>
              <a:t>r</a:t>
            </a:r>
            <a:r>
              <a:rPr dirty="0" smtClean="0" baseline="3413" sz="4800" spc="0">
                <a:latin typeface="Calibri"/>
                <a:cs typeface="Calibri"/>
              </a:rPr>
              <a:t>a</a:t>
            </a:r>
            <a:r>
              <a:rPr dirty="0" smtClean="0" baseline="3413" sz="4800" spc="9">
                <a:latin typeface="Calibri"/>
                <a:cs typeface="Calibri"/>
              </a:rPr>
              <a:t>n</a:t>
            </a:r>
            <a:r>
              <a:rPr dirty="0" smtClean="0" baseline="3413" sz="4800" spc="4">
                <a:latin typeface="Calibri"/>
                <a:cs typeface="Calibri"/>
              </a:rPr>
              <a:t>g</a:t>
            </a:r>
            <a:r>
              <a:rPr dirty="0" smtClean="0" baseline="3413" sz="4800" spc="0">
                <a:latin typeface="Calibri"/>
                <a:cs typeface="Calibri"/>
              </a:rPr>
              <a:t>i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80668" y="2199132"/>
            <a:ext cx="954679" cy="4307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54"/>
              </a:lnSpc>
              <a:spcBef>
                <a:spcPts val="167"/>
              </a:spcBef>
            </a:pPr>
            <a:r>
              <a:rPr dirty="0" smtClean="0" baseline="3413" sz="4800" spc="-9">
                <a:latin typeface="Calibri"/>
                <a:cs typeface="Calibri"/>
              </a:rPr>
              <a:t>r</a:t>
            </a:r>
            <a:r>
              <a:rPr dirty="0" smtClean="0" baseline="3413" sz="4800" spc="9">
                <a:latin typeface="Calibri"/>
                <a:cs typeface="Calibri"/>
              </a:rPr>
              <a:t>i</a:t>
            </a:r>
            <a:r>
              <a:rPr dirty="0" smtClean="0" baseline="3413" sz="4800" spc="0">
                <a:latin typeface="Calibri"/>
                <a:cs typeface="Calibri"/>
              </a:rPr>
              <a:t>s</a:t>
            </a:r>
            <a:r>
              <a:rPr dirty="0" smtClean="0" baseline="3413" sz="4800" spc="9">
                <a:latin typeface="Calibri"/>
                <a:cs typeface="Calibri"/>
              </a:rPr>
              <a:t>i</a:t>
            </a:r>
            <a:r>
              <a:rPr dirty="0" smtClean="0" baseline="3413" sz="4800" spc="-129">
                <a:latin typeface="Calibri"/>
                <a:cs typeface="Calibri"/>
              </a:rPr>
              <a:t>k</a:t>
            </a:r>
            <a:r>
              <a:rPr dirty="0" smtClean="0" baseline="3413" sz="4800" spc="0">
                <a:latin typeface="Calibri"/>
                <a:cs typeface="Calibri"/>
              </a:rPr>
              <a:t>o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44167" y="2199132"/>
            <a:ext cx="1898432" cy="4307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54"/>
              </a:lnSpc>
              <a:spcBef>
                <a:spcPts val="167"/>
              </a:spcBef>
            </a:pPr>
            <a:r>
              <a:rPr dirty="0" smtClean="0" baseline="3413" sz="4800" spc="-109">
                <a:latin typeface="Calibri"/>
                <a:cs typeface="Calibri"/>
              </a:rPr>
              <a:t>k</a:t>
            </a:r>
            <a:r>
              <a:rPr dirty="0" smtClean="0" baseline="3413" sz="4800" spc="0">
                <a:latin typeface="Calibri"/>
                <a:cs typeface="Calibri"/>
              </a:rPr>
              <a:t>e</a:t>
            </a:r>
            <a:r>
              <a:rPr dirty="0" smtClean="0" baseline="3413" sz="4800" spc="-9">
                <a:latin typeface="Calibri"/>
                <a:cs typeface="Calibri"/>
              </a:rPr>
              <a:t>c</a:t>
            </a:r>
            <a:r>
              <a:rPr dirty="0" smtClean="0" baseline="3413" sz="4800" spc="0">
                <a:latin typeface="Calibri"/>
                <a:cs typeface="Calibri"/>
              </a:rPr>
              <a:t>el</a:t>
            </a:r>
            <a:r>
              <a:rPr dirty="0" smtClean="0" baseline="3413" sz="4800" spc="14">
                <a:latin typeface="Calibri"/>
                <a:cs typeface="Calibri"/>
              </a:rPr>
              <a:t>a</a:t>
            </a:r>
            <a:r>
              <a:rPr dirty="0" smtClean="0" baseline="3413" sz="4800" spc="-59">
                <a:latin typeface="Calibri"/>
                <a:cs typeface="Calibri"/>
              </a:rPr>
              <a:t>k</a:t>
            </a:r>
            <a:r>
              <a:rPr dirty="0" smtClean="0" baseline="3413" sz="4800" spc="0">
                <a:latin typeface="Calibri"/>
                <a:cs typeface="Calibri"/>
              </a:rPr>
              <a:t>a</a:t>
            </a:r>
            <a:r>
              <a:rPr dirty="0" smtClean="0" baseline="3413" sz="4800" spc="9">
                <a:latin typeface="Calibri"/>
                <a:cs typeface="Calibri"/>
              </a:rPr>
              <a:t>a</a:t>
            </a:r>
            <a:r>
              <a:rPr dirty="0" smtClean="0" baseline="3413" sz="4800" spc="0">
                <a:latin typeface="Calibri"/>
                <a:cs typeface="Calibri"/>
              </a:rPr>
              <a:t>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55898" y="2199132"/>
            <a:ext cx="2205584" cy="4307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54"/>
              </a:lnSpc>
              <a:spcBef>
                <a:spcPts val="167"/>
              </a:spcBef>
            </a:pPr>
            <a:r>
              <a:rPr dirty="0" smtClean="0" baseline="3413" sz="4800" spc="0">
                <a:latin typeface="Calibri"/>
                <a:cs typeface="Calibri"/>
              </a:rPr>
              <a:t>d</a:t>
            </a:r>
            <a:r>
              <a:rPr dirty="0" smtClean="0" baseline="3413" sz="4800" spc="9">
                <a:latin typeface="Calibri"/>
                <a:cs typeface="Calibri"/>
              </a:rPr>
              <a:t>a</a:t>
            </a:r>
            <a:r>
              <a:rPr dirty="0" smtClean="0" baseline="3413" sz="4800" spc="0">
                <a:latin typeface="Calibri"/>
                <a:cs typeface="Calibri"/>
              </a:rPr>
              <a:t>n</a:t>
            </a:r>
            <a:r>
              <a:rPr dirty="0" smtClean="0" baseline="3413" sz="4800" spc="-48">
                <a:latin typeface="Calibri"/>
                <a:cs typeface="Calibri"/>
              </a:rPr>
              <a:t> </a:t>
            </a:r>
            <a:r>
              <a:rPr dirty="0" smtClean="0" baseline="3413" sz="4800" spc="0">
                <a:latin typeface="Calibri"/>
                <a:cs typeface="Calibri"/>
              </a:rPr>
              <a:t>pe</a:t>
            </a:r>
            <a:r>
              <a:rPr dirty="0" smtClean="0" baseline="3413" sz="4800" spc="-44">
                <a:latin typeface="Calibri"/>
                <a:cs typeface="Calibri"/>
              </a:rPr>
              <a:t>n</a:t>
            </a:r>
            <a:r>
              <a:rPr dirty="0" smtClean="0" baseline="3413" sz="4800" spc="-54">
                <a:latin typeface="Calibri"/>
                <a:cs typeface="Calibri"/>
              </a:rPr>
              <a:t>y</a:t>
            </a:r>
            <a:r>
              <a:rPr dirty="0" smtClean="0" baseline="3413" sz="4800" spc="0">
                <a:latin typeface="Calibri"/>
                <a:cs typeface="Calibri"/>
              </a:rPr>
              <a:t>akit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972683" y="2199132"/>
            <a:ext cx="1100657" cy="4307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54"/>
              </a:lnSpc>
              <a:spcBef>
                <a:spcPts val="167"/>
              </a:spcBef>
            </a:pPr>
            <a:r>
              <a:rPr dirty="0" smtClean="0" baseline="3413" sz="4800" spc="0">
                <a:latin typeface="Calibri"/>
                <a:cs typeface="Calibri"/>
              </a:rPr>
              <a:t>akibat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82408" y="2199132"/>
            <a:ext cx="889379" cy="4307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54"/>
              </a:lnSpc>
              <a:spcBef>
                <a:spcPts val="167"/>
              </a:spcBef>
            </a:pPr>
            <a:r>
              <a:rPr dirty="0" smtClean="0" baseline="3413" sz="4800" spc="-109">
                <a:latin typeface="Calibri"/>
                <a:cs typeface="Calibri"/>
              </a:rPr>
              <a:t>k</a:t>
            </a:r>
            <a:r>
              <a:rPr dirty="0" smtClean="0" baseline="3413" sz="4800" spc="0">
                <a:latin typeface="Calibri"/>
                <a:cs typeface="Calibri"/>
              </a:rPr>
              <a:t>e</a:t>
            </a:r>
            <a:r>
              <a:rPr dirty="0" smtClean="0" baseline="3413" sz="4800" spc="-14">
                <a:latin typeface="Calibri"/>
                <a:cs typeface="Calibri"/>
              </a:rPr>
              <a:t>r</a:t>
            </a:r>
            <a:r>
              <a:rPr dirty="0" smtClean="0" baseline="3413" sz="4800" spc="0">
                <a:latin typeface="Calibri"/>
                <a:cs typeface="Calibri"/>
              </a:rPr>
              <a:t>ja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3876" y="4293544"/>
            <a:ext cx="2161539" cy="6655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1939"/>
              </a:lnSpc>
              <a:spcBef>
                <a:spcPts val="97"/>
              </a:spcBef>
            </a:pPr>
            <a:r>
              <a:rPr dirty="0" smtClean="0" sz="1800" spc="0">
                <a:latin typeface="Arial"/>
                <a:cs typeface="Arial"/>
              </a:rPr>
              <a:t>•</a:t>
            </a:r>
            <a:r>
              <a:rPr dirty="0" smtClean="0" sz="1800" spc="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U</a:t>
            </a:r>
            <a:r>
              <a:rPr dirty="0" smtClean="0" sz="1800" spc="4">
                <a:latin typeface="Arial"/>
                <a:cs typeface="Arial"/>
              </a:rPr>
              <a:t>n</a:t>
            </a:r>
            <a:r>
              <a:rPr dirty="0" smtClean="0" sz="1800" spc="14">
                <a:latin typeface="Arial"/>
                <a:cs typeface="Arial"/>
              </a:rPr>
              <a:t>s</a:t>
            </a:r>
            <a:r>
              <a:rPr dirty="0" smtClean="0" sz="1800" spc="4">
                <a:latin typeface="Arial"/>
                <a:cs typeface="Arial"/>
              </a:rPr>
              <a:t>u</a:t>
            </a:r>
            <a:r>
              <a:rPr dirty="0" smtClean="0" sz="1800" spc="0">
                <a:latin typeface="Arial"/>
                <a:cs typeface="Arial"/>
              </a:rPr>
              <a:t>r</a:t>
            </a:r>
            <a:r>
              <a:rPr dirty="0" smtClean="0" sz="1800" spc="-19">
                <a:latin typeface="Arial"/>
                <a:cs typeface="Arial"/>
              </a:rPr>
              <a:t> </a:t>
            </a:r>
            <a:r>
              <a:rPr dirty="0" smtClean="0" sz="1800" spc="9">
                <a:latin typeface="Arial"/>
                <a:cs typeface="Arial"/>
              </a:rPr>
              <a:t>k</a:t>
            </a:r>
            <a:r>
              <a:rPr dirty="0" smtClean="0" sz="1800" spc="4">
                <a:latin typeface="Arial"/>
                <a:cs typeface="Arial"/>
              </a:rPr>
              <a:t>e</a:t>
            </a:r>
            <a:r>
              <a:rPr dirty="0" smtClean="0" sz="1800" spc="9">
                <a:latin typeface="Arial"/>
                <a:cs typeface="Arial"/>
              </a:rPr>
              <a:t>s</a:t>
            </a:r>
            <a:r>
              <a:rPr dirty="0" smtClean="0" sz="1800" spc="4">
                <a:latin typeface="Arial"/>
                <a:cs typeface="Arial"/>
              </a:rPr>
              <a:t>e</a:t>
            </a:r>
            <a:r>
              <a:rPr dirty="0" smtClean="0" sz="1800" spc="4">
                <a:latin typeface="Arial"/>
                <a:cs typeface="Arial"/>
              </a:rPr>
              <a:t>l</a:t>
            </a:r>
            <a:r>
              <a:rPr dirty="0" smtClean="0" sz="1800" spc="4">
                <a:latin typeface="Arial"/>
                <a:cs typeface="Arial"/>
              </a:rPr>
              <a:t>a</a:t>
            </a:r>
            <a:r>
              <a:rPr dirty="0" smtClean="0" sz="1800" spc="9">
                <a:latin typeface="Arial"/>
                <a:cs typeface="Arial"/>
              </a:rPr>
              <a:t>m</a:t>
            </a:r>
            <a:r>
              <a:rPr dirty="0" smtClean="0" sz="1800" spc="4">
                <a:latin typeface="Arial"/>
                <a:cs typeface="Arial"/>
              </a:rPr>
              <a:t>a</a:t>
            </a:r>
            <a:r>
              <a:rPr dirty="0" smtClean="0" sz="1800" spc="-19">
                <a:latin typeface="Arial"/>
                <a:cs typeface="Arial"/>
              </a:rPr>
              <a:t>t</a:t>
            </a:r>
            <a:r>
              <a:rPr dirty="0" smtClean="0" sz="1800" spc="4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n</a:t>
            </a:r>
            <a:endParaRPr sz="1800">
              <a:latin typeface="Arial"/>
              <a:cs typeface="Arial"/>
            </a:endParaRPr>
          </a:p>
          <a:p>
            <a:pPr marL="83416" marR="102984" algn="ctr">
              <a:lnSpc>
                <a:spcPct val="95825"/>
              </a:lnSpc>
              <a:spcBef>
                <a:spcPts val="1073"/>
              </a:spcBef>
            </a:pPr>
            <a:r>
              <a:rPr dirty="0" smtClean="0" sz="1800" spc="0">
                <a:latin typeface="Arial"/>
                <a:cs typeface="Arial"/>
              </a:rPr>
              <a:t>•</a:t>
            </a:r>
            <a:r>
              <a:rPr dirty="0" smtClean="0" sz="1800" spc="0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Un</a:t>
            </a:r>
            <a:r>
              <a:rPr dirty="0" smtClean="0" sz="1800" spc="9">
                <a:latin typeface="Arial"/>
                <a:cs typeface="Arial"/>
              </a:rPr>
              <a:t>s</a:t>
            </a:r>
            <a:r>
              <a:rPr dirty="0" smtClean="0" sz="1800" spc="4">
                <a:latin typeface="Arial"/>
                <a:cs typeface="Arial"/>
              </a:rPr>
              <a:t>u</a:t>
            </a:r>
            <a:r>
              <a:rPr dirty="0" smtClean="0" sz="1800" spc="0">
                <a:latin typeface="Arial"/>
                <a:cs typeface="Arial"/>
              </a:rPr>
              <a:t>r</a:t>
            </a:r>
            <a:r>
              <a:rPr dirty="0" smtClean="0" sz="1800" spc="-14">
                <a:latin typeface="Arial"/>
                <a:cs typeface="Arial"/>
              </a:rPr>
              <a:t> </a:t>
            </a:r>
            <a:r>
              <a:rPr dirty="0" smtClean="0" sz="1800" spc="0">
                <a:latin typeface="Arial"/>
                <a:cs typeface="Arial"/>
              </a:rPr>
              <a:t>K</a:t>
            </a:r>
            <a:r>
              <a:rPr dirty="0" smtClean="0" sz="1800" spc="4">
                <a:latin typeface="Arial"/>
                <a:cs typeface="Arial"/>
              </a:rPr>
              <a:t>e</a:t>
            </a:r>
            <a:r>
              <a:rPr dirty="0" smtClean="0" sz="1800" spc="9">
                <a:latin typeface="Arial"/>
                <a:cs typeface="Arial"/>
              </a:rPr>
              <a:t>s</a:t>
            </a:r>
            <a:r>
              <a:rPr dirty="0" smtClean="0" sz="1800" spc="4">
                <a:latin typeface="Arial"/>
                <a:cs typeface="Arial"/>
              </a:rPr>
              <a:t>e</a:t>
            </a:r>
            <a:r>
              <a:rPr dirty="0" smtClean="0" sz="1800" spc="4">
                <a:latin typeface="Arial"/>
                <a:cs typeface="Arial"/>
              </a:rPr>
              <a:t>h</a:t>
            </a:r>
            <a:r>
              <a:rPr dirty="0" smtClean="0" sz="1800" spc="4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t</a:t>
            </a:r>
            <a:r>
              <a:rPr dirty="0" smtClean="0" sz="1800" spc="4">
                <a:latin typeface="Arial"/>
                <a:cs typeface="Arial"/>
              </a:rPr>
              <a:t>a</a:t>
            </a:r>
            <a:r>
              <a:rPr dirty="0" smtClean="0" sz="1800" spc="0">
                <a:latin typeface="Arial"/>
                <a:cs typeface="Arial"/>
              </a:rPr>
              <a:t>n</a:t>
            </a:r>
            <a:endParaRPr sz="18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633072" marR="631635" algn="ctr">
              <a:lnSpc>
                <a:spcPts val="4525"/>
              </a:lnSpc>
              <a:spcBef>
                <a:spcPts val="226"/>
              </a:spcBef>
            </a:pPr>
            <a:r>
              <a:rPr dirty="0" smtClean="0" baseline="2048" sz="6000" spc="-64">
                <a:solidFill>
                  <a:srgbClr val="6493DA"/>
                </a:solidFill>
                <a:latin typeface="Calibri"/>
                <a:cs typeface="Calibri"/>
              </a:rPr>
              <a:t>K</a:t>
            </a:r>
            <a:r>
              <a:rPr dirty="0" smtClean="0" baseline="2048" sz="6000" spc="0">
                <a:solidFill>
                  <a:srgbClr val="6493DA"/>
                </a:solidFill>
                <a:latin typeface="Calibri"/>
                <a:cs typeface="Calibri"/>
              </a:rPr>
              <a:t>e</a:t>
            </a:r>
            <a:r>
              <a:rPr dirty="0" smtClean="0" baseline="2048" sz="6000" spc="-9">
                <a:solidFill>
                  <a:srgbClr val="6493DA"/>
                </a:solidFill>
                <a:latin typeface="Calibri"/>
                <a:cs typeface="Calibri"/>
              </a:rPr>
              <a:t>s</a:t>
            </a:r>
            <a:r>
              <a:rPr dirty="0" smtClean="0" baseline="2048" sz="6000" spc="0">
                <a:solidFill>
                  <a:srgbClr val="6493DA"/>
                </a:solidFill>
                <a:latin typeface="Calibri"/>
                <a:cs typeface="Calibri"/>
              </a:rPr>
              <a:t>e</a:t>
            </a:r>
            <a:r>
              <a:rPr dirty="0" smtClean="0" baseline="2048" sz="6000" spc="-9">
                <a:solidFill>
                  <a:srgbClr val="6493DA"/>
                </a:solidFill>
                <a:latin typeface="Calibri"/>
                <a:cs typeface="Calibri"/>
              </a:rPr>
              <a:t>l</a:t>
            </a:r>
            <a:r>
              <a:rPr dirty="0" smtClean="0" baseline="2048" sz="6000" spc="0">
                <a:solidFill>
                  <a:srgbClr val="6493DA"/>
                </a:solidFill>
                <a:latin typeface="Calibri"/>
                <a:cs typeface="Calibri"/>
              </a:rPr>
              <a:t>a</a:t>
            </a:r>
            <a:r>
              <a:rPr dirty="0" smtClean="0" baseline="2048" sz="6000" spc="-9">
                <a:solidFill>
                  <a:srgbClr val="6493DA"/>
                </a:solidFill>
                <a:latin typeface="Calibri"/>
                <a:cs typeface="Calibri"/>
              </a:rPr>
              <a:t>m</a:t>
            </a:r>
            <a:r>
              <a:rPr dirty="0" smtClean="0" baseline="2048" sz="6000" spc="-50">
                <a:solidFill>
                  <a:srgbClr val="6493DA"/>
                </a:solidFill>
                <a:latin typeface="Calibri"/>
                <a:cs typeface="Calibri"/>
              </a:rPr>
              <a:t>a</a:t>
            </a:r>
            <a:r>
              <a:rPr dirty="0" smtClean="0" baseline="2048" sz="6000" spc="-50">
                <a:solidFill>
                  <a:srgbClr val="6493DA"/>
                </a:solidFill>
                <a:latin typeface="Calibri"/>
                <a:cs typeface="Calibri"/>
              </a:rPr>
              <a:t>t</a:t>
            </a:r>
            <a:r>
              <a:rPr dirty="0" smtClean="0" baseline="2048" sz="6000" spc="0">
                <a:solidFill>
                  <a:srgbClr val="6493DA"/>
                </a:solidFill>
                <a:latin typeface="Calibri"/>
                <a:cs typeface="Calibri"/>
              </a:rPr>
              <a:t>an</a:t>
            </a:r>
            <a:r>
              <a:rPr dirty="0" smtClean="0" baseline="2048" sz="6000" spc="-29">
                <a:solidFill>
                  <a:srgbClr val="6493DA"/>
                </a:solidFill>
                <a:latin typeface="Calibri"/>
                <a:cs typeface="Calibri"/>
              </a:rPr>
              <a:t> </a:t>
            </a:r>
            <a:r>
              <a:rPr dirty="0" smtClean="0" baseline="2048" sz="6000" spc="0">
                <a:solidFill>
                  <a:srgbClr val="6493DA"/>
                </a:solidFill>
                <a:latin typeface="Calibri"/>
                <a:cs typeface="Calibri"/>
              </a:rPr>
              <a:t>dan</a:t>
            </a:r>
            <a:r>
              <a:rPr dirty="0" smtClean="0" baseline="2048" sz="6000" spc="-29">
                <a:solidFill>
                  <a:srgbClr val="6493DA"/>
                </a:solidFill>
                <a:latin typeface="Calibri"/>
                <a:cs typeface="Calibri"/>
              </a:rPr>
              <a:t> </a:t>
            </a:r>
            <a:r>
              <a:rPr dirty="0" smtClean="0" baseline="2048" sz="6000" spc="-119">
                <a:solidFill>
                  <a:srgbClr val="6493DA"/>
                </a:solidFill>
                <a:latin typeface="Calibri"/>
                <a:cs typeface="Calibri"/>
              </a:rPr>
              <a:t>k</a:t>
            </a:r>
            <a:r>
              <a:rPr dirty="0" smtClean="0" baseline="2048" sz="6000" spc="0">
                <a:solidFill>
                  <a:srgbClr val="6493DA"/>
                </a:solidFill>
                <a:latin typeface="Calibri"/>
                <a:cs typeface="Calibri"/>
              </a:rPr>
              <a:t>e</a:t>
            </a:r>
            <a:r>
              <a:rPr dirty="0" smtClean="0" baseline="2048" sz="6000" spc="-9">
                <a:solidFill>
                  <a:srgbClr val="6493DA"/>
                </a:solidFill>
                <a:latin typeface="Calibri"/>
                <a:cs typeface="Calibri"/>
              </a:rPr>
              <a:t>s</a:t>
            </a:r>
            <a:r>
              <a:rPr dirty="0" smtClean="0" baseline="2048" sz="6000" spc="0">
                <a:solidFill>
                  <a:srgbClr val="6493DA"/>
                </a:solidFill>
                <a:latin typeface="Calibri"/>
                <a:cs typeface="Calibri"/>
              </a:rPr>
              <a:t>eh</a:t>
            </a:r>
            <a:r>
              <a:rPr dirty="0" smtClean="0" baseline="2048" sz="6000" spc="-50">
                <a:solidFill>
                  <a:srgbClr val="6493DA"/>
                </a:solidFill>
                <a:latin typeface="Calibri"/>
                <a:cs typeface="Calibri"/>
              </a:rPr>
              <a:t>a</a:t>
            </a:r>
            <a:r>
              <a:rPr dirty="0" smtClean="0" baseline="2048" sz="6000" spc="-50">
                <a:solidFill>
                  <a:srgbClr val="6493DA"/>
                </a:solidFill>
                <a:latin typeface="Calibri"/>
                <a:cs typeface="Calibri"/>
              </a:rPr>
              <a:t>t</a:t>
            </a:r>
            <a:r>
              <a:rPr dirty="0" smtClean="0" baseline="2048" sz="6000" spc="0">
                <a:solidFill>
                  <a:srgbClr val="6493DA"/>
                </a:solidFill>
                <a:latin typeface="Calibri"/>
                <a:cs typeface="Calibri"/>
              </a:rPr>
              <a:t>an</a:t>
            </a:r>
            <a:r>
              <a:rPr dirty="0" smtClean="0" baseline="2048" sz="6000" spc="-54">
                <a:solidFill>
                  <a:srgbClr val="6493DA"/>
                </a:solidFill>
                <a:latin typeface="Calibri"/>
                <a:cs typeface="Calibri"/>
              </a:rPr>
              <a:t> </a:t>
            </a:r>
            <a:r>
              <a:rPr dirty="0" smtClean="0" baseline="2048" sz="6000" spc="-119">
                <a:solidFill>
                  <a:srgbClr val="6493DA"/>
                </a:solidFill>
                <a:latin typeface="Calibri"/>
                <a:cs typeface="Calibri"/>
              </a:rPr>
              <a:t>k</a:t>
            </a:r>
            <a:r>
              <a:rPr dirty="0" smtClean="0" baseline="2048" sz="6000" spc="0">
                <a:solidFill>
                  <a:srgbClr val="6493DA"/>
                </a:solidFill>
                <a:latin typeface="Calibri"/>
                <a:cs typeface="Calibri"/>
              </a:rPr>
              <a:t>e</a:t>
            </a:r>
            <a:r>
              <a:rPr dirty="0" smtClean="0" baseline="2048" sz="6000" spc="-9">
                <a:solidFill>
                  <a:srgbClr val="6493DA"/>
                </a:solidFill>
                <a:latin typeface="Calibri"/>
                <a:cs typeface="Calibri"/>
              </a:rPr>
              <a:t>r</a:t>
            </a:r>
            <a:r>
              <a:rPr dirty="0" smtClean="0" baseline="2048" sz="6000" spc="0">
                <a:solidFill>
                  <a:srgbClr val="6493DA"/>
                </a:solidFill>
                <a:latin typeface="Calibri"/>
                <a:cs typeface="Calibri"/>
              </a:rPr>
              <a:t>ja</a:t>
            </a:r>
            <a:endParaRPr sz="4000">
              <a:latin typeface="Calibri"/>
              <a:cs typeface="Calibri"/>
            </a:endParaRPr>
          </a:p>
          <a:p>
            <a:pPr marL="3648483" marR="3645446" algn="ctr">
              <a:lnSpc>
                <a:spcPts val="4475"/>
              </a:lnSpc>
            </a:pPr>
            <a:r>
              <a:rPr dirty="0" smtClean="0" baseline="-2048" sz="6000" spc="0">
                <a:solidFill>
                  <a:srgbClr val="6493DA"/>
                </a:solidFill>
                <a:latin typeface="Calibri"/>
                <a:cs typeface="Calibri"/>
              </a:rPr>
              <a:t>(K</a:t>
            </a:r>
            <a:r>
              <a:rPr dirty="0" smtClean="0" baseline="-2048" sz="6000" spc="19">
                <a:solidFill>
                  <a:srgbClr val="6493DA"/>
                </a:solidFill>
                <a:latin typeface="Calibri"/>
                <a:cs typeface="Calibri"/>
              </a:rPr>
              <a:t>3</a:t>
            </a:r>
            <a:r>
              <a:rPr dirty="0" smtClean="0" baseline="-2048" sz="6000" spc="0">
                <a:solidFill>
                  <a:srgbClr val="6493DA"/>
                </a:solidFill>
                <a:latin typeface="Calibri"/>
                <a:cs typeface="Calibri"/>
              </a:rPr>
              <a:t>)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484631" y="1420431"/>
            <a:ext cx="8279765" cy="42837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368808" y="1353248"/>
            <a:ext cx="8499094" cy="427164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534924" y="1449324"/>
            <a:ext cx="8183880" cy="41879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534924" y="1449324"/>
            <a:ext cx="8183880" cy="4187952"/>
          </a:xfrm>
          <a:custGeom>
            <a:avLst/>
            <a:gdLst/>
            <a:ahLst/>
            <a:cxnLst/>
            <a:rect l="l" t="t" r="r" b="b"/>
            <a:pathLst>
              <a:path w="8183880" h="4187952">
                <a:moveTo>
                  <a:pt x="0" y="4187952"/>
                </a:moveTo>
                <a:lnTo>
                  <a:pt x="8183880" y="4187952"/>
                </a:lnTo>
                <a:lnTo>
                  <a:pt x="8183880" y="0"/>
                </a:lnTo>
                <a:lnTo>
                  <a:pt x="0" y="0"/>
                </a:lnTo>
                <a:lnTo>
                  <a:pt x="0" y="4187952"/>
                </a:lnTo>
                <a:close/>
              </a:path>
            </a:pathLst>
          </a:custGeom>
          <a:ln w="9144">
            <a:solidFill>
              <a:srgbClr val="497DBA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698496" y="435889"/>
            <a:ext cx="3936377" cy="5834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75"/>
              </a:lnSpc>
              <a:spcBef>
                <a:spcPts val="228"/>
              </a:spcBef>
            </a:pPr>
            <a:r>
              <a:rPr dirty="0" smtClean="0" baseline="3103" sz="6600" spc="0">
                <a:solidFill>
                  <a:srgbClr val="6493DA"/>
                </a:solidFill>
                <a:latin typeface="Calibri"/>
                <a:cs typeface="Calibri"/>
              </a:rPr>
              <a:t>PER</a:t>
            </a:r>
            <a:r>
              <a:rPr dirty="0" smtClean="0" baseline="3103" sz="6600" spc="-9">
                <a:solidFill>
                  <a:srgbClr val="6493DA"/>
                </a:solidFill>
                <a:latin typeface="Calibri"/>
                <a:cs typeface="Calibri"/>
              </a:rPr>
              <a:t>M</a:t>
            </a:r>
            <a:r>
              <a:rPr dirty="0" smtClean="0" baseline="3103" sz="6600" spc="0">
                <a:solidFill>
                  <a:srgbClr val="6493DA"/>
                </a:solidFill>
                <a:latin typeface="Calibri"/>
                <a:cs typeface="Calibri"/>
              </a:rPr>
              <a:t>A</a:t>
            </a:r>
            <a:r>
              <a:rPr dirty="0" smtClean="0" baseline="3103" sz="6600" spc="-19">
                <a:solidFill>
                  <a:srgbClr val="6493DA"/>
                </a:solidFill>
                <a:latin typeface="Calibri"/>
                <a:cs typeface="Calibri"/>
              </a:rPr>
              <a:t>S</a:t>
            </a:r>
            <a:r>
              <a:rPr dirty="0" smtClean="0" baseline="3103" sz="6600" spc="0">
                <a:solidFill>
                  <a:srgbClr val="6493DA"/>
                </a:solidFill>
                <a:latin typeface="Calibri"/>
                <a:cs typeface="Calibri"/>
              </a:rPr>
              <a:t>ALAHAN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4924" y="1449324"/>
            <a:ext cx="8183880" cy="41879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34644" marR="469321" indent="-344423">
              <a:lnSpc>
                <a:spcPts val="3526"/>
              </a:lnSpc>
              <a:spcBef>
                <a:spcPts val="300"/>
              </a:spcBef>
              <a:tabLst>
                <a:tab pos="431800" algn="l"/>
              </a:tabLst>
            </a:pPr>
            <a:r>
              <a:rPr dirty="0" smtClean="0" sz="3000" spc="0">
                <a:latin typeface="Arial"/>
                <a:cs typeface="Arial"/>
              </a:rPr>
              <a:t>•	</a:t>
            </a:r>
            <a:r>
              <a:rPr dirty="0" smtClean="0" sz="3000" spc="4" b="1">
                <a:latin typeface="Garamond"/>
                <a:cs typeface="Garamond"/>
              </a:rPr>
              <a:t>K</a:t>
            </a:r>
            <a:r>
              <a:rPr dirty="0" smtClean="0" sz="3000" spc="9" b="1">
                <a:latin typeface="Garamond"/>
                <a:cs typeface="Garamond"/>
              </a:rPr>
              <a:t>E</a:t>
            </a:r>
            <a:r>
              <a:rPr dirty="0" smtClean="0" sz="3000" spc="0" b="1">
                <a:latin typeface="Garamond"/>
                <a:cs typeface="Garamond"/>
              </a:rPr>
              <a:t>G</a:t>
            </a:r>
            <a:r>
              <a:rPr dirty="0" smtClean="0" sz="3000" spc="-14" b="1">
                <a:latin typeface="Garamond"/>
                <a:cs typeface="Garamond"/>
              </a:rPr>
              <a:t>I</a:t>
            </a:r>
            <a:r>
              <a:rPr dirty="0" smtClean="0" sz="3000" spc="0" b="1">
                <a:latin typeface="Garamond"/>
                <a:cs typeface="Garamond"/>
              </a:rPr>
              <a:t>A</a:t>
            </a:r>
            <a:r>
              <a:rPr dirty="0" smtClean="0" sz="3000" spc="-214" b="1">
                <a:latin typeface="Garamond"/>
                <a:cs typeface="Garamond"/>
              </a:rPr>
              <a:t>T</a:t>
            </a:r>
            <a:r>
              <a:rPr dirty="0" smtClean="0" sz="3000" spc="0" b="1">
                <a:latin typeface="Garamond"/>
                <a:cs typeface="Garamond"/>
              </a:rPr>
              <a:t>AN</a:t>
            </a:r>
            <a:r>
              <a:rPr dirty="0" smtClean="0" sz="3000" spc="0" b="1">
                <a:latin typeface="Garamond"/>
                <a:cs typeface="Garamond"/>
              </a:rPr>
              <a:t> </a:t>
            </a:r>
            <a:r>
              <a:rPr dirty="0" smtClean="0" sz="3000" spc="0" b="1">
                <a:latin typeface="Garamond"/>
                <a:cs typeface="Garamond"/>
              </a:rPr>
              <a:t>S</a:t>
            </a:r>
            <a:r>
              <a:rPr dirty="0" smtClean="0" sz="3000" spc="14" b="1">
                <a:latin typeface="Garamond"/>
                <a:cs typeface="Garamond"/>
              </a:rPr>
              <a:t>E</a:t>
            </a:r>
            <a:r>
              <a:rPr dirty="0" smtClean="0" sz="3000" spc="-14" b="1">
                <a:latin typeface="Garamond"/>
                <a:cs typeface="Garamond"/>
              </a:rPr>
              <a:t>B</a:t>
            </a:r>
            <a:r>
              <a:rPr dirty="0" smtClean="0" sz="3000" spc="0" b="1">
                <a:latin typeface="Garamond"/>
                <a:cs typeface="Garamond"/>
              </a:rPr>
              <a:t>AGA</a:t>
            </a:r>
            <a:r>
              <a:rPr dirty="0" smtClean="0" sz="3000" spc="-14" b="1">
                <a:latin typeface="Garamond"/>
                <a:cs typeface="Garamond"/>
              </a:rPr>
              <a:t>I</a:t>
            </a:r>
            <a:r>
              <a:rPr dirty="0" smtClean="0" sz="3000" spc="0" b="1">
                <a:latin typeface="Garamond"/>
                <a:cs typeface="Garamond"/>
              </a:rPr>
              <a:t>AN</a:t>
            </a:r>
            <a:r>
              <a:rPr dirty="0" smtClean="0" sz="3000" spc="29" b="1">
                <a:latin typeface="Garamond"/>
                <a:cs typeface="Garamond"/>
              </a:rPr>
              <a:t> </a:t>
            </a:r>
            <a:r>
              <a:rPr dirty="0" smtClean="0" sz="3000" spc="4" b="1">
                <a:latin typeface="Garamond"/>
                <a:cs typeface="Garamond"/>
              </a:rPr>
              <a:t>B</a:t>
            </a:r>
            <a:r>
              <a:rPr dirty="0" smtClean="0" sz="3000" spc="9" b="1">
                <a:latin typeface="Garamond"/>
                <a:cs typeface="Garamond"/>
              </a:rPr>
              <a:t>E</a:t>
            </a:r>
            <a:r>
              <a:rPr dirty="0" smtClean="0" sz="3000" spc="0" b="1">
                <a:latin typeface="Garamond"/>
                <a:cs typeface="Garamond"/>
              </a:rPr>
              <a:t>SAR</a:t>
            </a:r>
            <a:r>
              <a:rPr dirty="0" smtClean="0" sz="3000" spc="0" b="1">
                <a:latin typeface="Garamond"/>
                <a:cs typeface="Garamond"/>
              </a:rPr>
              <a:t> </a:t>
            </a:r>
            <a:endParaRPr sz="3000">
              <a:latin typeface="Garamond"/>
              <a:cs typeface="Garamond"/>
            </a:endParaRPr>
          </a:p>
          <a:p>
            <a:pPr marL="434644" marR="469321">
              <a:lnSpc>
                <a:spcPts val="3375"/>
              </a:lnSpc>
              <a:spcBef>
                <a:spcPts val="229"/>
              </a:spcBef>
              <a:tabLst>
                <a:tab pos="431800" algn="l"/>
              </a:tabLst>
            </a:pPr>
            <a:r>
              <a:rPr dirty="0" smtClean="0" sz="3000" spc="0" b="1">
                <a:latin typeface="Garamond"/>
                <a:cs typeface="Garamond"/>
              </a:rPr>
              <a:t>P</a:t>
            </a:r>
            <a:r>
              <a:rPr dirty="0" smtClean="0" sz="3000" spc="9" b="1">
                <a:latin typeface="Garamond"/>
                <a:cs typeface="Garamond"/>
              </a:rPr>
              <a:t>E</a:t>
            </a:r>
            <a:r>
              <a:rPr dirty="0" smtClean="0" sz="3000" spc="-9" b="1">
                <a:latin typeface="Garamond"/>
                <a:cs typeface="Garamond"/>
              </a:rPr>
              <a:t>N</a:t>
            </a:r>
            <a:r>
              <a:rPr dirty="0" smtClean="0" sz="3000" spc="0" b="1">
                <a:latin typeface="Garamond"/>
                <a:cs typeface="Garamond"/>
              </a:rPr>
              <a:t>GELO</a:t>
            </a:r>
            <a:r>
              <a:rPr dirty="0" smtClean="0" sz="3000" spc="-19" b="1">
                <a:latin typeface="Garamond"/>
                <a:cs typeface="Garamond"/>
              </a:rPr>
              <a:t>L</a:t>
            </a:r>
            <a:r>
              <a:rPr dirty="0" smtClean="0" sz="3000" spc="0" b="1">
                <a:latin typeface="Garamond"/>
                <a:cs typeface="Garamond"/>
              </a:rPr>
              <a:t>A</a:t>
            </a:r>
            <a:r>
              <a:rPr dirty="0" smtClean="0" sz="3000" spc="9" b="1">
                <a:latin typeface="Garamond"/>
                <a:cs typeface="Garamond"/>
              </a:rPr>
              <a:t> </a:t>
            </a:r>
            <a:r>
              <a:rPr dirty="0" smtClean="0" sz="3000" spc="0" b="1">
                <a:latin typeface="Garamond"/>
                <a:cs typeface="Garamond"/>
              </a:rPr>
              <a:t>RS</a:t>
            </a:r>
            <a:r>
              <a:rPr dirty="0" smtClean="0" sz="3000" spc="-9" b="1">
                <a:latin typeface="Garamond"/>
                <a:cs typeface="Garamond"/>
              </a:rPr>
              <a:t> </a:t>
            </a:r>
            <a:r>
              <a:rPr dirty="0" smtClean="0" sz="3000" spc="0" b="1">
                <a:latin typeface="Garamond"/>
                <a:cs typeface="Garamond"/>
              </a:rPr>
              <a:t>BLM</a:t>
            </a:r>
            <a:r>
              <a:rPr dirty="0" smtClean="0" sz="3000" spc="0" b="1">
                <a:latin typeface="Garamond"/>
                <a:cs typeface="Garamond"/>
              </a:rPr>
              <a:t> </a:t>
            </a:r>
            <a:r>
              <a:rPr dirty="0" smtClean="0" sz="3000" spc="0" b="1">
                <a:latin typeface="Garamond"/>
                <a:cs typeface="Garamond"/>
              </a:rPr>
              <a:t>M</a:t>
            </a:r>
            <a:r>
              <a:rPr dirty="0" smtClean="0" sz="3000" spc="14" b="1">
                <a:latin typeface="Garamond"/>
                <a:cs typeface="Garamond"/>
              </a:rPr>
              <a:t>E</a:t>
            </a:r>
            <a:r>
              <a:rPr dirty="0" smtClean="0" sz="3000" spc="-14" b="1">
                <a:latin typeface="Garamond"/>
                <a:cs typeface="Garamond"/>
              </a:rPr>
              <a:t>L</a:t>
            </a:r>
            <a:r>
              <a:rPr dirty="0" smtClean="0" sz="3000" spc="0" b="1">
                <a:latin typeface="Garamond"/>
                <a:cs typeface="Garamond"/>
              </a:rPr>
              <a:t>AK</a:t>
            </a:r>
            <a:r>
              <a:rPr dirty="0" smtClean="0" sz="3000" spc="4" b="1">
                <a:latin typeface="Garamond"/>
                <a:cs typeface="Garamond"/>
              </a:rPr>
              <a:t>S</a:t>
            </a:r>
            <a:r>
              <a:rPr dirty="0" smtClean="0" sz="3000" spc="0" b="1">
                <a:latin typeface="Garamond"/>
                <a:cs typeface="Garamond"/>
              </a:rPr>
              <a:t>A</a:t>
            </a:r>
            <a:r>
              <a:rPr dirty="0" smtClean="0" sz="3000" spc="-59" b="1">
                <a:latin typeface="Garamond"/>
                <a:cs typeface="Garamond"/>
              </a:rPr>
              <a:t>N</a:t>
            </a:r>
            <a:r>
              <a:rPr dirty="0" smtClean="0" sz="3000" spc="0" b="1">
                <a:latin typeface="Garamond"/>
                <a:cs typeface="Garamond"/>
              </a:rPr>
              <a:t>AKAN</a:t>
            </a:r>
            <a:r>
              <a:rPr dirty="0" smtClean="0" sz="3000" spc="0" b="1">
                <a:latin typeface="Garamond"/>
                <a:cs typeface="Garamond"/>
              </a:rPr>
              <a:t> </a:t>
            </a:r>
            <a:endParaRPr sz="3000">
              <a:latin typeface="Garamond"/>
              <a:cs typeface="Garamond"/>
            </a:endParaRPr>
          </a:p>
          <a:p>
            <a:pPr marL="434644" marR="469321">
              <a:lnSpc>
                <a:spcPts val="3375"/>
              </a:lnSpc>
              <a:spcBef>
                <a:spcPts val="219"/>
              </a:spcBef>
              <a:tabLst>
                <a:tab pos="431800" algn="l"/>
              </a:tabLst>
            </a:pPr>
            <a:r>
              <a:rPr dirty="0" smtClean="0" sz="3000" spc="0" b="1">
                <a:latin typeface="Garamond"/>
                <a:cs typeface="Garamond"/>
              </a:rPr>
              <a:t>K3</a:t>
            </a:r>
            <a:r>
              <a:rPr dirty="0" smtClean="0" sz="3000" spc="14" b="1">
                <a:latin typeface="Garamond"/>
                <a:cs typeface="Garamond"/>
              </a:rPr>
              <a:t> </a:t>
            </a:r>
            <a:r>
              <a:rPr dirty="0" smtClean="0" sz="3000" spc="0" b="1">
                <a:latin typeface="Garamond"/>
                <a:cs typeface="Garamond"/>
              </a:rPr>
              <a:t>SE</a:t>
            </a:r>
            <a:r>
              <a:rPr dirty="0" smtClean="0" sz="3000" spc="9" b="1">
                <a:latin typeface="Garamond"/>
                <a:cs typeface="Garamond"/>
              </a:rPr>
              <a:t>C</a:t>
            </a:r>
            <a:r>
              <a:rPr dirty="0" smtClean="0" sz="3000" spc="0" b="1">
                <a:latin typeface="Garamond"/>
                <a:cs typeface="Garamond"/>
              </a:rPr>
              <a:t>A</a:t>
            </a:r>
            <a:r>
              <a:rPr dirty="0" smtClean="0" sz="3000" spc="-9" b="1">
                <a:latin typeface="Garamond"/>
                <a:cs typeface="Garamond"/>
              </a:rPr>
              <a:t>R</a:t>
            </a:r>
            <a:r>
              <a:rPr dirty="0" smtClean="0" sz="3000" spc="0" b="1">
                <a:latin typeface="Garamond"/>
                <a:cs typeface="Garamond"/>
              </a:rPr>
              <a:t>A</a:t>
            </a:r>
            <a:r>
              <a:rPr dirty="0" smtClean="0" sz="3000" spc="0" b="1">
                <a:latin typeface="Garamond"/>
                <a:cs typeface="Garamond"/>
              </a:rPr>
              <a:t> </a:t>
            </a:r>
            <a:r>
              <a:rPr dirty="0" smtClean="0" sz="3000" spc="-9" b="1">
                <a:latin typeface="Garamond"/>
                <a:cs typeface="Garamond"/>
              </a:rPr>
              <a:t>O</a:t>
            </a:r>
            <a:r>
              <a:rPr dirty="0" smtClean="0" sz="3000" spc="0" b="1">
                <a:latin typeface="Garamond"/>
                <a:cs typeface="Garamond"/>
              </a:rPr>
              <a:t>PT</a:t>
            </a:r>
            <a:r>
              <a:rPr dirty="0" smtClean="0" sz="3000" spc="-9" b="1">
                <a:latin typeface="Garamond"/>
                <a:cs typeface="Garamond"/>
              </a:rPr>
              <a:t>I</a:t>
            </a:r>
            <a:r>
              <a:rPr dirty="0" smtClean="0" sz="3000" spc="4" b="1">
                <a:latin typeface="Garamond"/>
                <a:cs typeface="Garamond"/>
              </a:rPr>
              <a:t>M</a:t>
            </a:r>
            <a:r>
              <a:rPr dirty="0" smtClean="0" sz="3000" spc="0" b="1">
                <a:latin typeface="Garamond"/>
                <a:cs typeface="Garamond"/>
              </a:rPr>
              <a:t>AL</a:t>
            </a:r>
            <a:endParaRPr sz="3000">
              <a:latin typeface="Garamond"/>
              <a:cs typeface="Garamond"/>
            </a:endParaRPr>
          </a:p>
          <a:p>
            <a:pPr marL="434644" marR="153714" indent="-344423">
              <a:lnSpc>
                <a:spcPts val="3526"/>
              </a:lnSpc>
              <a:spcBef>
                <a:spcPts val="719"/>
              </a:spcBef>
              <a:tabLst>
                <a:tab pos="431800" algn="l"/>
              </a:tabLst>
            </a:pPr>
            <a:r>
              <a:rPr dirty="0" smtClean="0" sz="3000" spc="0">
                <a:latin typeface="Arial"/>
                <a:cs typeface="Arial"/>
              </a:rPr>
              <a:t>•	</a:t>
            </a:r>
            <a:r>
              <a:rPr dirty="0" smtClean="0" sz="3000" spc="0" b="1">
                <a:latin typeface="Garamond"/>
                <a:cs typeface="Garamond"/>
              </a:rPr>
              <a:t>S</a:t>
            </a:r>
            <a:r>
              <a:rPr dirty="0" smtClean="0" sz="3000" spc="4" b="1">
                <a:latin typeface="Garamond"/>
                <a:cs typeface="Garamond"/>
              </a:rPr>
              <a:t>D</a:t>
            </a:r>
            <a:r>
              <a:rPr dirty="0" smtClean="0" sz="3000" spc="0" b="1">
                <a:latin typeface="Garamond"/>
                <a:cs typeface="Garamond"/>
              </a:rPr>
              <a:t>M</a:t>
            </a:r>
            <a:r>
              <a:rPr dirty="0" smtClean="0" sz="3000" spc="-19" b="1">
                <a:latin typeface="Garamond"/>
                <a:cs typeface="Garamond"/>
              </a:rPr>
              <a:t> </a:t>
            </a:r>
            <a:r>
              <a:rPr dirty="0" smtClean="0" sz="3000" spc="-50" b="1">
                <a:latin typeface="Garamond"/>
                <a:cs typeface="Garamond"/>
              </a:rPr>
              <a:t>Y</a:t>
            </a:r>
            <a:r>
              <a:rPr dirty="0" smtClean="0" sz="3000" spc="0" b="1">
                <a:latin typeface="Garamond"/>
                <a:cs typeface="Garamond"/>
              </a:rPr>
              <a:t>A</a:t>
            </a:r>
            <a:r>
              <a:rPr dirty="0" smtClean="0" sz="3000" spc="-9" b="1">
                <a:latin typeface="Garamond"/>
                <a:cs typeface="Garamond"/>
              </a:rPr>
              <a:t>N</a:t>
            </a:r>
            <a:r>
              <a:rPr dirty="0" smtClean="0" sz="3000" spc="0" b="1">
                <a:latin typeface="Garamond"/>
                <a:cs typeface="Garamond"/>
              </a:rPr>
              <a:t>G</a:t>
            </a:r>
            <a:r>
              <a:rPr dirty="0" smtClean="0" sz="3000" spc="34" b="1">
                <a:latin typeface="Garamond"/>
                <a:cs typeface="Garamond"/>
              </a:rPr>
              <a:t> </a:t>
            </a:r>
            <a:r>
              <a:rPr dirty="0" smtClean="0" sz="3000" spc="0" b="1">
                <a:latin typeface="Garamond"/>
                <a:cs typeface="Garamond"/>
              </a:rPr>
              <a:t>B</a:t>
            </a:r>
            <a:r>
              <a:rPr dirty="0" smtClean="0" sz="3000" spc="14" b="1">
                <a:latin typeface="Garamond"/>
                <a:cs typeface="Garamond"/>
              </a:rPr>
              <a:t>E</a:t>
            </a:r>
            <a:r>
              <a:rPr dirty="0" smtClean="0" sz="3000" spc="-14" b="1">
                <a:latin typeface="Garamond"/>
                <a:cs typeface="Garamond"/>
              </a:rPr>
              <a:t>L</a:t>
            </a:r>
            <a:r>
              <a:rPr dirty="0" smtClean="0" sz="3000" spc="0" b="1">
                <a:latin typeface="Garamond"/>
                <a:cs typeface="Garamond"/>
              </a:rPr>
              <a:t>UM</a:t>
            </a:r>
            <a:r>
              <a:rPr dirty="0" smtClean="0" sz="3000" spc="-25" b="1">
                <a:latin typeface="Garamond"/>
                <a:cs typeface="Garamond"/>
              </a:rPr>
              <a:t> </a:t>
            </a:r>
            <a:r>
              <a:rPr dirty="0" smtClean="0" sz="3000" spc="4" b="1">
                <a:latin typeface="Garamond"/>
                <a:cs typeface="Garamond"/>
              </a:rPr>
              <a:t>M</a:t>
            </a:r>
            <a:r>
              <a:rPr dirty="0" smtClean="0" sz="3000" spc="4" b="1">
                <a:latin typeface="Garamond"/>
                <a:cs typeface="Garamond"/>
              </a:rPr>
              <a:t>E</a:t>
            </a:r>
            <a:r>
              <a:rPr dirty="0" smtClean="0" sz="3000" spc="4" b="1">
                <a:latin typeface="Garamond"/>
                <a:cs typeface="Garamond"/>
              </a:rPr>
              <a:t>M</a:t>
            </a:r>
            <a:r>
              <a:rPr dirty="0" smtClean="0" sz="3000" spc="0" b="1">
                <a:latin typeface="Garamond"/>
                <a:cs typeface="Garamond"/>
              </a:rPr>
              <a:t>AHAMI</a:t>
            </a:r>
            <a:r>
              <a:rPr dirty="0" smtClean="0" sz="3000" spc="0" b="1">
                <a:latin typeface="Garamond"/>
                <a:cs typeface="Garamond"/>
              </a:rPr>
              <a:t> </a:t>
            </a:r>
            <a:endParaRPr sz="3000">
              <a:latin typeface="Garamond"/>
              <a:cs typeface="Garamond"/>
            </a:endParaRPr>
          </a:p>
          <a:p>
            <a:pPr marL="434644" marR="153714">
              <a:lnSpc>
                <a:spcPts val="3375"/>
              </a:lnSpc>
              <a:spcBef>
                <a:spcPts val="229"/>
              </a:spcBef>
              <a:tabLst>
                <a:tab pos="431800" algn="l"/>
              </a:tabLst>
            </a:pPr>
            <a:r>
              <a:rPr dirty="0" smtClean="0" sz="3000" spc="0" b="1">
                <a:latin typeface="Garamond"/>
                <a:cs typeface="Garamond"/>
              </a:rPr>
              <a:t>P</a:t>
            </a:r>
            <a:r>
              <a:rPr dirty="0" smtClean="0" sz="3000" spc="9" b="1">
                <a:latin typeface="Garamond"/>
                <a:cs typeface="Garamond"/>
              </a:rPr>
              <a:t>E</a:t>
            </a:r>
            <a:r>
              <a:rPr dirty="0" smtClean="0" sz="3000" spc="0" b="1">
                <a:latin typeface="Garamond"/>
                <a:cs typeface="Garamond"/>
              </a:rPr>
              <a:t>R</a:t>
            </a:r>
            <a:r>
              <a:rPr dirty="0" smtClean="0" sz="3000" spc="-14" b="1">
                <a:latin typeface="Garamond"/>
                <a:cs typeface="Garamond"/>
              </a:rPr>
              <a:t>L</a:t>
            </a:r>
            <a:r>
              <a:rPr dirty="0" smtClean="0" sz="3000" spc="0" b="1">
                <a:latin typeface="Garamond"/>
                <a:cs typeface="Garamond"/>
              </a:rPr>
              <a:t>U</a:t>
            </a:r>
            <a:r>
              <a:rPr dirty="0" smtClean="0" sz="3000" spc="-9" b="1">
                <a:latin typeface="Garamond"/>
                <a:cs typeface="Garamond"/>
              </a:rPr>
              <a:t>N</a:t>
            </a:r>
            <a:r>
              <a:rPr dirty="0" smtClean="0" sz="3000" spc="-50" b="1">
                <a:latin typeface="Garamond"/>
                <a:cs typeface="Garamond"/>
              </a:rPr>
              <a:t>Y</a:t>
            </a:r>
            <a:r>
              <a:rPr dirty="0" smtClean="0" sz="3000" spc="0" b="1">
                <a:latin typeface="Garamond"/>
                <a:cs typeface="Garamond"/>
              </a:rPr>
              <a:t>A</a:t>
            </a:r>
            <a:r>
              <a:rPr dirty="0" smtClean="0" sz="3000" spc="14" b="1">
                <a:latin typeface="Garamond"/>
                <a:cs typeface="Garamond"/>
              </a:rPr>
              <a:t> </a:t>
            </a:r>
            <a:r>
              <a:rPr dirty="0" smtClean="0" sz="3000" spc="9" b="1">
                <a:latin typeface="Garamond"/>
                <a:cs typeface="Garamond"/>
              </a:rPr>
              <a:t>M</a:t>
            </a:r>
            <a:r>
              <a:rPr dirty="0" smtClean="0" sz="3000" spc="9" b="1">
                <a:latin typeface="Garamond"/>
                <a:cs typeface="Garamond"/>
              </a:rPr>
              <a:t>E</a:t>
            </a:r>
            <a:r>
              <a:rPr dirty="0" smtClean="0" sz="3000" spc="-9" b="1">
                <a:latin typeface="Garamond"/>
                <a:cs typeface="Garamond"/>
              </a:rPr>
              <a:t>L</a:t>
            </a:r>
            <a:r>
              <a:rPr dirty="0" smtClean="0" sz="3000" spc="0" b="1">
                <a:latin typeface="Garamond"/>
                <a:cs typeface="Garamond"/>
              </a:rPr>
              <a:t>A</a:t>
            </a:r>
            <a:r>
              <a:rPr dirty="0" smtClean="0" sz="3000" spc="4" b="1">
                <a:latin typeface="Garamond"/>
                <a:cs typeface="Garamond"/>
              </a:rPr>
              <a:t>K</a:t>
            </a:r>
            <a:r>
              <a:rPr dirty="0" smtClean="0" sz="3000" spc="0" b="1">
                <a:latin typeface="Garamond"/>
                <a:cs typeface="Garamond"/>
              </a:rPr>
              <a:t>SA</a:t>
            </a:r>
            <a:r>
              <a:rPr dirty="0" smtClean="0" sz="3000" spc="-50" b="1">
                <a:latin typeface="Garamond"/>
                <a:cs typeface="Garamond"/>
              </a:rPr>
              <a:t>N</a:t>
            </a:r>
            <a:r>
              <a:rPr dirty="0" smtClean="0" sz="3000" spc="0" b="1">
                <a:latin typeface="Garamond"/>
                <a:cs typeface="Garamond"/>
              </a:rPr>
              <a:t>A</a:t>
            </a:r>
            <a:r>
              <a:rPr dirty="0" smtClean="0" sz="3000" spc="4" b="1">
                <a:latin typeface="Garamond"/>
                <a:cs typeface="Garamond"/>
              </a:rPr>
              <a:t>K</a:t>
            </a:r>
            <a:r>
              <a:rPr dirty="0" smtClean="0" sz="3000" spc="0" b="1">
                <a:latin typeface="Garamond"/>
                <a:cs typeface="Garamond"/>
              </a:rPr>
              <a:t>AN</a:t>
            </a:r>
            <a:r>
              <a:rPr dirty="0" smtClean="0" sz="3000" spc="0" b="1">
                <a:latin typeface="Garamond"/>
                <a:cs typeface="Garamond"/>
              </a:rPr>
              <a:t> </a:t>
            </a:r>
            <a:r>
              <a:rPr dirty="0" smtClean="0" sz="3000" spc="4" b="1">
                <a:latin typeface="Garamond"/>
                <a:cs typeface="Garamond"/>
              </a:rPr>
              <a:t>K</a:t>
            </a:r>
            <a:r>
              <a:rPr dirty="0" smtClean="0" sz="3000" spc="9" b="1">
                <a:latin typeface="Garamond"/>
                <a:cs typeface="Garamond"/>
              </a:rPr>
              <a:t>E</a:t>
            </a:r>
            <a:r>
              <a:rPr dirty="0" smtClean="0" sz="3000" spc="0" b="1">
                <a:latin typeface="Garamond"/>
                <a:cs typeface="Garamond"/>
              </a:rPr>
              <a:t>G</a:t>
            </a:r>
            <a:r>
              <a:rPr dirty="0" smtClean="0" sz="3000" spc="-14" b="1">
                <a:latin typeface="Garamond"/>
                <a:cs typeface="Garamond"/>
              </a:rPr>
              <a:t>I</a:t>
            </a:r>
            <a:r>
              <a:rPr dirty="0" smtClean="0" sz="3000" spc="0" b="1">
                <a:latin typeface="Garamond"/>
                <a:cs typeface="Garamond"/>
              </a:rPr>
              <a:t>A</a:t>
            </a:r>
            <a:r>
              <a:rPr dirty="0" smtClean="0" sz="3000" spc="-214" b="1">
                <a:latin typeface="Garamond"/>
                <a:cs typeface="Garamond"/>
              </a:rPr>
              <a:t>T</a:t>
            </a:r>
            <a:r>
              <a:rPr dirty="0" smtClean="0" sz="3000" spc="0" b="1">
                <a:latin typeface="Garamond"/>
                <a:cs typeface="Garamond"/>
              </a:rPr>
              <a:t>AN</a:t>
            </a:r>
            <a:r>
              <a:rPr dirty="0" smtClean="0" sz="3000" spc="0" b="1">
                <a:latin typeface="Garamond"/>
                <a:cs typeface="Garamond"/>
              </a:rPr>
              <a:t> </a:t>
            </a:r>
            <a:endParaRPr sz="3000">
              <a:latin typeface="Garamond"/>
              <a:cs typeface="Garamond"/>
            </a:endParaRPr>
          </a:p>
          <a:p>
            <a:pPr marL="434644" marR="153714">
              <a:lnSpc>
                <a:spcPts val="3375"/>
              </a:lnSpc>
              <a:spcBef>
                <a:spcPts val="219"/>
              </a:spcBef>
              <a:tabLst>
                <a:tab pos="431800" algn="l"/>
              </a:tabLst>
            </a:pPr>
            <a:r>
              <a:rPr dirty="0" smtClean="0" sz="3000" spc="4" b="1">
                <a:latin typeface="Garamond"/>
                <a:cs typeface="Garamond"/>
              </a:rPr>
              <a:t>K3</a:t>
            </a:r>
            <a:endParaRPr sz="3000">
              <a:latin typeface="Garamond"/>
              <a:cs typeface="Garamond"/>
            </a:endParaRPr>
          </a:p>
          <a:p>
            <a:pPr marL="90220">
              <a:lnSpc>
                <a:spcPct val="95825"/>
              </a:lnSpc>
              <a:spcBef>
                <a:spcPts val="719"/>
              </a:spcBef>
            </a:pPr>
            <a:r>
              <a:rPr dirty="0" smtClean="0" sz="3000" spc="0">
                <a:latin typeface="Arial"/>
                <a:cs typeface="Arial"/>
              </a:rPr>
              <a:t>•</a:t>
            </a:r>
            <a:r>
              <a:rPr dirty="0" smtClean="0" sz="3000" spc="0">
                <a:latin typeface="Arial"/>
                <a:cs typeface="Arial"/>
              </a:rPr>
              <a:t> </a:t>
            </a:r>
            <a:r>
              <a:rPr dirty="0" smtClean="0" sz="3000" spc="0">
                <a:latin typeface="Arial"/>
                <a:cs typeface="Arial"/>
              </a:rPr>
              <a:t> </a:t>
            </a:r>
            <a:r>
              <a:rPr dirty="0" smtClean="0" sz="3000" spc="0" b="1">
                <a:latin typeface="Garamond"/>
                <a:cs typeface="Garamond"/>
              </a:rPr>
              <a:t>TER</a:t>
            </a:r>
            <a:r>
              <a:rPr dirty="0" smtClean="0" sz="3000" spc="-14" b="1">
                <a:latin typeface="Garamond"/>
                <a:cs typeface="Garamond"/>
              </a:rPr>
              <a:t>B</a:t>
            </a:r>
            <a:r>
              <a:rPr dirty="0" smtClean="0" sz="3000" spc="0" b="1">
                <a:latin typeface="Garamond"/>
                <a:cs typeface="Garamond"/>
              </a:rPr>
              <a:t>A</a:t>
            </a:r>
            <a:r>
              <a:rPr dirty="0" smtClean="0" sz="3000" spc="-219" b="1">
                <a:latin typeface="Garamond"/>
                <a:cs typeface="Garamond"/>
              </a:rPr>
              <a:t>T</a:t>
            </a:r>
            <a:r>
              <a:rPr dirty="0" smtClean="0" sz="3000" spc="0" b="1">
                <a:latin typeface="Garamond"/>
                <a:cs typeface="Garamond"/>
              </a:rPr>
              <a:t>ASN</a:t>
            </a:r>
            <a:r>
              <a:rPr dirty="0" smtClean="0" sz="3000" spc="-59" b="1">
                <a:latin typeface="Garamond"/>
                <a:cs typeface="Garamond"/>
              </a:rPr>
              <a:t>Y</a:t>
            </a:r>
            <a:r>
              <a:rPr dirty="0" smtClean="0" sz="3000" spc="0" b="1">
                <a:latin typeface="Garamond"/>
                <a:cs typeface="Garamond"/>
              </a:rPr>
              <a:t>A</a:t>
            </a:r>
            <a:r>
              <a:rPr dirty="0" smtClean="0" sz="3000" spc="0" b="1">
                <a:latin typeface="Garamond"/>
                <a:cs typeface="Garamond"/>
              </a:rPr>
              <a:t> </a:t>
            </a:r>
            <a:r>
              <a:rPr dirty="0" smtClean="0" sz="3000" spc="-9" b="1">
                <a:latin typeface="Garamond"/>
                <a:cs typeface="Garamond"/>
              </a:rPr>
              <a:t>A</a:t>
            </a:r>
            <a:r>
              <a:rPr dirty="0" smtClean="0" sz="3000" spc="-9" b="1">
                <a:latin typeface="Garamond"/>
                <a:cs typeface="Garamond"/>
              </a:rPr>
              <a:t>N</a:t>
            </a:r>
            <a:r>
              <a:rPr dirty="0" smtClean="0" sz="3000" spc="0" b="1">
                <a:latin typeface="Garamond"/>
                <a:cs typeface="Garamond"/>
              </a:rPr>
              <a:t>G</a:t>
            </a:r>
            <a:r>
              <a:rPr dirty="0" smtClean="0" sz="3000" spc="-9" b="1">
                <a:latin typeface="Garamond"/>
                <a:cs typeface="Garamond"/>
              </a:rPr>
              <a:t>G</a:t>
            </a:r>
            <a:r>
              <a:rPr dirty="0" smtClean="0" sz="3000" spc="0" b="1">
                <a:latin typeface="Garamond"/>
                <a:cs typeface="Garamond"/>
              </a:rPr>
              <a:t>A</a:t>
            </a:r>
            <a:r>
              <a:rPr dirty="0" smtClean="0" sz="3000" spc="-9" b="1">
                <a:latin typeface="Garamond"/>
                <a:cs typeface="Garamond"/>
              </a:rPr>
              <a:t>R</a:t>
            </a:r>
            <a:r>
              <a:rPr dirty="0" smtClean="0" sz="3000" spc="0" b="1">
                <a:latin typeface="Garamond"/>
                <a:cs typeface="Garamond"/>
              </a:rPr>
              <a:t>AN</a:t>
            </a:r>
            <a:r>
              <a:rPr dirty="0" smtClean="0" sz="3000" spc="50" b="1">
                <a:latin typeface="Garamond"/>
                <a:cs typeface="Garamond"/>
              </a:rPr>
              <a:t> </a:t>
            </a:r>
            <a:r>
              <a:rPr dirty="0" smtClean="0" sz="3000" spc="0" b="1">
                <a:latin typeface="Garamond"/>
                <a:cs typeface="Garamond"/>
              </a:rPr>
              <a:t>DI</a:t>
            </a:r>
            <a:r>
              <a:rPr dirty="0" smtClean="0" sz="3000" spc="9" b="1">
                <a:latin typeface="Garamond"/>
                <a:cs typeface="Garamond"/>
              </a:rPr>
              <a:t> </a:t>
            </a:r>
            <a:r>
              <a:rPr dirty="0" smtClean="0" sz="3000" spc="-54" b="1">
                <a:latin typeface="Garamond"/>
                <a:cs typeface="Garamond"/>
              </a:rPr>
              <a:t>R</a:t>
            </a:r>
            <a:r>
              <a:rPr dirty="0" smtClean="0" sz="3000" spc="0" b="1">
                <a:latin typeface="Garamond"/>
                <a:cs typeface="Garamond"/>
              </a:rPr>
              <a:t>UMAH</a:t>
            </a:r>
            <a:endParaRPr sz="3000">
              <a:latin typeface="Garamond"/>
              <a:cs typeface="Garamond"/>
            </a:endParaRPr>
          </a:p>
          <a:p>
            <a:pPr marL="434644">
              <a:lnSpc>
                <a:spcPct val="93750"/>
              </a:lnSpc>
              <a:spcBef>
                <a:spcPts val="225"/>
              </a:spcBef>
            </a:pPr>
            <a:r>
              <a:rPr dirty="0" smtClean="0" sz="3000" spc="0" b="1">
                <a:latin typeface="Garamond"/>
                <a:cs typeface="Garamond"/>
              </a:rPr>
              <a:t>SA</a:t>
            </a:r>
            <a:r>
              <a:rPr dirty="0" smtClean="0" sz="3000" spc="9" b="1">
                <a:latin typeface="Garamond"/>
                <a:cs typeface="Garamond"/>
              </a:rPr>
              <a:t>K</a:t>
            </a:r>
            <a:r>
              <a:rPr dirty="0" smtClean="0" sz="3000" spc="-9" b="1">
                <a:latin typeface="Garamond"/>
                <a:cs typeface="Garamond"/>
              </a:rPr>
              <a:t>I</a:t>
            </a:r>
            <a:r>
              <a:rPr dirty="0" smtClean="0" sz="3000" spc="0" b="1">
                <a:latin typeface="Garamond"/>
                <a:cs typeface="Garamond"/>
              </a:rPr>
              <a:t>T</a:t>
            </a:r>
            <a:endParaRPr sz="3000">
              <a:latin typeface="Garamond"/>
              <a:cs typeface="Garamond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408431" y="429831"/>
            <a:ext cx="8173084" cy="61398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289560" y="371792"/>
            <a:ext cx="6435597" cy="83343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" name="object 14"/>
          <p:cNvSpPr/>
          <p:nvPr/>
        </p:nvSpPr>
        <p:spPr>
          <a:xfrm>
            <a:off x="458723" y="458724"/>
            <a:ext cx="8077200" cy="51816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458723" y="458724"/>
            <a:ext cx="8077200" cy="518160"/>
          </a:xfrm>
          <a:custGeom>
            <a:avLst/>
            <a:gdLst/>
            <a:ahLst/>
            <a:cxnLst/>
            <a:rect l="l" t="t" r="r" b="b"/>
            <a:pathLst>
              <a:path w="8077200" h="518160">
                <a:moveTo>
                  <a:pt x="0" y="518160"/>
                </a:moveTo>
                <a:lnTo>
                  <a:pt x="8077200" y="518160"/>
                </a:lnTo>
                <a:lnTo>
                  <a:pt x="8077200" y="0"/>
                </a:lnTo>
                <a:lnTo>
                  <a:pt x="0" y="0"/>
                </a:lnTo>
                <a:lnTo>
                  <a:pt x="0" y="518160"/>
                </a:lnTo>
                <a:close/>
              </a:path>
            </a:pathLst>
          </a:custGeom>
          <a:ln w="9144">
            <a:solidFill>
              <a:srgbClr val="BD4A47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/>
          <p:nvPr/>
        </p:nvSpPr>
        <p:spPr>
          <a:xfrm>
            <a:off x="408431" y="1420431"/>
            <a:ext cx="8096884" cy="51036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" name="object 9"/>
          <p:cNvSpPr/>
          <p:nvPr/>
        </p:nvSpPr>
        <p:spPr>
          <a:xfrm>
            <a:off x="289560" y="1362519"/>
            <a:ext cx="8425942" cy="467385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458723" y="1449324"/>
            <a:ext cx="8001000" cy="500786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458723" y="1449324"/>
            <a:ext cx="8001000" cy="5007864"/>
          </a:xfrm>
          <a:custGeom>
            <a:avLst/>
            <a:gdLst/>
            <a:ahLst/>
            <a:cxnLst/>
            <a:rect l="l" t="t" r="r" b="b"/>
            <a:pathLst>
              <a:path w="8001000" h="5007864">
                <a:moveTo>
                  <a:pt x="0" y="5007864"/>
                </a:moveTo>
                <a:lnTo>
                  <a:pt x="8001000" y="5007864"/>
                </a:lnTo>
                <a:lnTo>
                  <a:pt x="8001000" y="0"/>
                </a:lnTo>
                <a:lnTo>
                  <a:pt x="0" y="0"/>
                </a:lnTo>
                <a:lnTo>
                  <a:pt x="0" y="5007864"/>
                </a:lnTo>
                <a:close/>
              </a:path>
            </a:pathLst>
          </a:custGeom>
          <a:ln w="9144">
            <a:solidFill>
              <a:srgbClr val="46AAC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458723" y="1449324"/>
            <a:ext cx="8001000" cy="50078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0220" marR="2465183">
              <a:lnSpc>
                <a:spcPts val="3219"/>
              </a:lnSpc>
              <a:spcBef>
                <a:spcPts val="440"/>
              </a:spcBef>
            </a:pPr>
            <a:r>
              <a:rPr dirty="0" smtClean="0" sz="2800" spc="0">
                <a:latin typeface="Arial"/>
                <a:cs typeface="Arial"/>
              </a:rPr>
              <a:t>Pani</a:t>
            </a:r>
            <a:r>
              <a:rPr dirty="0" smtClean="0" sz="2800" spc="4">
                <a:latin typeface="Arial"/>
                <a:cs typeface="Arial"/>
              </a:rPr>
              <a:t>t</a:t>
            </a:r>
            <a:r>
              <a:rPr dirty="0" smtClean="0" sz="2800" spc="0">
                <a:latin typeface="Arial"/>
                <a:cs typeface="Arial"/>
              </a:rPr>
              <a:t>ia</a:t>
            </a:r>
            <a:r>
              <a:rPr dirty="0" smtClean="0" sz="2800" spc="0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K3</a:t>
            </a:r>
            <a:r>
              <a:rPr dirty="0" smtClean="0" sz="2800" spc="0">
                <a:latin typeface="Arial"/>
                <a:cs typeface="Arial"/>
              </a:rPr>
              <a:t> </a:t>
            </a:r>
            <a:r>
              <a:rPr dirty="0" smtClean="0" sz="2800" spc="-9">
                <a:latin typeface="Arial"/>
                <a:cs typeface="Arial"/>
              </a:rPr>
              <a:t>R</a:t>
            </a:r>
            <a:r>
              <a:rPr dirty="0" smtClean="0" sz="2800" spc="0">
                <a:latin typeface="Arial"/>
                <a:cs typeface="Arial"/>
              </a:rPr>
              <a:t>u</a:t>
            </a:r>
            <a:r>
              <a:rPr dirty="0" smtClean="0" sz="2800" spc="-9">
                <a:latin typeface="Arial"/>
                <a:cs typeface="Arial"/>
              </a:rPr>
              <a:t>m</a:t>
            </a:r>
            <a:r>
              <a:rPr dirty="0" smtClean="0" sz="2800" spc="0">
                <a:latin typeface="Arial"/>
                <a:cs typeface="Arial"/>
              </a:rPr>
              <a:t>ah</a:t>
            </a:r>
            <a:r>
              <a:rPr dirty="0" smtClean="0" sz="2800" spc="14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Sa</a:t>
            </a:r>
            <a:r>
              <a:rPr dirty="0" smtClean="0" sz="2800" spc="4">
                <a:latin typeface="Arial"/>
                <a:cs typeface="Arial"/>
              </a:rPr>
              <a:t>k</a:t>
            </a:r>
            <a:r>
              <a:rPr dirty="0" smtClean="0" sz="2800" spc="0">
                <a:latin typeface="Arial"/>
                <a:cs typeface="Arial"/>
              </a:rPr>
              <a:t>it</a:t>
            </a:r>
            <a:r>
              <a:rPr dirty="0" smtClean="0" sz="2800" spc="-14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(PK3-</a:t>
            </a:r>
            <a:r>
              <a:rPr dirty="0" smtClean="0" sz="2800" spc="-9">
                <a:latin typeface="Arial"/>
                <a:cs typeface="Arial"/>
              </a:rPr>
              <a:t>R</a:t>
            </a:r>
            <a:r>
              <a:rPr dirty="0" smtClean="0" sz="2800" spc="0">
                <a:latin typeface="Arial"/>
                <a:cs typeface="Arial"/>
              </a:rPr>
              <a:t>S)</a:t>
            </a:r>
            <a:r>
              <a:rPr dirty="0" smtClean="0" sz="2800" spc="0">
                <a:latin typeface="Arial"/>
                <a:cs typeface="Arial"/>
              </a:rPr>
              <a:t> </a:t>
            </a:r>
            <a:endParaRPr sz="2800">
              <a:latin typeface="Arial"/>
              <a:cs typeface="Arial"/>
            </a:endParaRPr>
          </a:p>
          <a:p>
            <a:pPr marL="90220" marR="2465183">
              <a:lnSpc>
                <a:spcPts val="3219"/>
              </a:lnSpc>
              <a:spcBef>
                <a:spcPts val="1822"/>
              </a:spcBef>
            </a:pPr>
            <a:r>
              <a:rPr dirty="0" smtClean="0" sz="2800" spc="-104">
                <a:latin typeface="Arial"/>
                <a:cs typeface="Arial"/>
              </a:rPr>
              <a:t>T</a:t>
            </a:r>
            <a:r>
              <a:rPr dirty="0" smtClean="0" sz="2800" spc="0">
                <a:latin typeface="Arial"/>
                <a:cs typeface="Arial"/>
              </a:rPr>
              <a:t>ugas</a:t>
            </a:r>
            <a:r>
              <a:rPr dirty="0" smtClean="0" sz="2800" spc="0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Po</a:t>
            </a:r>
            <a:r>
              <a:rPr dirty="0" smtClean="0" sz="2800" spc="4">
                <a:latin typeface="Arial"/>
                <a:cs typeface="Arial"/>
              </a:rPr>
              <a:t>k</a:t>
            </a:r>
            <a:r>
              <a:rPr dirty="0" smtClean="0" sz="2800" spc="0">
                <a:latin typeface="Arial"/>
                <a:cs typeface="Arial"/>
              </a:rPr>
              <a:t>ok</a:t>
            </a:r>
            <a:r>
              <a:rPr dirty="0" smtClean="0" sz="2800" spc="-14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PK3-</a:t>
            </a:r>
            <a:r>
              <a:rPr dirty="0" smtClean="0" sz="2800" spc="-9">
                <a:latin typeface="Arial"/>
                <a:cs typeface="Arial"/>
              </a:rPr>
              <a:t>R</a:t>
            </a:r>
            <a:r>
              <a:rPr dirty="0" smtClean="0" sz="2800" spc="0">
                <a:latin typeface="Arial"/>
                <a:cs typeface="Arial"/>
              </a:rPr>
              <a:t>S</a:t>
            </a:r>
            <a:r>
              <a:rPr dirty="0" smtClean="0" sz="2800" spc="-29">
                <a:latin typeface="Arial"/>
                <a:cs typeface="Arial"/>
              </a:rPr>
              <a:t> </a:t>
            </a:r>
            <a:r>
              <a:rPr dirty="0" smtClean="0" sz="2800" spc="-34">
                <a:latin typeface="Arial"/>
                <a:cs typeface="Arial"/>
              </a:rPr>
              <a:t>y</a:t>
            </a:r>
            <a:r>
              <a:rPr dirty="0" smtClean="0" sz="2800" spc="0">
                <a:latin typeface="Arial"/>
                <a:cs typeface="Arial"/>
              </a:rPr>
              <a:t>ai</a:t>
            </a:r>
            <a:r>
              <a:rPr dirty="0" smtClean="0" sz="2800" spc="9">
                <a:latin typeface="Arial"/>
                <a:cs typeface="Arial"/>
              </a:rPr>
              <a:t>t</a:t>
            </a:r>
            <a:r>
              <a:rPr dirty="0" smtClean="0" sz="2800" spc="0">
                <a:latin typeface="Arial"/>
                <a:cs typeface="Arial"/>
              </a:rPr>
              <a:t>u</a:t>
            </a:r>
            <a:r>
              <a:rPr dirty="0" smtClean="0" sz="2800" spc="44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:</a:t>
            </a:r>
            <a:endParaRPr sz="2800">
              <a:latin typeface="Arial"/>
              <a:cs typeface="Arial"/>
            </a:endParaRPr>
          </a:p>
          <a:p>
            <a:pPr marL="90220">
              <a:lnSpc>
                <a:spcPct val="95825"/>
              </a:lnSpc>
              <a:spcBef>
                <a:spcPts val="1872"/>
              </a:spcBef>
            </a:pPr>
            <a:r>
              <a:rPr dirty="0" smtClean="0" sz="2800">
                <a:latin typeface="Arial"/>
                <a:cs typeface="Arial"/>
              </a:rPr>
              <a:t>1.</a:t>
            </a:r>
            <a:r>
              <a:rPr dirty="0" smtClean="0" sz="2800" spc="-404">
                <a:latin typeface="Arial"/>
                <a:cs typeface="Arial"/>
              </a:rPr>
              <a:t> </a:t>
            </a:r>
            <a:r>
              <a:rPr dirty="0" smtClean="0" sz="2800" spc="-9">
                <a:latin typeface="Arial"/>
                <a:cs typeface="Arial"/>
              </a:rPr>
              <a:t>M</a:t>
            </a:r>
            <a:r>
              <a:rPr dirty="0" smtClean="0" sz="2800" spc="0">
                <a:latin typeface="Arial"/>
                <a:cs typeface="Arial"/>
              </a:rPr>
              <a:t>e</a:t>
            </a:r>
            <a:r>
              <a:rPr dirty="0" smtClean="0" sz="2800" spc="-9">
                <a:latin typeface="Arial"/>
                <a:cs typeface="Arial"/>
              </a:rPr>
              <a:t>m</a:t>
            </a:r>
            <a:r>
              <a:rPr dirty="0" smtClean="0" sz="2800" spc="0">
                <a:latin typeface="Arial"/>
                <a:cs typeface="Arial"/>
              </a:rPr>
              <a:t>beri</a:t>
            </a:r>
            <a:r>
              <a:rPr dirty="0" smtClean="0" sz="2800" spc="9">
                <a:latin typeface="Arial"/>
                <a:cs typeface="Arial"/>
              </a:rPr>
              <a:t>k</a:t>
            </a:r>
            <a:r>
              <a:rPr dirty="0" smtClean="0" sz="2800" spc="0">
                <a:latin typeface="Arial"/>
                <a:cs typeface="Arial"/>
              </a:rPr>
              <a:t>an</a:t>
            </a:r>
            <a:r>
              <a:rPr dirty="0" smtClean="0" sz="2800" spc="19">
                <a:latin typeface="Arial"/>
                <a:cs typeface="Arial"/>
              </a:rPr>
              <a:t> </a:t>
            </a:r>
            <a:r>
              <a:rPr dirty="0" smtClean="0" sz="2800" spc="9">
                <a:latin typeface="Arial"/>
                <a:cs typeface="Arial"/>
              </a:rPr>
              <a:t>s</a:t>
            </a:r>
            <a:r>
              <a:rPr dirty="0" smtClean="0" sz="2800" spc="0">
                <a:latin typeface="Arial"/>
                <a:cs typeface="Arial"/>
              </a:rPr>
              <a:t>aran</a:t>
            </a:r>
            <a:r>
              <a:rPr dirty="0" smtClean="0" sz="2800" spc="0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dan</a:t>
            </a:r>
            <a:r>
              <a:rPr dirty="0" smtClean="0" sz="2800" spc="9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per</a:t>
            </a:r>
            <a:r>
              <a:rPr dirty="0" smtClean="0" sz="2800" spc="9">
                <a:latin typeface="Arial"/>
                <a:cs typeface="Arial"/>
              </a:rPr>
              <a:t>t</a:t>
            </a:r>
            <a:r>
              <a:rPr dirty="0" smtClean="0" sz="2800" spc="0">
                <a:latin typeface="Arial"/>
                <a:cs typeface="Arial"/>
              </a:rPr>
              <a:t>imbangan</a:t>
            </a:r>
            <a:r>
              <a:rPr dirty="0" smtClean="0" sz="2800" spc="775">
                <a:latin typeface="Arial"/>
                <a:cs typeface="Arial"/>
              </a:rPr>
              <a:t> </a:t>
            </a:r>
            <a:r>
              <a:rPr dirty="0" smtClean="0" sz="2800" spc="9">
                <a:latin typeface="Arial"/>
                <a:cs typeface="Arial"/>
              </a:rPr>
              <a:t>k</a:t>
            </a:r>
            <a:r>
              <a:rPr dirty="0" smtClean="0" sz="2800" spc="0">
                <a:latin typeface="Arial"/>
                <a:cs typeface="Arial"/>
              </a:rPr>
              <a:t>epd</a:t>
            </a:r>
            <a:endParaRPr sz="2800">
              <a:latin typeface="Arial"/>
              <a:cs typeface="Arial"/>
            </a:endParaRPr>
          </a:p>
          <a:p>
            <a:pPr marL="434644">
              <a:lnSpc>
                <a:spcPct val="95825"/>
              </a:lnSpc>
              <a:spcBef>
                <a:spcPts val="140"/>
              </a:spcBef>
            </a:pPr>
            <a:r>
              <a:rPr dirty="0" smtClean="0" sz="2800" spc="0">
                <a:latin typeface="Arial"/>
                <a:cs typeface="Arial"/>
              </a:rPr>
              <a:t>direk</a:t>
            </a:r>
            <a:r>
              <a:rPr dirty="0" smtClean="0" sz="2800" spc="14">
                <a:latin typeface="Arial"/>
                <a:cs typeface="Arial"/>
              </a:rPr>
              <a:t>t</a:t>
            </a:r>
            <a:r>
              <a:rPr dirty="0" smtClean="0" sz="2800" spc="0">
                <a:latin typeface="Arial"/>
                <a:cs typeface="Arial"/>
              </a:rPr>
              <a:t>ur</a:t>
            </a:r>
            <a:r>
              <a:rPr dirty="0" smtClean="0" sz="2800" spc="-29">
                <a:latin typeface="Arial"/>
                <a:cs typeface="Arial"/>
              </a:rPr>
              <a:t> </a:t>
            </a:r>
            <a:r>
              <a:rPr dirty="0" smtClean="0" sz="2800" spc="-9">
                <a:latin typeface="Arial"/>
                <a:cs typeface="Arial"/>
              </a:rPr>
              <a:t>m</a:t>
            </a:r>
            <a:r>
              <a:rPr dirty="0" smtClean="0" sz="2800" spc="0">
                <a:latin typeface="Arial"/>
                <a:cs typeface="Arial"/>
              </a:rPr>
              <a:t>engenai</a:t>
            </a:r>
            <a:r>
              <a:rPr dirty="0" smtClean="0" sz="2800" spc="29">
                <a:latin typeface="Arial"/>
                <a:cs typeface="Arial"/>
              </a:rPr>
              <a:t> </a:t>
            </a:r>
            <a:r>
              <a:rPr dirty="0" smtClean="0" sz="2800" spc="-9">
                <a:latin typeface="Arial"/>
                <a:cs typeface="Arial"/>
              </a:rPr>
              <a:t>m</a:t>
            </a:r>
            <a:r>
              <a:rPr dirty="0" smtClean="0" sz="2800" spc="0">
                <a:latin typeface="Arial"/>
                <a:cs typeface="Arial"/>
              </a:rPr>
              <a:t>a</a:t>
            </a:r>
            <a:r>
              <a:rPr dirty="0" smtClean="0" sz="2800" spc="9">
                <a:latin typeface="Arial"/>
                <a:cs typeface="Arial"/>
              </a:rPr>
              <a:t>s</a:t>
            </a:r>
            <a:r>
              <a:rPr dirty="0" smtClean="0" sz="2800" spc="0">
                <a:latin typeface="Arial"/>
                <a:cs typeface="Arial"/>
              </a:rPr>
              <a:t>alah</a:t>
            </a:r>
            <a:r>
              <a:rPr dirty="0" smtClean="0" sz="2800" spc="-14">
                <a:latin typeface="Arial"/>
                <a:cs typeface="Arial"/>
              </a:rPr>
              <a:t> </a:t>
            </a:r>
            <a:r>
              <a:rPr dirty="0" smtClean="0" sz="2800" spc="-14">
                <a:latin typeface="Arial"/>
                <a:cs typeface="Arial"/>
              </a:rPr>
              <a:t>m</a:t>
            </a:r>
            <a:r>
              <a:rPr dirty="0" smtClean="0" sz="2800" spc="0">
                <a:latin typeface="Arial"/>
                <a:cs typeface="Arial"/>
              </a:rPr>
              <a:t>asalah</a:t>
            </a:r>
            <a:r>
              <a:rPr dirty="0" smtClean="0" sz="2800" spc="24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K3</a:t>
            </a:r>
            <a:r>
              <a:rPr dirty="0" smtClean="0" sz="2800" spc="-14">
                <a:latin typeface="Arial"/>
                <a:cs typeface="Arial"/>
              </a:rPr>
              <a:t> </a:t>
            </a:r>
            <a:r>
              <a:rPr dirty="0" smtClean="0" sz="2800" spc="-14">
                <a:latin typeface="Arial"/>
                <a:cs typeface="Arial"/>
              </a:rPr>
              <a:t>R</a:t>
            </a:r>
            <a:r>
              <a:rPr dirty="0" smtClean="0" sz="2800" spc="0">
                <a:latin typeface="Arial"/>
                <a:cs typeface="Arial"/>
              </a:rPr>
              <a:t>S</a:t>
            </a:r>
            <a:endParaRPr sz="2800">
              <a:latin typeface="Arial"/>
              <a:cs typeface="Arial"/>
            </a:endParaRPr>
          </a:p>
          <a:p>
            <a:pPr marL="434644" marR="31877" indent="-344423">
              <a:lnSpc>
                <a:spcPct val="100041"/>
              </a:lnSpc>
              <a:spcBef>
                <a:spcPts val="1822"/>
              </a:spcBef>
            </a:pPr>
            <a:r>
              <a:rPr dirty="0" smtClean="0" sz="2800" spc="-4">
                <a:latin typeface="Arial"/>
                <a:cs typeface="Arial"/>
              </a:rPr>
              <a:t>2</a:t>
            </a:r>
            <a:r>
              <a:rPr dirty="0" smtClean="0" sz="2800" spc="0">
                <a:latin typeface="Arial"/>
                <a:cs typeface="Arial"/>
              </a:rPr>
              <a:t>.</a:t>
            </a:r>
            <a:r>
              <a:rPr dirty="0" smtClean="0" sz="2800" spc="-404">
                <a:latin typeface="Arial"/>
                <a:cs typeface="Arial"/>
              </a:rPr>
              <a:t> </a:t>
            </a:r>
            <a:r>
              <a:rPr dirty="0" smtClean="0" sz="2800" spc="-14">
                <a:latin typeface="Arial"/>
                <a:cs typeface="Arial"/>
              </a:rPr>
              <a:t>M</a:t>
            </a:r>
            <a:r>
              <a:rPr dirty="0" smtClean="0" sz="2800" spc="0">
                <a:latin typeface="Arial"/>
                <a:cs typeface="Arial"/>
              </a:rPr>
              <a:t>e</a:t>
            </a:r>
            <a:r>
              <a:rPr dirty="0" smtClean="0" sz="2800" spc="-14">
                <a:latin typeface="Arial"/>
                <a:cs typeface="Arial"/>
              </a:rPr>
              <a:t>m</a:t>
            </a:r>
            <a:r>
              <a:rPr dirty="0" smtClean="0" sz="2800" spc="0">
                <a:latin typeface="Arial"/>
                <a:cs typeface="Arial"/>
              </a:rPr>
              <a:t>beri</a:t>
            </a:r>
            <a:r>
              <a:rPr dirty="0" smtClean="0" sz="2800" spc="39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rekom</a:t>
            </a:r>
            <a:r>
              <a:rPr dirty="0" smtClean="0" sz="2800" spc="-9">
                <a:latin typeface="Arial"/>
                <a:cs typeface="Arial"/>
              </a:rPr>
              <a:t>e</a:t>
            </a:r>
            <a:r>
              <a:rPr dirty="0" smtClean="0" sz="2800" spc="0">
                <a:latin typeface="Arial"/>
                <a:cs typeface="Arial"/>
              </a:rPr>
              <a:t>ndasi</a:t>
            </a:r>
            <a:r>
              <a:rPr dirty="0" smtClean="0" sz="2800" spc="0">
                <a:latin typeface="Arial"/>
                <a:cs typeface="Arial"/>
              </a:rPr>
              <a:t> </a:t>
            </a:r>
            <a:r>
              <a:rPr dirty="0" smtClean="0" sz="2800" spc="9">
                <a:latin typeface="Arial"/>
                <a:cs typeface="Arial"/>
              </a:rPr>
              <a:t>t</a:t>
            </a:r>
            <a:r>
              <a:rPr dirty="0" smtClean="0" sz="2800" spc="0">
                <a:latin typeface="Arial"/>
                <a:cs typeface="Arial"/>
              </a:rPr>
              <a:t>entang</a:t>
            </a:r>
            <a:r>
              <a:rPr dirty="0" smtClean="0" sz="2800" spc="-25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pelak</a:t>
            </a:r>
            <a:r>
              <a:rPr dirty="0" smtClean="0" sz="2800" spc="9">
                <a:latin typeface="Arial"/>
                <a:cs typeface="Arial"/>
              </a:rPr>
              <a:t>s</a:t>
            </a:r>
            <a:r>
              <a:rPr dirty="0" smtClean="0" sz="2800" spc="0">
                <a:latin typeface="Arial"/>
                <a:cs typeface="Arial"/>
              </a:rPr>
              <a:t>ana</a:t>
            </a:r>
            <a:r>
              <a:rPr dirty="0" smtClean="0" sz="2800" spc="-9">
                <a:latin typeface="Arial"/>
                <a:cs typeface="Arial"/>
              </a:rPr>
              <a:t>a</a:t>
            </a:r>
            <a:r>
              <a:rPr dirty="0" smtClean="0" sz="2800" spc="0">
                <a:latin typeface="Arial"/>
                <a:cs typeface="Arial"/>
              </a:rPr>
              <a:t>n</a:t>
            </a:r>
            <a:r>
              <a:rPr dirty="0" smtClean="0" sz="2800" spc="0">
                <a:latin typeface="Arial"/>
                <a:cs typeface="Arial"/>
              </a:rPr>
              <a:t> </a:t>
            </a:r>
            <a:r>
              <a:rPr dirty="0" smtClean="0" sz="2800" spc="-4">
                <a:latin typeface="Arial"/>
                <a:cs typeface="Arial"/>
              </a:rPr>
              <a:t>K#</a:t>
            </a:r>
            <a:r>
              <a:rPr dirty="0" smtClean="0" sz="2800" spc="-4">
                <a:latin typeface="Arial"/>
                <a:cs typeface="Arial"/>
              </a:rPr>
              <a:t> </a:t>
            </a:r>
            <a:r>
              <a:rPr dirty="0" smtClean="0" sz="2800" spc="-14">
                <a:latin typeface="Arial"/>
                <a:cs typeface="Arial"/>
              </a:rPr>
              <a:t>R</a:t>
            </a:r>
            <a:r>
              <a:rPr dirty="0" smtClean="0" sz="2800" spc="0">
                <a:latin typeface="Arial"/>
                <a:cs typeface="Arial"/>
              </a:rPr>
              <a:t>S</a:t>
            </a:r>
            <a:r>
              <a:rPr dirty="0" smtClean="0" sz="2800" spc="0">
                <a:latin typeface="Arial"/>
                <a:cs typeface="Arial"/>
              </a:rPr>
              <a:t> </a:t>
            </a:r>
            <a:r>
              <a:rPr dirty="0" smtClean="0" sz="2800" spc="9">
                <a:latin typeface="Arial"/>
                <a:cs typeface="Arial"/>
              </a:rPr>
              <a:t>s</a:t>
            </a:r>
            <a:r>
              <a:rPr dirty="0" smtClean="0" sz="2800" spc="0">
                <a:latin typeface="Arial"/>
                <a:cs typeface="Arial"/>
              </a:rPr>
              <a:t>esuai</a:t>
            </a:r>
            <a:r>
              <a:rPr dirty="0" smtClean="0" sz="2800" spc="0">
                <a:latin typeface="Arial"/>
                <a:cs typeface="Arial"/>
              </a:rPr>
              <a:t> </a:t>
            </a:r>
            <a:r>
              <a:rPr dirty="0" smtClean="0" sz="2800" spc="-4">
                <a:latin typeface="Arial"/>
                <a:cs typeface="Arial"/>
              </a:rPr>
              <a:t>d</a:t>
            </a:r>
            <a:r>
              <a:rPr dirty="0" smtClean="0" sz="2800" spc="0">
                <a:latin typeface="Arial"/>
                <a:cs typeface="Arial"/>
              </a:rPr>
              <a:t>g</a:t>
            </a:r>
            <a:r>
              <a:rPr dirty="0" smtClean="0" sz="2800" spc="0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bida</a:t>
            </a:r>
            <a:r>
              <a:rPr dirty="0" smtClean="0" sz="2800" spc="-9">
                <a:latin typeface="Arial"/>
                <a:cs typeface="Arial"/>
              </a:rPr>
              <a:t>n</a:t>
            </a:r>
            <a:r>
              <a:rPr dirty="0" smtClean="0" sz="2800" spc="0">
                <a:latin typeface="Arial"/>
                <a:cs typeface="Arial"/>
              </a:rPr>
              <a:t>g</a:t>
            </a:r>
            <a:r>
              <a:rPr dirty="0" smtClean="0" sz="2800" spc="14">
                <a:latin typeface="Arial"/>
                <a:cs typeface="Arial"/>
              </a:rPr>
              <a:t> </a:t>
            </a:r>
            <a:r>
              <a:rPr dirty="0" smtClean="0" sz="2800" spc="-34">
                <a:latin typeface="Arial"/>
                <a:cs typeface="Arial"/>
              </a:rPr>
              <a:t>y</a:t>
            </a:r>
            <a:r>
              <a:rPr dirty="0" smtClean="0" sz="2800" spc="0">
                <a:latin typeface="Arial"/>
                <a:cs typeface="Arial"/>
              </a:rPr>
              <a:t>ang</a:t>
            </a:r>
            <a:r>
              <a:rPr dirty="0" smtClean="0" sz="2800" spc="34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dibutuh</a:t>
            </a:r>
            <a:r>
              <a:rPr dirty="0" smtClean="0" sz="2800" spc="4">
                <a:latin typeface="Arial"/>
                <a:cs typeface="Arial"/>
              </a:rPr>
              <a:t>k</a:t>
            </a:r>
            <a:r>
              <a:rPr dirty="0" smtClean="0" sz="2800" spc="0">
                <a:latin typeface="Arial"/>
                <a:cs typeface="Arial"/>
              </a:rPr>
              <a:t>an</a:t>
            </a:r>
            <a:endParaRPr sz="2800">
              <a:latin typeface="Arial"/>
              <a:cs typeface="Arial"/>
            </a:endParaRPr>
          </a:p>
          <a:p>
            <a:pPr marL="90220">
              <a:lnSpc>
                <a:spcPct val="95825"/>
              </a:lnSpc>
              <a:spcBef>
                <a:spcPts val="1684"/>
              </a:spcBef>
            </a:pPr>
            <a:r>
              <a:rPr dirty="0" smtClean="0" sz="2800" spc="-4">
                <a:latin typeface="Arial"/>
                <a:cs typeface="Arial"/>
              </a:rPr>
              <a:t>3</a:t>
            </a:r>
            <a:r>
              <a:rPr dirty="0" smtClean="0" sz="2800" spc="0">
                <a:latin typeface="Arial"/>
                <a:cs typeface="Arial"/>
              </a:rPr>
              <a:t>.</a:t>
            </a:r>
            <a:r>
              <a:rPr dirty="0" smtClean="0" sz="2800" spc="-404">
                <a:latin typeface="Arial"/>
                <a:cs typeface="Arial"/>
              </a:rPr>
              <a:t> </a:t>
            </a:r>
            <a:r>
              <a:rPr dirty="0" smtClean="0" sz="2800" spc="-14">
                <a:latin typeface="Arial"/>
                <a:cs typeface="Arial"/>
              </a:rPr>
              <a:t>M</a:t>
            </a:r>
            <a:r>
              <a:rPr dirty="0" smtClean="0" sz="2800" spc="0">
                <a:latin typeface="Arial"/>
                <a:cs typeface="Arial"/>
              </a:rPr>
              <a:t>eng</a:t>
            </a:r>
            <a:r>
              <a:rPr dirty="0" smtClean="0" sz="2800" spc="-9">
                <a:latin typeface="Arial"/>
                <a:cs typeface="Arial"/>
              </a:rPr>
              <a:t>a</a:t>
            </a:r>
            <a:r>
              <a:rPr dirty="0" smtClean="0" sz="2800" spc="0">
                <a:latin typeface="Arial"/>
                <a:cs typeface="Arial"/>
              </a:rPr>
              <a:t>dakan</a:t>
            </a:r>
            <a:r>
              <a:rPr dirty="0" smtClean="0" sz="2800" spc="25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pela</a:t>
            </a:r>
            <a:r>
              <a:rPr dirty="0" smtClean="0" sz="2800" spc="9">
                <a:latin typeface="Arial"/>
                <a:cs typeface="Arial"/>
              </a:rPr>
              <a:t>t</a:t>
            </a:r>
            <a:r>
              <a:rPr dirty="0" smtClean="0" sz="2800" spc="0">
                <a:latin typeface="Arial"/>
                <a:cs typeface="Arial"/>
              </a:rPr>
              <a:t>ihan</a:t>
            </a:r>
            <a:r>
              <a:rPr dirty="0" smtClean="0" sz="2800" spc="-19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dlm</a:t>
            </a:r>
            <a:r>
              <a:rPr dirty="0" smtClean="0" sz="2800" spc="0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rangka</a:t>
            </a:r>
            <a:endParaRPr sz="2800">
              <a:latin typeface="Arial"/>
              <a:cs typeface="Arial"/>
            </a:endParaRPr>
          </a:p>
          <a:p>
            <a:pPr marL="434644">
              <a:lnSpc>
                <a:spcPct val="95825"/>
              </a:lnSpc>
              <a:spcBef>
                <a:spcPts val="140"/>
              </a:spcBef>
            </a:pPr>
            <a:r>
              <a:rPr dirty="0" smtClean="0" sz="2800" spc="-9">
                <a:latin typeface="Arial"/>
                <a:cs typeface="Arial"/>
              </a:rPr>
              <a:t>m</a:t>
            </a:r>
            <a:r>
              <a:rPr dirty="0" smtClean="0" sz="2800" spc="0">
                <a:latin typeface="Arial"/>
                <a:cs typeface="Arial"/>
              </a:rPr>
              <a:t>eningka</a:t>
            </a:r>
            <a:r>
              <a:rPr dirty="0" smtClean="0" sz="2800" spc="14">
                <a:latin typeface="Arial"/>
                <a:cs typeface="Arial"/>
              </a:rPr>
              <a:t>t</a:t>
            </a:r>
            <a:r>
              <a:rPr dirty="0" smtClean="0" sz="2800" spc="9">
                <a:latin typeface="Arial"/>
                <a:cs typeface="Arial"/>
              </a:rPr>
              <a:t>k</a:t>
            </a:r>
            <a:r>
              <a:rPr dirty="0" smtClean="0" sz="2800" spc="0">
                <a:latin typeface="Arial"/>
                <a:cs typeface="Arial"/>
              </a:rPr>
              <a:t>an</a:t>
            </a:r>
            <a:r>
              <a:rPr dirty="0" smtClean="0" sz="2800" spc="-19">
                <a:latin typeface="Arial"/>
                <a:cs typeface="Arial"/>
              </a:rPr>
              <a:t> </a:t>
            </a:r>
            <a:r>
              <a:rPr dirty="0" smtClean="0" sz="2800" spc="-9">
                <a:latin typeface="Arial"/>
                <a:cs typeface="Arial"/>
              </a:rPr>
              <a:t>m</a:t>
            </a:r>
            <a:r>
              <a:rPr dirty="0" smtClean="0" sz="2800" spc="0">
                <a:latin typeface="Arial"/>
                <a:cs typeface="Arial"/>
              </a:rPr>
              <a:t>u</a:t>
            </a:r>
            <a:r>
              <a:rPr dirty="0" smtClean="0" sz="2800" spc="9">
                <a:latin typeface="Arial"/>
                <a:cs typeface="Arial"/>
              </a:rPr>
              <a:t>t</a:t>
            </a:r>
            <a:r>
              <a:rPr dirty="0" smtClean="0" sz="2800" spc="0">
                <a:latin typeface="Arial"/>
                <a:cs typeface="Arial"/>
              </a:rPr>
              <a:t>uS</a:t>
            </a:r>
            <a:r>
              <a:rPr dirty="0" smtClean="0" sz="2800" spc="-14">
                <a:latin typeface="Arial"/>
                <a:cs typeface="Arial"/>
              </a:rPr>
              <a:t>D</a:t>
            </a:r>
            <a:r>
              <a:rPr dirty="0" smtClean="0" sz="2800" spc="0">
                <a:latin typeface="Arial"/>
                <a:cs typeface="Arial"/>
              </a:rPr>
              <a:t>M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8723" y="458724"/>
            <a:ext cx="8077200" cy="5181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00"/>
              </a:lnSpc>
              <a:spcBef>
                <a:spcPts val="4"/>
              </a:spcBef>
            </a:pPr>
            <a:endParaRPr sz="500"/>
          </a:p>
          <a:p>
            <a:pPr marL="90220">
              <a:lnSpc>
                <a:spcPct val="93750"/>
              </a:lnSpc>
            </a:pPr>
            <a:r>
              <a:rPr dirty="0" smtClean="0" sz="2800" spc="0" b="1" u="heavy">
                <a:latin typeface="Garamond"/>
                <a:cs typeface="Garamond"/>
              </a:rPr>
              <a:t>SE</a:t>
            </a:r>
            <a:r>
              <a:rPr dirty="0" smtClean="0" sz="2800" spc="-25" b="1" u="heavy">
                <a:latin typeface="Garamond"/>
                <a:cs typeface="Garamond"/>
              </a:rPr>
              <a:t> </a:t>
            </a:r>
            <a:r>
              <a:rPr dirty="0" smtClean="0" sz="2800" spc="-9" b="1" u="heavy">
                <a:latin typeface="Garamond"/>
                <a:cs typeface="Garamond"/>
              </a:rPr>
              <a:t>D</a:t>
            </a:r>
            <a:r>
              <a:rPr dirty="0" smtClean="0" sz="2800" spc="0" b="1" u="heavy">
                <a:latin typeface="Garamond"/>
                <a:cs typeface="Garamond"/>
              </a:rPr>
              <a:t>i</a:t>
            </a:r>
            <a:r>
              <a:rPr dirty="0" smtClean="0" sz="2800" spc="89" b="1" u="heavy">
                <a:latin typeface="Garamond"/>
                <a:cs typeface="Garamond"/>
              </a:rPr>
              <a:t>r</a:t>
            </a:r>
            <a:r>
              <a:rPr dirty="0" smtClean="0" sz="2800" spc="-9" b="1" u="heavy">
                <a:latin typeface="Garamond"/>
                <a:cs typeface="Garamond"/>
              </a:rPr>
              <a:t>j</a:t>
            </a:r>
            <a:r>
              <a:rPr dirty="0" smtClean="0" sz="2800" spc="0" b="1" u="heavy">
                <a:latin typeface="Garamond"/>
                <a:cs typeface="Garamond"/>
              </a:rPr>
              <a:t>en</a:t>
            </a:r>
            <a:r>
              <a:rPr dirty="0" smtClean="0" sz="2800" spc="9" b="1" u="heavy">
                <a:latin typeface="Garamond"/>
                <a:cs typeface="Garamond"/>
              </a:rPr>
              <a:t> </a:t>
            </a:r>
            <a:r>
              <a:rPr dirty="0" smtClean="0" sz="2800" spc="0" b="1" u="heavy">
                <a:latin typeface="Garamond"/>
                <a:cs typeface="Garamond"/>
              </a:rPr>
              <a:t>no</a:t>
            </a:r>
            <a:r>
              <a:rPr dirty="0" smtClean="0" sz="2800" spc="-9" b="1" u="heavy">
                <a:latin typeface="Garamond"/>
                <a:cs typeface="Garamond"/>
              </a:rPr>
              <a:t>.</a:t>
            </a:r>
            <a:r>
              <a:rPr dirty="0" smtClean="0" sz="2800" spc="0" b="1" u="heavy">
                <a:latin typeface="Garamond"/>
                <a:cs typeface="Garamond"/>
              </a:rPr>
              <a:t>00.06</a:t>
            </a:r>
            <a:r>
              <a:rPr dirty="0" smtClean="0" sz="2800" spc="-14" b="1" u="heavy">
                <a:latin typeface="Garamond"/>
                <a:cs typeface="Garamond"/>
              </a:rPr>
              <a:t>.</a:t>
            </a:r>
            <a:r>
              <a:rPr dirty="0" smtClean="0" sz="2800" spc="0" b="1" u="heavy">
                <a:latin typeface="Garamond"/>
                <a:cs typeface="Garamond"/>
              </a:rPr>
              <a:t>6</a:t>
            </a:r>
            <a:r>
              <a:rPr dirty="0" smtClean="0" sz="2800" spc="-9" b="1" u="heavy">
                <a:latin typeface="Garamond"/>
                <a:cs typeface="Garamond"/>
              </a:rPr>
              <a:t>.</a:t>
            </a:r>
            <a:r>
              <a:rPr dirty="0" smtClean="0" sz="2800" spc="0" b="1" u="heavy">
                <a:latin typeface="Garamond"/>
                <a:cs typeface="Garamond"/>
              </a:rPr>
              <a:t>4</a:t>
            </a:r>
            <a:r>
              <a:rPr dirty="0" smtClean="0" sz="2800" spc="-9" b="1" u="heavy">
                <a:latin typeface="Garamond"/>
                <a:cs typeface="Garamond"/>
              </a:rPr>
              <a:t>.</a:t>
            </a:r>
            <a:r>
              <a:rPr dirty="0" smtClean="0" sz="2800" spc="0" b="1" u="heavy">
                <a:latin typeface="Garamond"/>
                <a:cs typeface="Garamond"/>
              </a:rPr>
              <a:t>01497</a:t>
            </a:r>
            <a:r>
              <a:rPr dirty="0" smtClean="0" sz="2800" spc="-54" b="1" u="heavy">
                <a:latin typeface="Garamond"/>
                <a:cs typeface="Garamond"/>
              </a:rPr>
              <a:t> </a:t>
            </a:r>
            <a:r>
              <a:rPr dirty="0" smtClean="0" sz="2800" spc="0" b="1" u="heavy">
                <a:latin typeface="Garamond"/>
                <a:cs typeface="Garamond"/>
              </a:rPr>
              <a:t>ta</a:t>
            </a:r>
            <a:r>
              <a:rPr dirty="0" smtClean="0" sz="2800" spc="9" b="1" u="heavy">
                <a:latin typeface="Garamond"/>
                <a:cs typeface="Garamond"/>
              </a:rPr>
              <a:t>h</a:t>
            </a:r>
            <a:r>
              <a:rPr dirty="0" smtClean="0" sz="2800" spc="4" b="1" u="heavy">
                <a:latin typeface="Garamond"/>
                <a:cs typeface="Garamond"/>
              </a:rPr>
              <a:t>u</a:t>
            </a:r>
            <a:r>
              <a:rPr dirty="0" smtClean="0" sz="2800" spc="0" b="1" u="heavy">
                <a:latin typeface="Garamond"/>
                <a:cs typeface="Garamond"/>
              </a:rPr>
              <a:t>n</a:t>
            </a:r>
            <a:r>
              <a:rPr dirty="0" smtClean="0" sz="2800" spc="-50" b="1" u="heavy">
                <a:latin typeface="Garamond"/>
                <a:cs typeface="Garamond"/>
              </a:rPr>
              <a:t> </a:t>
            </a:r>
            <a:r>
              <a:rPr dirty="0" smtClean="0" sz="2800" spc="-9" b="1" u="heavy">
                <a:latin typeface="Garamond"/>
                <a:cs typeface="Garamond"/>
              </a:rPr>
              <a:t>1</a:t>
            </a:r>
            <a:r>
              <a:rPr dirty="0" smtClean="0" sz="2800" spc="0" b="1" u="heavy">
                <a:latin typeface="Garamond"/>
                <a:cs typeface="Garamond"/>
              </a:rPr>
              <a:t>995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83942" y="689610"/>
            <a:ext cx="8575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2037303" y="689610"/>
            <a:ext cx="9030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4784522" y="689610"/>
            <a:ext cx="8245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5742944" y="689610"/>
            <a:ext cx="83074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332232" y="277317"/>
            <a:ext cx="8020684" cy="12570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/>
          <p:nvPr/>
        </p:nvSpPr>
        <p:spPr>
          <a:xfrm>
            <a:off x="213360" y="210261"/>
            <a:ext cx="4853686" cy="8456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" name="object 9"/>
          <p:cNvSpPr/>
          <p:nvPr/>
        </p:nvSpPr>
        <p:spPr>
          <a:xfrm>
            <a:off x="382524" y="306324"/>
            <a:ext cx="7924800" cy="116128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382524" y="306324"/>
            <a:ext cx="7924800" cy="1161288"/>
          </a:xfrm>
          <a:custGeom>
            <a:avLst/>
            <a:gdLst/>
            <a:ahLst/>
            <a:cxnLst/>
            <a:rect l="l" t="t" r="r" b="b"/>
            <a:pathLst>
              <a:path w="7924800" h="1161288">
                <a:moveTo>
                  <a:pt x="0" y="1161288"/>
                </a:moveTo>
                <a:lnTo>
                  <a:pt x="7924800" y="1161288"/>
                </a:lnTo>
                <a:lnTo>
                  <a:pt x="7924800" y="0"/>
                </a:lnTo>
                <a:lnTo>
                  <a:pt x="0" y="0"/>
                </a:lnTo>
                <a:lnTo>
                  <a:pt x="0" y="1161288"/>
                </a:lnTo>
                <a:close/>
              </a:path>
            </a:pathLst>
          </a:custGeom>
          <a:ln w="9144">
            <a:solidFill>
              <a:srgbClr val="497DBA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381000" y="1341120"/>
            <a:ext cx="8077200" cy="5202935"/>
          </a:xfrm>
          <a:custGeom>
            <a:avLst/>
            <a:gdLst/>
            <a:ahLst/>
            <a:cxnLst/>
            <a:rect l="l" t="t" r="r" b="b"/>
            <a:pathLst>
              <a:path w="8077200" h="5202935">
                <a:moveTo>
                  <a:pt x="0" y="5202935"/>
                </a:moveTo>
                <a:lnTo>
                  <a:pt x="8077200" y="5202935"/>
                </a:lnTo>
                <a:lnTo>
                  <a:pt x="8077200" y="0"/>
                </a:lnTo>
                <a:lnTo>
                  <a:pt x="0" y="0"/>
                </a:lnTo>
                <a:lnTo>
                  <a:pt x="0" y="520293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381000" y="1341120"/>
            <a:ext cx="8077200" cy="5202935"/>
          </a:xfrm>
          <a:custGeom>
            <a:avLst/>
            <a:gdLst/>
            <a:ahLst/>
            <a:cxnLst/>
            <a:rect l="l" t="t" r="r" b="b"/>
            <a:pathLst>
              <a:path w="8077200" h="5202935">
                <a:moveTo>
                  <a:pt x="0" y="5202935"/>
                </a:moveTo>
                <a:lnTo>
                  <a:pt x="8077200" y="5202935"/>
                </a:lnTo>
                <a:lnTo>
                  <a:pt x="8077200" y="0"/>
                </a:lnTo>
                <a:lnTo>
                  <a:pt x="0" y="0"/>
                </a:lnTo>
                <a:lnTo>
                  <a:pt x="0" y="5202935"/>
                </a:lnTo>
                <a:close/>
              </a:path>
            </a:pathLst>
          </a:custGeom>
          <a:ln w="24384">
            <a:solidFill>
              <a:srgbClr val="4F81B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381000" y="306324"/>
            <a:ext cx="7926324" cy="10347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44">
              <a:lnSpc>
                <a:spcPts val="3854"/>
              </a:lnSpc>
              <a:spcBef>
                <a:spcPts val="192"/>
              </a:spcBef>
            </a:pPr>
            <a:r>
              <a:rPr dirty="0" smtClean="0" baseline="1688" sz="4200" spc="0" b="1">
                <a:latin typeface="Arial Black"/>
                <a:cs typeface="Arial Black"/>
              </a:rPr>
              <a:t>LA</a:t>
            </a:r>
            <a:r>
              <a:rPr dirty="0" smtClean="0" baseline="1688" sz="4200" spc="-14" b="1">
                <a:latin typeface="Arial Black"/>
                <a:cs typeface="Arial Black"/>
              </a:rPr>
              <a:t>N</a:t>
            </a:r>
            <a:r>
              <a:rPr dirty="0" smtClean="0" baseline="1688" sz="4200" spc="-14" b="1">
                <a:latin typeface="Arial Black"/>
                <a:cs typeface="Arial Black"/>
              </a:rPr>
              <a:t>G</a:t>
            </a:r>
            <a:r>
              <a:rPr dirty="0" smtClean="0" baseline="1688" sz="4200" spc="-14" b="1">
                <a:latin typeface="Arial Black"/>
                <a:cs typeface="Arial Black"/>
              </a:rPr>
              <a:t>K</a:t>
            </a:r>
            <a:r>
              <a:rPr dirty="0" smtClean="0" baseline="1688" sz="4200" spc="0" b="1">
                <a:latin typeface="Arial Black"/>
                <a:cs typeface="Arial Black"/>
              </a:rPr>
              <a:t>AH</a:t>
            </a:r>
            <a:r>
              <a:rPr dirty="0" smtClean="0" baseline="1688" sz="4200" spc="9" b="1">
                <a:latin typeface="Arial Black"/>
                <a:cs typeface="Arial Black"/>
              </a:rPr>
              <a:t> </a:t>
            </a:r>
            <a:r>
              <a:rPr dirty="0" smtClean="0" baseline="1688" sz="4200" spc="-14" b="1">
                <a:latin typeface="Arial Black"/>
                <a:cs typeface="Arial Black"/>
              </a:rPr>
              <a:t>K</a:t>
            </a:r>
            <a:r>
              <a:rPr dirty="0" smtClean="0" baseline="1688" sz="4200" spc="-14" b="1">
                <a:latin typeface="Arial Black"/>
                <a:cs typeface="Arial Black"/>
              </a:rPr>
              <a:t>E</a:t>
            </a:r>
            <a:r>
              <a:rPr dirty="0" smtClean="0" baseline="1688" sz="4200" spc="-14" b="1">
                <a:latin typeface="Arial Black"/>
                <a:cs typeface="Arial Black"/>
              </a:rPr>
              <a:t>G</a:t>
            </a:r>
            <a:r>
              <a:rPr dirty="0" smtClean="0" baseline="1688" sz="4200" spc="9" b="1">
                <a:latin typeface="Arial Black"/>
                <a:cs typeface="Arial Black"/>
              </a:rPr>
              <a:t>I</a:t>
            </a:r>
            <a:r>
              <a:rPr dirty="0" smtClean="0" baseline="1688" sz="4200" spc="-194" b="1">
                <a:latin typeface="Arial Black"/>
                <a:cs typeface="Arial Black"/>
              </a:rPr>
              <a:t>A</a:t>
            </a:r>
            <a:r>
              <a:rPr dirty="0" smtClean="0" baseline="1688" sz="4200" spc="-204" b="1">
                <a:latin typeface="Arial Black"/>
                <a:cs typeface="Arial Black"/>
              </a:rPr>
              <a:t>T</a:t>
            </a:r>
            <a:r>
              <a:rPr dirty="0" smtClean="0" baseline="1688" sz="4200" spc="0" b="1">
                <a:latin typeface="Arial Black"/>
                <a:cs typeface="Arial Black"/>
              </a:rPr>
              <a:t>AN</a:t>
            </a:r>
            <a:r>
              <a:rPr dirty="0" smtClean="0" baseline="1688" sz="4200" spc="-159" b="1">
                <a:latin typeface="Arial Black"/>
                <a:cs typeface="Arial Black"/>
              </a:rPr>
              <a:t> </a:t>
            </a:r>
            <a:r>
              <a:rPr dirty="0" smtClean="0" baseline="2070" sz="4200" spc="0">
                <a:latin typeface="Arial"/>
                <a:cs typeface="Arial"/>
              </a:rPr>
              <a:t>: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7324" y="306324"/>
            <a:ext cx="150875" cy="10347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381000" y="1341120"/>
            <a:ext cx="7926324" cy="126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950"/>
              </a:lnSpc>
              <a:spcBef>
                <a:spcPts val="45"/>
              </a:spcBef>
            </a:pPr>
            <a:endParaRPr sz="950"/>
          </a:p>
        </p:txBody>
      </p:sp>
      <p:sp>
        <p:nvSpPr>
          <p:cNvPr id="3" name="object 3"/>
          <p:cNvSpPr txBox="1"/>
          <p:nvPr/>
        </p:nvSpPr>
        <p:spPr>
          <a:xfrm>
            <a:off x="8307324" y="1341120"/>
            <a:ext cx="150875" cy="126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950"/>
              </a:lnSpc>
              <a:spcBef>
                <a:spcPts val="45"/>
              </a:spcBef>
            </a:pPr>
            <a:endParaRPr sz="950"/>
          </a:p>
        </p:txBody>
      </p:sp>
      <p:sp>
        <p:nvSpPr>
          <p:cNvPr id="2" name="object 2"/>
          <p:cNvSpPr txBox="1"/>
          <p:nvPr/>
        </p:nvSpPr>
        <p:spPr>
          <a:xfrm>
            <a:off x="381000" y="1467612"/>
            <a:ext cx="8077200" cy="50764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44">
              <a:lnSpc>
                <a:spcPts val="2205"/>
              </a:lnSpc>
              <a:spcBef>
                <a:spcPts val="110"/>
              </a:spcBef>
            </a:pPr>
            <a:r>
              <a:rPr dirty="0" smtClean="0" baseline="1207" sz="3600" spc="0">
                <a:latin typeface="Arial"/>
                <a:cs typeface="Arial"/>
              </a:rPr>
              <a:t>•</a:t>
            </a:r>
            <a:r>
              <a:rPr dirty="0" smtClean="0" baseline="1207" sz="3600" spc="-184">
                <a:latin typeface="Arial"/>
                <a:cs typeface="Arial"/>
              </a:rPr>
              <a:t> </a:t>
            </a:r>
            <a:r>
              <a:rPr dirty="0" smtClean="0" baseline="1207" sz="3600" spc="0">
                <a:latin typeface="Arial"/>
                <a:cs typeface="Arial"/>
              </a:rPr>
              <a:t>P</a:t>
            </a:r>
            <a:r>
              <a:rPr dirty="0" smtClean="0" baseline="1207" sz="3600" spc="9">
                <a:latin typeface="Arial"/>
                <a:cs typeface="Arial"/>
              </a:rPr>
              <a:t>E</a:t>
            </a:r>
            <a:r>
              <a:rPr dirty="0" smtClean="0" baseline="1207" sz="3600" spc="-9">
                <a:latin typeface="Arial"/>
                <a:cs typeface="Arial"/>
              </a:rPr>
              <a:t>M</a:t>
            </a:r>
            <a:r>
              <a:rPr dirty="0" smtClean="0" baseline="1207" sz="3600" spc="0">
                <a:latin typeface="Arial"/>
                <a:cs typeface="Arial"/>
              </a:rPr>
              <a:t>B</a:t>
            </a:r>
            <a:r>
              <a:rPr dirty="0" smtClean="0" baseline="1207" sz="3600" spc="9">
                <a:latin typeface="Arial"/>
                <a:cs typeface="Arial"/>
              </a:rPr>
              <a:t>E</a:t>
            </a:r>
            <a:r>
              <a:rPr dirty="0" smtClean="0" baseline="1207" sz="3600" spc="0">
                <a:latin typeface="Arial"/>
                <a:cs typeface="Arial"/>
              </a:rPr>
              <a:t>N</a:t>
            </a:r>
            <a:r>
              <a:rPr dirty="0" smtClean="0" baseline="1207" sz="3600" spc="9">
                <a:latin typeface="Arial"/>
                <a:cs typeface="Arial"/>
              </a:rPr>
              <a:t>T</a:t>
            </a:r>
            <a:r>
              <a:rPr dirty="0" smtClean="0" baseline="1207" sz="3600" spc="0">
                <a:latin typeface="Arial"/>
                <a:cs typeface="Arial"/>
              </a:rPr>
              <a:t>UKAN</a:t>
            </a:r>
            <a:r>
              <a:rPr dirty="0" smtClean="0" baseline="1207" sz="3600" spc="-44">
                <a:latin typeface="Arial"/>
                <a:cs typeface="Arial"/>
              </a:rPr>
              <a:t> </a:t>
            </a:r>
            <a:r>
              <a:rPr dirty="0" smtClean="0" baseline="1207" sz="3600" spc="-164">
                <a:latin typeface="Arial"/>
                <a:cs typeface="Arial"/>
              </a:rPr>
              <a:t>P</a:t>
            </a:r>
            <a:r>
              <a:rPr dirty="0" smtClean="0" baseline="1207" sz="3600" spc="0">
                <a:latin typeface="Arial"/>
                <a:cs typeface="Arial"/>
              </a:rPr>
              <a:t>ANI</a:t>
            </a:r>
            <a:r>
              <a:rPr dirty="0" smtClean="0" baseline="1207" sz="3600" spc="19">
                <a:latin typeface="Arial"/>
                <a:cs typeface="Arial"/>
              </a:rPr>
              <a:t>T</a:t>
            </a:r>
            <a:r>
              <a:rPr dirty="0" smtClean="0" baseline="1207" sz="3600" spc="0">
                <a:latin typeface="Arial"/>
                <a:cs typeface="Arial"/>
              </a:rPr>
              <a:t>IA</a:t>
            </a:r>
            <a:r>
              <a:rPr dirty="0" smtClean="0" baseline="1207" sz="3600" spc="-199">
                <a:latin typeface="Arial"/>
                <a:cs typeface="Arial"/>
              </a:rPr>
              <a:t> </a:t>
            </a:r>
            <a:r>
              <a:rPr dirty="0" smtClean="0" baseline="1207" sz="3600" spc="0">
                <a:latin typeface="Arial"/>
                <a:cs typeface="Arial"/>
              </a:rPr>
              <a:t>K3</a:t>
            </a:r>
            <a:r>
              <a:rPr dirty="0" smtClean="0" baseline="1207" sz="3600" spc="0">
                <a:latin typeface="Arial"/>
                <a:cs typeface="Arial"/>
              </a:rPr>
              <a:t> </a:t>
            </a:r>
            <a:r>
              <a:rPr dirty="0" smtClean="0" baseline="1207" sz="3600" spc="0">
                <a:latin typeface="Arial"/>
                <a:cs typeface="Arial"/>
              </a:rPr>
              <a:t>RS</a:t>
            </a:r>
            <a:r>
              <a:rPr dirty="0" smtClean="0" baseline="1207" sz="3600" spc="0">
                <a:latin typeface="Arial"/>
                <a:cs typeface="Arial"/>
              </a:rPr>
              <a:t> </a:t>
            </a:r>
            <a:r>
              <a:rPr dirty="0" smtClean="0" baseline="1207" sz="3600" spc="0">
                <a:latin typeface="Arial"/>
                <a:cs typeface="Arial"/>
              </a:rPr>
              <a:t>DG</a:t>
            </a:r>
            <a:endParaRPr sz="2400">
              <a:latin typeface="Arial"/>
              <a:cs typeface="Arial"/>
            </a:endParaRPr>
          </a:p>
          <a:p>
            <a:pPr marL="259384">
              <a:lnSpc>
                <a:spcPct val="95825"/>
              </a:lnSpc>
              <a:spcBef>
                <a:spcPts val="9"/>
              </a:spcBef>
            </a:pPr>
            <a:r>
              <a:rPr dirty="0" smtClean="0" sz="2400" spc="19">
                <a:latin typeface="Arial"/>
                <a:cs typeface="Arial"/>
              </a:rPr>
              <a:t>T</a:t>
            </a:r>
            <a:r>
              <a:rPr dirty="0" smtClean="0" sz="2400" spc="0">
                <a:latin typeface="Arial"/>
                <a:cs typeface="Arial"/>
              </a:rPr>
              <a:t>UG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S</a:t>
            </a:r>
            <a:r>
              <a:rPr dirty="0" smtClean="0" sz="2400" spc="-44">
                <a:latin typeface="Arial"/>
                <a:cs typeface="Arial"/>
              </a:rPr>
              <a:t>,</a:t>
            </a:r>
            <a:r>
              <a:rPr dirty="0" smtClean="0" sz="2400" spc="59">
                <a:latin typeface="Arial"/>
                <a:cs typeface="Arial"/>
              </a:rPr>
              <a:t>W</a:t>
            </a:r>
            <a:r>
              <a:rPr dirty="0" smtClean="0" sz="2400" spc="-39">
                <a:latin typeface="Arial"/>
                <a:cs typeface="Arial"/>
              </a:rPr>
              <a:t>E</a:t>
            </a:r>
            <a:r>
              <a:rPr dirty="0" smtClean="0" sz="2400" spc="34">
                <a:latin typeface="Arial"/>
                <a:cs typeface="Arial"/>
              </a:rPr>
              <a:t>W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NANG</a:t>
            </a:r>
            <a:r>
              <a:rPr dirty="0" smtClean="0" sz="2400" spc="-84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DAN</a:t>
            </a:r>
            <a:r>
              <a:rPr dirty="0" smtClean="0" sz="2400" spc="-19">
                <a:latin typeface="Arial"/>
                <a:cs typeface="Arial"/>
              </a:rPr>
              <a:t> </a:t>
            </a:r>
            <a:r>
              <a:rPr dirty="0" smtClean="0" sz="2400" spc="-144">
                <a:latin typeface="Arial"/>
                <a:cs typeface="Arial"/>
              </a:rPr>
              <a:t>T</a:t>
            </a:r>
            <a:r>
              <a:rPr dirty="0" smtClean="0" sz="2400" spc="-159">
                <a:latin typeface="Arial"/>
                <a:cs typeface="Arial"/>
              </a:rPr>
              <a:t>A</a:t>
            </a:r>
            <a:r>
              <a:rPr dirty="0" smtClean="0" sz="2400" spc="-169">
                <a:latin typeface="Arial"/>
                <a:cs typeface="Arial"/>
              </a:rPr>
              <a:t>T</a:t>
            </a:r>
            <a:r>
              <a:rPr dirty="0" smtClean="0" sz="2400" spc="0">
                <a:latin typeface="Arial"/>
                <a:cs typeface="Arial"/>
              </a:rPr>
              <a:t>A</a:t>
            </a:r>
            <a:r>
              <a:rPr dirty="0" smtClean="0" sz="2400" spc="-199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K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RJA</a:t>
            </a:r>
            <a:r>
              <a:rPr dirty="0" smtClean="0" sz="2400" spc="-204">
                <a:latin typeface="Arial"/>
                <a:cs typeface="Arial"/>
              </a:rPr>
              <a:t> </a:t>
            </a:r>
            <a:r>
              <a:rPr dirty="0" smtClean="0" sz="2400" spc="-14">
                <a:latin typeface="Arial"/>
                <a:cs typeface="Arial"/>
              </a:rPr>
              <a:t>Y</a:t>
            </a:r>
            <a:r>
              <a:rPr dirty="0" smtClean="0" sz="2400" spc="0">
                <a:latin typeface="Arial"/>
                <a:cs typeface="Arial"/>
              </a:rPr>
              <a:t>G</a:t>
            </a:r>
            <a:r>
              <a:rPr dirty="0" smtClean="0" sz="2400" spc="9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J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L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S</a:t>
            </a:r>
            <a:endParaRPr sz="2400">
              <a:latin typeface="Arial"/>
              <a:cs typeface="Arial"/>
            </a:endParaRPr>
          </a:p>
          <a:p>
            <a:pPr marL="91744">
              <a:lnSpc>
                <a:spcPct val="95825"/>
              </a:lnSpc>
              <a:spcBef>
                <a:spcPts val="1562"/>
              </a:spcBef>
            </a:pPr>
            <a:r>
              <a:rPr dirty="0" smtClean="0" sz="2400" spc="0">
                <a:latin typeface="Arial"/>
                <a:cs typeface="Arial"/>
              </a:rPr>
              <a:t>•</a:t>
            </a:r>
            <a:r>
              <a:rPr dirty="0" smtClean="0" sz="2400" spc="-184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P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19">
                <a:latin typeface="Arial"/>
                <a:cs typeface="Arial"/>
              </a:rPr>
              <a:t>Y</a:t>
            </a:r>
            <a:r>
              <a:rPr dirty="0" smtClean="0" sz="2400" spc="0">
                <a:latin typeface="Arial"/>
                <a:cs typeface="Arial"/>
              </a:rPr>
              <a:t>USU</a:t>
            </a:r>
            <a:r>
              <a:rPr dirty="0" smtClean="0" sz="2400" spc="-4">
                <a:latin typeface="Arial"/>
                <a:cs typeface="Arial"/>
              </a:rPr>
              <a:t>N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24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K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B</a:t>
            </a:r>
            <a:r>
              <a:rPr dirty="0" smtClean="0" sz="2400" spc="0">
                <a:latin typeface="Arial"/>
                <a:cs typeface="Arial"/>
              </a:rPr>
              <a:t>IJ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K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44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K</a:t>
            </a:r>
            <a:r>
              <a:rPr dirty="0" smtClean="0" sz="2400" spc="0">
                <a:latin typeface="Arial"/>
                <a:cs typeface="Arial"/>
              </a:rPr>
              <a:t>3</a:t>
            </a:r>
            <a:r>
              <a:rPr dirty="0" smtClean="0" sz="2400" spc="-9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O</a:t>
            </a:r>
            <a:r>
              <a:rPr dirty="0" smtClean="0" sz="2400" spc="9">
                <a:latin typeface="Arial"/>
                <a:cs typeface="Arial"/>
              </a:rPr>
              <a:t>L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H</a:t>
            </a:r>
            <a:r>
              <a:rPr dirty="0" smtClean="0" sz="2400" spc="-19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DIRE</a:t>
            </a:r>
            <a:r>
              <a:rPr dirty="0" smtClean="0" sz="2400" spc="4">
                <a:latin typeface="Arial"/>
                <a:cs typeface="Arial"/>
              </a:rPr>
              <a:t>K</a:t>
            </a:r>
            <a:r>
              <a:rPr dirty="0" smtClean="0" sz="2400" spc="4">
                <a:latin typeface="Arial"/>
                <a:cs typeface="Arial"/>
              </a:rPr>
              <a:t>S</a:t>
            </a:r>
            <a:r>
              <a:rPr dirty="0" smtClean="0" sz="2400" spc="0">
                <a:latin typeface="Arial"/>
                <a:cs typeface="Arial"/>
              </a:rPr>
              <a:t>I</a:t>
            </a:r>
            <a:r>
              <a:rPr dirty="0" smtClean="0" sz="2400" spc="-34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RS</a:t>
            </a:r>
            <a:endParaRPr sz="2400">
              <a:latin typeface="Arial"/>
              <a:cs typeface="Arial"/>
            </a:endParaRPr>
          </a:p>
          <a:p>
            <a:pPr marL="259384">
              <a:lnSpc>
                <a:spcPct val="95825"/>
              </a:lnSpc>
              <a:spcBef>
                <a:spcPts val="120"/>
              </a:spcBef>
            </a:pPr>
            <a:r>
              <a:rPr dirty="0" smtClean="0" sz="2400" spc="-9">
                <a:latin typeface="Arial"/>
                <a:cs typeface="Arial"/>
              </a:rPr>
              <a:t>M</a:t>
            </a:r>
            <a:r>
              <a:rPr dirty="0" smtClean="0" sz="2400" spc="0">
                <a:latin typeface="Arial"/>
                <a:cs typeface="Arial"/>
              </a:rPr>
              <a:t>E</a:t>
            </a:r>
            <a:r>
              <a:rPr dirty="0" smtClean="0" sz="2400" spc="9">
                <a:latin typeface="Arial"/>
                <a:cs typeface="Arial"/>
              </a:rPr>
              <a:t>L</a:t>
            </a:r>
            <a:r>
              <a:rPr dirty="0" smtClean="0" sz="2400" spc="0">
                <a:latin typeface="Arial"/>
                <a:cs typeface="Arial"/>
              </a:rPr>
              <a:t>I</a:t>
            </a:r>
            <a:r>
              <a:rPr dirty="0" smtClean="0" sz="2400" spc="4">
                <a:latin typeface="Arial"/>
                <a:cs typeface="Arial"/>
              </a:rPr>
              <a:t>P</a:t>
            </a:r>
            <a:r>
              <a:rPr dirty="0" smtClean="0" sz="2400" spc="0">
                <a:latin typeface="Arial"/>
                <a:cs typeface="Arial"/>
              </a:rPr>
              <a:t>U</a:t>
            </a:r>
            <a:r>
              <a:rPr dirty="0" smtClean="0" sz="2400" spc="9">
                <a:latin typeface="Arial"/>
                <a:cs typeface="Arial"/>
              </a:rPr>
              <a:t>T</a:t>
            </a:r>
            <a:r>
              <a:rPr dirty="0" smtClean="0" sz="2400" spc="0">
                <a:latin typeface="Arial"/>
                <a:cs typeface="Arial"/>
              </a:rPr>
              <a:t>I</a:t>
            </a:r>
            <a:r>
              <a:rPr dirty="0" smtClean="0" sz="2400" spc="-39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PROGRAM</a:t>
            </a:r>
            <a:r>
              <a:rPr dirty="0" smtClean="0" sz="2400" spc="-19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K</a:t>
            </a:r>
            <a:r>
              <a:rPr dirty="0" smtClean="0" sz="2400" spc="9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R</a:t>
            </a:r>
            <a:r>
              <a:rPr dirty="0" smtClean="0" sz="2400" spc="-4">
                <a:latin typeface="Arial"/>
                <a:cs typeface="Arial"/>
              </a:rPr>
              <a:t>J</a:t>
            </a:r>
            <a:r>
              <a:rPr dirty="0" smtClean="0" sz="2400" spc="0">
                <a:latin typeface="Arial"/>
                <a:cs typeface="Arial"/>
              </a:rPr>
              <a:t>A,</a:t>
            </a:r>
            <a:r>
              <a:rPr dirty="0" smtClean="0" sz="2400" spc="-34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PRO</a:t>
            </a:r>
            <a:r>
              <a:rPr dirty="0" smtClean="0" sz="2400" spc="4">
                <a:latin typeface="Arial"/>
                <a:cs typeface="Arial"/>
              </a:rPr>
              <a:t>S</a:t>
            </a:r>
            <a:r>
              <a:rPr dirty="0" smtClean="0" sz="2400" spc="0">
                <a:latin typeface="Arial"/>
                <a:cs typeface="Arial"/>
              </a:rPr>
              <a:t>ED</a:t>
            </a:r>
            <a:r>
              <a:rPr dirty="0" smtClean="0" sz="2400" spc="-4">
                <a:latin typeface="Arial"/>
                <a:cs typeface="Arial"/>
              </a:rPr>
              <a:t>U</a:t>
            </a:r>
            <a:r>
              <a:rPr dirty="0" smtClean="0" sz="2400" spc="0">
                <a:latin typeface="Arial"/>
                <a:cs typeface="Arial"/>
              </a:rPr>
              <a:t>R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-9">
                <a:latin typeface="Arial"/>
                <a:cs typeface="Arial"/>
              </a:rPr>
              <a:t>D</a:t>
            </a:r>
            <a:r>
              <a:rPr dirty="0" smtClean="0" sz="2400" spc="4">
                <a:latin typeface="Arial"/>
                <a:cs typeface="Arial"/>
              </a:rPr>
              <a:t>L</a:t>
            </a:r>
            <a:r>
              <a:rPr dirty="0" smtClean="0" sz="2400" spc="0">
                <a:latin typeface="Arial"/>
                <a:cs typeface="Arial"/>
              </a:rPr>
              <a:t>L</a:t>
            </a:r>
            <a:endParaRPr sz="2400">
              <a:latin typeface="Arial"/>
              <a:cs typeface="Arial"/>
            </a:endParaRPr>
          </a:p>
          <a:p>
            <a:pPr marL="91744">
              <a:lnSpc>
                <a:spcPct val="95825"/>
              </a:lnSpc>
              <a:spcBef>
                <a:spcPts val="1563"/>
              </a:spcBef>
            </a:pPr>
            <a:r>
              <a:rPr dirty="0" smtClean="0" sz="2400" spc="0">
                <a:latin typeface="Arial"/>
                <a:cs typeface="Arial"/>
              </a:rPr>
              <a:t>•</a:t>
            </a:r>
            <a:r>
              <a:rPr dirty="0" smtClean="0" sz="2400" spc="-184">
                <a:latin typeface="Arial"/>
                <a:cs typeface="Arial"/>
              </a:rPr>
              <a:t> </a:t>
            </a:r>
            <a:r>
              <a:rPr dirty="0" smtClean="0" sz="2400" spc="-9">
                <a:latin typeface="Arial"/>
                <a:cs typeface="Arial"/>
              </a:rPr>
              <a:t>M</a:t>
            </a:r>
            <a:r>
              <a:rPr dirty="0" smtClean="0" sz="2400" spc="0">
                <a:latin typeface="Arial"/>
                <a:cs typeface="Arial"/>
              </a:rPr>
              <a:t>EN</a:t>
            </a:r>
            <a:r>
              <a:rPr dirty="0" smtClean="0" sz="2400" spc="-19">
                <a:latin typeface="Arial"/>
                <a:cs typeface="Arial"/>
              </a:rPr>
              <a:t>Y</a:t>
            </a:r>
            <a:r>
              <a:rPr dirty="0" smtClean="0" sz="2400" spc="0">
                <a:latin typeface="Arial"/>
                <a:cs typeface="Arial"/>
              </a:rPr>
              <a:t>EDI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K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-150">
                <a:latin typeface="Arial"/>
                <a:cs typeface="Arial"/>
              </a:rPr>
              <a:t>F</a:t>
            </a:r>
            <a:r>
              <a:rPr dirty="0" smtClean="0" sz="2400" spc="0">
                <a:latin typeface="Arial"/>
                <a:cs typeface="Arial"/>
              </a:rPr>
              <a:t>A</a:t>
            </a:r>
            <a:r>
              <a:rPr dirty="0" smtClean="0" sz="2400" spc="9">
                <a:latin typeface="Arial"/>
                <a:cs typeface="Arial"/>
              </a:rPr>
              <a:t>S</a:t>
            </a:r>
            <a:r>
              <a:rPr dirty="0" smtClean="0" sz="2400" spc="0">
                <a:latin typeface="Arial"/>
                <a:cs typeface="Arial"/>
              </a:rPr>
              <a:t>I</a:t>
            </a:r>
            <a:r>
              <a:rPr dirty="0" smtClean="0" sz="2400" spc="9">
                <a:latin typeface="Arial"/>
                <a:cs typeface="Arial"/>
              </a:rPr>
              <a:t>L</a:t>
            </a:r>
            <a:r>
              <a:rPr dirty="0" smtClean="0" sz="2400" spc="0">
                <a:latin typeface="Arial"/>
                <a:cs typeface="Arial"/>
              </a:rPr>
              <a:t>I</a:t>
            </a:r>
            <a:r>
              <a:rPr dirty="0" smtClean="0" sz="2400" spc="-144">
                <a:latin typeface="Arial"/>
                <a:cs typeface="Arial"/>
              </a:rPr>
              <a:t>T</a:t>
            </a:r>
            <a:r>
              <a:rPr dirty="0" smtClean="0" sz="2400" spc="0">
                <a:latin typeface="Arial"/>
                <a:cs typeface="Arial"/>
              </a:rPr>
              <a:t>AS</a:t>
            </a:r>
            <a:r>
              <a:rPr dirty="0" smtClean="0" sz="2400" spc="-74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K3</a:t>
            </a:r>
            <a:endParaRPr sz="2400">
              <a:latin typeface="Arial"/>
              <a:cs typeface="Arial"/>
            </a:endParaRPr>
          </a:p>
          <a:p>
            <a:pPr marL="91744">
              <a:lnSpc>
                <a:spcPct val="95825"/>
              </a:lnSpc>
              <a:spcBef>
                <a:spcPts val="1562"/>
              </a:spcBef>
            </a:pPr>
            <a:r>
              <a:rPr dirty="0" smtClean="0" sz="2400" spc="0">
                <a:latin typeface="Arial"/>
                <a:cs typeface="Arial"/>
              </a:rPr>
              <a:t>•</a:t>
            </a:r>
            <a:r>
              <a:rPr dirty="0" smtClean="0" sz="2400" spc="-184">
                <a:latin typeface="Arial"/>
                <a:cs typeface="Arial"/>
              </a:rPr>
              <a:t> </a:t>
            </a:r>
            <a:r>
              <a:rPr dirty="0" smtClean="0" sz="2400" spc="-4">
                <a:latin typeface="Arial"/>
                <a:cs typeface="Arial"/>
              </a:rPr>
              <a:t>M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L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K</a:t>
            </a:r>
            <a:r>
              <a:rPr dirty="0" smtClean="0" sz="2400" spc="0">
                <a:latin typeface="Arial"/>
                <a:cs typeface="Arial"/>
              </a:rPr>
              <a:t>UK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19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P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L</a:t>
            </a:r>
            <a:r>
              <a:rPr dirty="0" smtClean="0" sz="2400" spc="-159">
                <a:latin typeface="Arial"/>
                <a:cs typeface="Arial"/>
              </a:rPr>
              <a:t>A</a:t>
            </a:r>
            <a:r>
              <a:rPr dirty="0" smtClean="0" sz="2400" spc="19">
                <a:latin typeface="Arial"/>
                <a:cs typeface="Arial"/>
              </a:rPr>
              <a:t>T</a:t>
            </a:r>
            <a:r>
              <a:rPr dirty="0" smtClean="0" sz="2400" spc="0">
                <a:latin typeface="Arial"/>
                <a:cs typeface="Arial"/>
              </a:rPr>
              <a:t>IH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69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K</a:t>
            </a:r>
            <a:r>
              <a:rPr dirty="0" smtClean="0" sz="2400" spc="0">
                <a:latin typeface="Arial"/>
                <a:cs typeface="Arial"/>
              </a:rPr>
              <a:t>3</a:t>
            </a:r>
            <a:endParaRPr sz="2400">
              <a:latin typeface="Arial"/>
              <a:cs typeface="Arial"/>
            </a:endParaRPr>
          </a:p>
          <a:p>
            <a:pPr marL="91744">
              <a:lnSpc>
                <a:spcPct val="95825"/>
              </a:lnSpc>
              <a:spcBef>
                <a:spcPts val="1562"/>
              </a:spcBef>
            </a:pPr>
            <a:r>
              <a:rPr dirty="0" smtClean="0" sz="2400" spc="0">
                <a:latin typeface="Arial"/>
                <a:cs typeface="Arial"/>
              </a:rPr>
              <a:t>•</a:t>
            </a:r>
            <a:r>
              <a:rPr dirty="0" smtClean="0" sz="2400" spc="-184">
                <a:latin typeface="Arial"/>
                <a:cs typeface="Arial"/>
              </a:rPr>
              <a:t> </a:t>
            </a:r>
            <a:r>
              <a:rPr dirty="0" smtClean="0" sz="2400" spc="-4">
                <a:latin typeface="Arial"/>
                <a:cs typeface="Arial"/>
              </a:rPr>
              <a:t>M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19">
                <a:latin typeface="Arial"/>
                <a:cs typeface="Arial"/>
              </a:rPr>
              <a:t>Y</a:t>
            </a:r>
            <a:r>
              <a:rPr dirty="0" smtClean="0" sz="2400" spc="0">
                <a:latin typeface="Arial"/>
                <a:cs typeface="Arial"/>
              </a:rPr>
              <a:t>USUN</a:t>
            </a:r>
            <a:r>
              <a:rPr dirty="0" smtClean="0" sz="2400" spc="44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P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DO</a:t>
            </a:r>
            <a:r>
              <a:rPr dirty="0" smtClean="0" sz="2400" spc="-4">
                <a:latin typeface="Arial"/>
                <a:cs typeface="Arial"/>
              </a:rPr>
              <a:t>M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19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K</a:t>
            </a:r>
            <a:r>
              <a:rPr dirty="0" smtClean="0" sz="2400" spc="0">
                <a:latin typeface="Arial"/>
                <a:cs typeface="Arial"/>
              </a:rPr>
              <a:t>3</a:t>
            </a:r>
            <a:r>
              <a:rPr dirty="0" smtClean="0" sz="2400" spc="-9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&amp;</a:t>
            </a:r>
            <a:r>
              <a:rPr dirty="0" smtClean="0" sz="2400" spc="-9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RAMB</a:t>
            </a:r>
            <a:r>
              <a:rPr dirty="0" smtClean="0" sz="2400" spc="29">
                <a:latin typeface="Arial"/>
                <a:cs typeface="Arial"/>
              </a:rPr>
              <a:t>U</a:t>
            </a:r>
            <a:r>
              <a:rPr dirty="0" smtClean="0" sz="2400" spc="-4">
                <a:latin typeface="Arial"/>
                <a:cs typeface="Arial"/>
              </a:rPr>
              <a:t>-</a:t>
            </a:r>
            <a:r>
              <a:rPr dirty="0" smtClean="0" sz="2400" spc="0">
                <a:latin typeface="Arial"/>
                <a:cs typeface="Arial"/>
              </a:rPr>
              <a:t>RAMBU</a:t>
            </a:r>
            <a:r>
              <a:rPr dirty="0" smtClean="0" sz="2400" spc="25">
                <a:latin typeface="Arial"/>
                <a:cs typeface="Arial"/>
              </a:rPr>
              <a:t> </a:t>
            </a:r>
            <a:r>
              <a:rPr dirty="0" smtClean="0" sz="2400" spc="-4">
                <a:latin typeface="Arial"/>
                <a:cs typeface="Arial"/>
              </a:rPr>
              <a:t>M</a:t>
            </a:r>
            <a:r>
              <a:rPr dirty="0" smtClean="0" sz="2400" spc="0">
                <a:latin typeface="Arial"/>
                <a:cs typeface="Arial"/>
              </a:rPr>
              <a:t>IS</a:t>
            </a:r>
            <a:endParaRPr sz="2400">
              <a:latin typeface="Arial"/>
              <a:cs typeface="Arial"/>
            </a:endParaRPr>
          </a:p>
          <a:p>
            <a:pPr marL="259384">
              <a:lnSpc>
                <a:spcPct val="95825"/>
              </a:lnSpc>
              <a:spcBef>
                <a:spcPts val="120"/>
              </a:spcBef>
            </a:pPr>
            <a:r>
              <a:rPr dirty="0" smtClean="0" sz="2400" spc="0">
                <a:latin typeface="Arial"/>
                <a:cs typeface="Arial"/>
              </a:rPr>
              <a:t>DIL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RA</a:t>
            </a:r>
            <a:r>
              <a:rPr dirty="0" smtClean="0" sz="2400" spc="-4">
                <a:latin typeface="Arial"/>
                <a:cs typeface="Arial"/>
              </a:rPr>
              <a:t>N</a:t>
            </a:r>
            <a:r>
              <a:rPr dirty="0" smtClean="0" sz="2400" spc="0">
                <a:latin typeface="Arial"/>
                <a:cs typeface="Arial"/>
              </a:rPr>
              <a:t>G</a:t>
            </a:r>
            <a:r>
              <a:rPr dirty="0" smtClean="0" sz="2400" spc="-14">
                <a:latin typeface="Arial"/>
                <a:cs typeface="Arial"/>
              </a:rPr>
              <a:t> </a:t>
            </a:r>
            <a:r>
              <a:rPr dirty="0" smtClean="0" sz="2400" spc="-9">
                <a:latin typeface="Arial"/>
                <a:cs typeface="Arial"/>
              </a:rPr>
              <a:t>M</a:t>
            </a:r>
            <a:r>
              <a:rPr dirty="0" smtClean="0" sz="2400" spc="0">
                <a:latin typeface="Arial"/>
                <a:cs typeface="Arial"/>
              </a:rPr>
              <a:t>ERO</a:t>
            </a:r>
            <a:r>
              <a:rPr dirty="0" smtClean="0" sz="2400" spc="4">
                <a:latin typeface="Arial"/>
                <a:cs typeface="Arial"/>
              </a:rPr>
              <a:t>K</a:t>
            </a:r>
            <a:r>
              <a:rPr dirty="0" smtClean="0" sz="2400" spc="0">
                <a:latin typeface="Arial"/>
                <a:cs typeface="Arial"/>
              </a:rPr>
              <a:t>O</a:t>
            </a:r>
            <a:r>
              <a:rPr dirty="0" smtClean="0" sz="2400" spc="4">
                <a:latin typeface="Arial"/>
                <a:cs typeface="Arial"/>
              </a:rPr>
              <a:t>K</a:t>
            </a:r>
            <a:r>
              <a:rPr dirty="0" smtClean="0" sz="2400" spc="0">
                <a:latin typeface="Arial"/>
                <a:cs typeface="Arial"/>
              </a:rPr>
              <a:t>,</a:t>
            </a:r>
            <a:r>
              <a:rPr dirty="0" smtClean="0" sz="2400" spc="-84">
                <a:latin typeface="Arial"/>
                <a:cs typeface="Arial"/>
              </a:rPr>
              <a:t> </a:t>
            </a:r>
            <a:r>
              <a:rPr dirty="0" smtClean="0" sz="2400" spc="-150">
                <a:latin typeface="Arial"/>
                <a:cs typeface="Arial"/>
              </a:rPr>
              <a:t>T</a:t>
            </a:r>
            <a:r>
              <a:rPr dirty="0" smtClean="0" sz="2400" spc="0">
                <a:latin typeface="Arial"/>
                <a:cs typeface="Arial"/>
              </a:rPr>
              <a:t>AN</a:t>
            </a:r>
            <a:r>
              <a:rPr dirty="0" smtClean="0" sz="2400" spc="-4">
                <a:latin typeface="Arial"/>
                <a:cs typeface="Arial"/>
              </a:rPr>
              <a:t>D</a:t>
            </a:r>
            <a:r>
              <a:rPr dirty="0" smtClean="0" sz="2400" spc="0">
                <a:latin typeface="Arial"/>
                <a:cs typeface="Arial"/>
              </a:rPr>
              <a:t>A</a:t>
            </a:r>
            <a:r>
              <a:rPr dirty="0" smtClean="0" sz="2400" spc="-154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B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H</a:t>
            </a:r>
            <a:r>
              <a:rPr dirty="0" smtClean="0" sz="2400" spc="-169">
                <a:latin typeface="Arial"/>
                <a:cs typeface="Arial"/>
              </a:rPr>
              <a:t>A</a:t>
            </a:r>
            <a:r>
              <a:rPr dirty="0" smtClean="0" sz="2400" spc="-184">
                <a:latin typeface="Arial"/>
                <a:cs typeface="Arial"/>
              </a:rPr>
              <a:t>Y</a:t>
            </a:r>
            <a:r>
              <a:rPr dirty="0" smtClean="0" sz="2400" spc="0">
                <a:latin typeface="Arial"/>
                <a:cs typeface="Arial"/>
              </a:rPr>
              <a:t>A</a:t>
            </a:r>
            <a:r>
              <a:rPr dirty="0" smtClean="0" sz="2400" spc="-154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DLL</a:t>
            </a:r>
            <a:endParaRPr sz="2400">
              <a:latin typeface="Arial"/>
              <a:cs typeface="Arial"/>
            </a:endParaRPr>
          </a:p>
          <a:p>
            <a:pPr marL="91744">
              <a:lnSpc>
                <a:spcPct val="95825"/>
              </a:lnSpc>
              <a:spcBef>
                <a:spcPts val="1563"/>
              </a:spcBef>
            </a:pPr>
            <a:r>
              <a:rPr dirty="0" smtClean="0" sz="2400" spc="0">
                <a:latin typeface="Arial"/>
                <a:cs typeface="Arial"/>
              </a:rPr>
              <a:t>•</a:t>
            </a:r>
            <a:r>
              <a:rPr dirty="0" smtClean="0" sz="2400" spc="-184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P</a:t>
            </a:r>
            <a:r>
              <a:rPr dirty="0" smtClean="0" sz="2400" spc="9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25">
                <a:latin typeface="Arial"/>
                <a:cs typeface="Arial"/>
              </a:rPr>
              <a:t>Y</a:t>
            </a:r>
            <a:r>
              <a:rPr dirty="0" smtClean="0" sz="2400" spc="0">
                <a:latin typeface="Arial"/>
                <a:cs typeface="Arial"/>
              </a:rPr>
              <a:t>ULU</a:t>
            </a:r>
            <a:r>
              <a:rPr dirty="0" smtClean="0" sz="2400" spc="-9">
                <a:latin typeface="Arial"/>
                <a:cs typeface="Arial"/>
              </a:rPr>
              <a:t>H</a:t>
            </a:r>
            <a:r>
              <a:rPr dirty="0" smtClean="0" sz="2400" spc="0">
                <a:latin typeface="Arial"/>
                <a:cs typeface="Arial"/>
              </a:rPr>
              <a:t>AN</a:t>
            </a:r>
            <a:r>
              <a:rPr dirty="0" smtClean="0" sz="2400" spc="24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U</a:t>
            </a:r>
            <a:r>
              <a:rPr dirty="0" smtClean="0" sz="2400" spc="-169">
                <a:latin typeface="Arial"/>
                <a:cs typeface="Arial"/>
              </a:rPr>
              <a:t>P</a:t>
            </a:r>
            <a:r>
              <a:rPr dirty="0" smtClean="0" sz="2400" spc="-164">
                <a:latin typeface="Arial"/>
                <a:cs typeface="Arial"/>
              </a:rPr>
              <a:t>A</a:t>
            </a:r>
            <a:r>
              <a:rPr dirty="0" smtClean="0" sz="2400" spc="-184">
                <a:latin typeface="Arial"/>
                <a:cs typeface="Arial"/>
              </a:rPr>
              <a:t>Y</a:t>
            </a:r>
            <a:r>
              <a:rPr dirty="0" smtClean="0" sz="2400" spc="0">
                <a:latin typeface="Arial"/>
                <a:cs typeface="Arial"/>
              </a:rPr>
              <a:t>A</a:t>
            </a:r>
            <a:r>
              <a:rPr dirty="0" smtClean="0" sz="2400" spc="-154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K3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DAN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MO</a:t>
            </a:r>
            <a:r>
              <a:rPr dirty="0" smtClean="0" sz="2400" spc="-9">
                <a:latin typeface="Arial"/>
                <a:cs typeface="Arial"/>
              </a:rPr>
              <a:t>N</a:t>
            </a:r>
            <a:r>
              <a:rPr dirty="0" smtClean="0" sz="2400" spc="0">
                <a:latin typeface="Arial"/>
                <a:cs typeface="Arial"/>
              </a:rPr>
              <a:t>I</a:t>
            </a:r>
            <a:r>
              <a:rPr dirty="0" smtClean="0" sz="2400" spc="-25">
                <a:latin typeface="Arial"/>
                <a:cs typeface="Arial"/>
              </a:rPr>
              <a:t>T</a:t>
            </a:r>
            <a:r>
              <a:rPr dirty="0" smtClean="0" sz="2400" spc="0">
                <a:latin typeface="Arial"/>
                <a:cs typeface="Arial"/>
              </a:rPr>
              <a:t>ORING</a:t>
            </a:r>
            <a:endParaRPr sz="2400">
              <a:latin typeface="Arial"/>
              <a:cs typeface="Arial"/>
            </a:endParaRPr>
          </a:p>
          <a:p>
            <a:pPr marL="259384">
              <a:lnSpc>
                <a:spcPct val="95825"/>
              </a:lnSpc>
              <a:spcBef>
                <a:spcPts val="120"/>
              </a:spcBef>
            </a:pPr>
            <a:r>
              <a:rPr dirty="0" smtClean="0" sz="2400" spc="4">
                <a:latin typeface="Arial"/>
                <a:cs typeface="Arial"/>
              </a:rPr>
              <a:t>&amp;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-159">
                <a:latin typeface="Arial"/>
                <a:cs typeface="Arial"/>
              </a:rPr>
              <a:t>V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L</a:t>
            </a:r>
            <a:r>
              <a:rPr dirty="0" smtClean="0" sz="2400" spc="0">
                <a:latin typeface="Arial"/>
                <a:cs typeface="Arial"/>
              </a:rPr>
              <a:t>UA</a:t>
            </a:r>
            <a:r>
              <a:rPr dirty="0" smtClean="0" sz="2400" spc="4">
                <a:latin typeface="Arial"/>
                <a:cs typeface="Arial"/>
              </a:rPr>
              <a:t>S</a:t>
            </a:r>
            <a:r>
              <a:rPr dirty="0" smtClean="0" sz="2400" spc="0">
                <a:latin typeface="Arial"/>
                <a:cs typeface="Arial"/>
              </a:rPr>
              <a:t>I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408431" y="1420431"/>
            <a:ext cx="8096884" cy="51036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" name="object 9"/>
          <p:cNvSpPr/>
          <p:nvPr/>
        </p:nvSpPr>
        <p:spPr>
          <a:xfrm>
            <a:off x="289560" y="1362519"/>
            <a:ext cx="8425942" cy="467385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458723" y="1449324"/>
            <a:ext cx="8001000" cy="500786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458723" y="1449324"/>
            <a:ext cx="8001000" cy="5007864"/>
          </a:xfrm>
          <a:custGeom>
            <a:avLst/>
            <a:gdLst/>
            <a:ahLst/>
            <a:cxnLst/>
            <a:rect l="l" t="t" r="r" b="b"/>
            <a:pathLst>
              <a:path w="8001000" h="5007864">
                <a:moveTo>
                  <a:pt x="0" y="5007864"/>
                </a:moveTo>
                <a:lnTo>
                  <a:pt x="8001000" y="5007864"/>
                </a:lnTo>
                <a:lnTo>
                  <a:pt x="8001000" y="0"/>
                </a:lnTo>
                <a:lnTo>
                  <a:pt x="0" y="0"/>
                </a:lnTo>
                <a:lnTo>
                  <a:pt x="0" y="5007864"/>
                </a:lnTo>
                <a:close/>
              </a:path>
            </a:pathLst>
          </a:custGeom>
          <a:ln w="9144">
            <a:solidFill>
              <a:srgbClr val="BD4A47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536244" y="543187"/>
            <a:ext cx="6002118" cy="3823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90"/>
              </a:lnSpc>
              <a:spcBef>
                <a:spcPts val="149"/>
              </a:spcBef>
            </a:pPr>
            <a:r>
              <a:rPr dirty="0" smtClean="0" baseline="3174" sz="4200" spc="0" b="1" u="heavy">
                <a:latin typeface="Garamond"/>
                <a:cs typeface="Garamond"/>
              </a:rPr>
              <a:t>SE</a:t>
            </a:r>
            <a:r>
              <a:rPr dirty="0" smtClean="0" baseline="3174" sz="4200" spc="-25" b="1" u="heavy">
                <a:latin typeface="Garamond"/>
                <a:cs typeface="Garamond"/>
              </a:rPr>
              <a:t> </a:t>
            </a:r>
            <a:r>
              <a:rPr dirty="0" smtClean="0" baseline="3174" sz="4200" spc="-9" b="1" u="heavy">
                <a:latin typeface="Garamond"/>
                <a:cs typeface="Garamond"/>
              </a:rPr>
              <a:t>D</a:t>
            </a:r>
            <a:r>
              <a:rPr dirty="0" smtClean="0" baseline="3174" sz="4200" spc="0" b="1" u="heavy">
                <a:latin typeface="Garamond"/>
                <a:cs typeface="Garamond"/>
              </a:rPr>
              <a:t>i</a:t>
            </a:r>
            <a:r>
              <a:rPr dirty="0" smtClean="0" baseline="3174" sz="4200" spc="89" b="1" u="heavy">
                <a:latin typeface="Garamond"/>
                <a:cs typeface="Garamond"/>
              </a:rPr>
              <a:t>r</a:t>
            </a:r>
            <a:r>
              <a:rPr dirty="0" smtClean="0" baseline="3174" sz="4200" spc="-9" b="1" u="heavy">
                <a:latin typeface="Garamond"/>
                <a:cs typeface="Garamond"/>
              </a:rPr>
              <a:t>j</a:t>
            </a:r>
            <a:r>
              <a:rPr dirty="0" smtClean="0" baseline="3174" sz="4200" spc="0" b="1" u="heavy">
                <a:latin typeface="Garamond"/>
                <a:cs typeface="Garamond"/>
              </a:rPr>
              <a:t>en</a:t>
            </a:r>
            <a:r>
              <a:rPr dirty="0" smtClean="0" baseline="3174" sz="4200" spc="4" b="1" u="heavy">
                <a:latin typeface="Garamond"/>
                <a:cs typeface="Garamond"/>
              </a:rPr>
              <a:t> </a:t>
            </a:r>
            <a:r>
              <a:rPr dirty="0" smtClean="0" baseline="3174" sz="4200" spc="9" b="1" u="heavy">
                <a:latin typeface="Garamond"/>
                <a:cs typeface="Garamond"/>
              </a:rPr>
              <a:t>n</a:t>
            </a:r>
            <a:r>
              <a:rPr dirty="0" smtClean="0" baseline="3174" sz="4200" spc="0" b="1" u="heavy">
                <a:latin typeface="Garamond"/>
                <a:cs typeface="Garamond"/>
              </a:rPr>
              <a:t>o.00.06.6</a:t>
            </a:r>
            <a:r>
              <a:rPr dirty="0" smtClean="0" baseline="3174" sz="4200" spc="-9" b="1" u="heavy">
                <a:latin typeface="Garamond"/>
                <a:cs typeface="Garamond"/>
              </a:rPr>
              <a:t>.</a:t>
            </a:r>
            <a:r>
              <a:rPr dirty="0" smtClean="0" baseline="3174" sz="4200" spc="0" b="1" u="heavy">
                <a:latin typeface="Garamond"/>
                <a:cs typeface="Garamond"/>
              </a:rPr>
              <a:t>4.01497</a:t>
            </a:r>
            <a:r>
              <a:rPr dirty="0" smtClean="0" baseline="3174" sz="4200" spc="-79" b="1" u="heavy">
                <a:latin typeface="Garamond"/>
                <a:cs typeface="Garamond"/>
              </a:rPr>
              <a:t> </a:t>
            </a:r>
            <a:r>
              <a:rPr dirty="0" smtClean="0" baseline="3174" sz="4200" spc="0" b="1" u="heavy">
                <a:latin typeface="Garamond"/>
                <a:cs typeface="Garamond"/>
              </a:rPr>
              <a:t>ta</a:t>
            </a:r>
            <a:r>
              <a:rPr dirty="0" smtClean="0" baseline="3174" sz="4200" spc="9" b="1" u="heavy">
                <a:latin typeface="Garamond"/>
                <a:cs typeface="Garamond"/>
              </a:rPr>
              <a:t>h</a:t>
            </a:r>
            <a:r>
              <a:rPr dirty="0" smtClean="0" baseline="3174" sz="4200" spc="4" b="1" u="heavy">
                <a:latin typeface="Garamond"/>
                <a:cs typeface="Garamond"/>
              </a:rPr>
              <a:t>u</a:t>
            </a:r>
            <a:r>
              <a:rPr dirty="0" smtClean="0" baseline="3174" sz="4200" spc="0" b="1" u="heavy">
                <a:latin typeface="Garamond"/>
                <a:cs typeface="Garamond"/>
              </a:rPr>
              <a:t>n</a:t>
            </a:r>
            <a:r>
              <a:rPr dirty="0" smtClean="0" baseline="3174" sz="4200" spc="-34" b="1" u="heavy">
                <a:latin typeface="Garamond"/>
                <a:cs typeface="Garamond"/>
              </a:rPr>
              <a:t> </a:t>
            </a:r>
            <a:r>
              <a:rPr dirty="0" smtClean="0" baseline="3174" sz="4200" spc="-9" b="1" u="heavy">
                <a:latin typeface="Garamond"/>
                <a:cs typeface="Garamond"/>
              </a:rPr>
              <a:t>1</a:t>
            </a:r>
            <a:r>
              <a:rPr dirty="0" smtClean="0" baseline="3174" sz="4200" spc="0" b="1" u="heavy">
                <a:latin typeface="Garamond"/>
                <a:cs typeface="Garamond"/>
              </a:rPr>
              <a:t>995</a:t>
            </a:r>
            <a:endParaRPr sz="2800">
              <a:latin typeface="Garamond"/>
              <a:cs typeface="Garamon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8723" y="1449324"/>
            <a:ext cx="8001000" cy="50078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0220" marR="2465183">
              <a:lnSpc>
                <a:spcPts val="3219"/>
              </a:lnSpc>
              <a:spcBef>
                <a:spcPts val="440"/>
              </a:spcBef>
            </a:pPr>
            <a:r>
              <a:rPr dirty="0" smtClean="0" sz="2800" spc="0">
                <a:latin typeface="Arial"/>
                <a:cs typeface="Arial"/>
              </a:rPr>
              <a:t>Pani</a:t>
            </a:r>
            <a:r>
              <a:rPr dirty="0" smtClean="0" sz="2800" spc="4">
                <a:latin typeface="Arial"/>
                <a:cs typeface="Arial"/>
              </a:rPr>
              <a:t>t</a:t>
            </a:r>
            <a:r>
              <a:rPr dirty="0" smtClean="0" sz="2800" spc="0">
                <a:latin typeface="Arial"/>
                <a:cs typeface="Arial"/>
              </a:rPr>
              <a:t>ia</a:t>
            </a:r>
            <a:r>
              <a:rPr dirty="0" smtClean="0" sz="2800" spc="0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K3</a:t>
            </a:r>
            <a:r>
              <a:rPr dirty="0" smtClean="0" sz="2800" spc="0">
                <a:latin typeface="Arial"/>
                <a:cs typeface="Arial"/>
              </a:rPr>
              <a:t> </a:t>
            </a:r>
            <a:r>
              <a:rPr dirty="0" smtClean="0" sz="2800" spc="-9">
                <a:latin typeface="Arial"/>
                <a:cs typeface="Arial"/>
              </a:rPr>
              <a:t>R</a:t>
            </a:r>
            <a:r>
              <a:rPr dirty="0" smtClean="0" sz="2800" spc="0">
                <a:latin typeface="Arial"/>
                <a:cs typeface="Arial"/>
              </a:rPr>
              <a:t>u</a:t>
            </a:r>
            <a:r>
              <a:rPr dirty="0" smtClean="0" sz="2800" spc="-9">
                <a:latin typeface="Arial"/>
                <a:cs typeface="Arial"/>
              </a:rPr>
              <a:t>m</a:t>
            </a:r>
            <a:r>
              <a:rPr dirty="0" smtClean="0" sz="2800" spc="0">
                <a:latin typeface="Arial"/>
                <a:cs typeface="Arial"/>
              </a:rPr>
              <a:t>ah</a:t>
            </a:r>
            <a:r>
              <a:rPr dirty="0" smtClean="0" sz="2800" spc="14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Sa</a:t>
            </a:r>
            <a:r>
              <a:rPr dirty="0" smtClean="0" sz="2800" spc="4">
                <a:latin typeface="Arial"/>
                <a:cs typeface="Arial"/>
              </a:rPr>
              <a:t>k</a:t>
            </a:r>
            <a:r>
              <a:rPr dirty="0" smtClean="0" sz="2800" spc="0">
                <a:latin typeface="Arial"/>
                <a:cs typeface="Arial"/>
              </a:rPr>
              <a:t>it</a:t>
            </a:r>
            <a:r>
              <a:rPr dirty="0" smtClean="0" sz="2800" spc="-14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(PK3-</a:t>
            </a:r>
            <a:r>
              <a:rPr dirty="0" smtClean="0" sz="2800" spc="-9">
                <a:latin typeface="Arial"/>
                <a:cs typeface="Arial"/>
              </a:rPr>
              <a:t>R</a:t>
            </a:r>
            <a:r>
              <a:rPr dirty="0" smtClean="0" sz="2800" spc="0">
                <a:latin typeface="Arial"/>
                <a:cs typeface="Arial"/>
              </a:rPr>
              <a:t>S)</a:t>
            </a:r>
            <a:r>
              <a:rPr dirty="0" smtClean="0" sz="2800" spc="0">
                <a:latin typeface="Arial"/>
                <a:cs typeface="Arial"/>
              </a:rPr>
              <a:t> </a:t>
            </a:r>
            <a:endParaRPr sz="2800">
              <a:latin typeface="Arial"/>
              <a:cs typeface="Arial"/>
            </a:endParaRPr>
          </a:p>
          <a:p>
            <a:pPr marL="90220" marR="2465183">
              <a:lnSpc>
                <a:spcPts val="3219"/>
              </a:lnSpc>
              <a:spcBef>
                <a:spcPts val="1822"/>
              </a:spcBef>
            </a:pPr>
            <a:r>
              <a:rPr dirty="0" smtClean="0" sz="2800" spc="-104">
                <a:latin typeface="Arial"/>
                <a:cs typeface="Arial"/>
              </a:rPr>
              <a:t>T</a:t>
            </a:r>
            <a:r>
              <a:rPr dirty="0" smtClean="0" sz="2800" spc="0">
                <a:latin typeface="Arial"/>
                <a:cs typeface="Arial"/>
              </a:rPr>
              <a:t>ugas</a:t>
            </a:r>
            <a:r>
              <a:rPr dirty="0" smtClean="0" sz="2800" spc="0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Po</a:t>
            </a:r>
            <a:r>
              <a:rPr dirty="0" smtClean="0" sz="2800" spc="4">
                <a:latin typeface="Arial"/>
                <a:cs typeface="Arial"/>
              </a:rPr>
              <a:t>k</a:t>
            </a:r>
            <a:r>
              <a:rPr dirty="0" smtClean="0" sz="2800" spc="0">
                <a:latin typeface="Arial"/>
                <a:cs typeface="Arial"/>
              </a:rPr>
              <a:t>ok</a:t>
            </a:r>
            <a:r>
              <a:rPr dirty="0" smtClean="0" sz="2800" spc="-14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PK3-</a:t>
            </a:r>
            <a:r>
              <a:rPr dirty="0" smtClean="0" sz="2800" spc="-9">
                <a:latin typeface="Arial"/>
                <a:cs typeface="Arial"/>
              </a:rPr>
              <a:t>R</a:t>
            </a:r>
            <a:r>
              <a:rPr dirty="0" smtClean="0" sz="2800" spc="0">
                <a:latin typeface="Arial"/>
                <a:cs typeface="Arial"/>
              </a:rPr>
              <a:t>S</a:t>
            </a:r>
            <a:r>
              <a:rPr dirty="0" smtClean="0" sz="2800" spc="-29">
                <a:latin typeface="Arial"/>
                <a:cs typeface="Arial"/>
              </a:rPr>
              <a:t> </a:t>
            </a:r>
            <a:r>
              <a:rPr dirty="0" smtClean="0" sz="2800" spc="-34">
                <a:latin typeface="Arial"/>
                <a:cs typeface="Arial"/>
              </a:rPr>
              <a:t>y</a:t>
            </a:r>
            <a:r>
              <a:rPr dirty="0" smtClean="0" sz="2800" spc="0">
                <a:latin typeface="Arial"/>
                <a:cs typeface="Arial"/>
              </a:rPr>
              <a:t>ai</a:t>
            </a:r>
            <a:r>
              <a:rPr dirty="0" smtClean="0" sz="2800" spc="9">
                <a:latin typeface="Arial"/>
                <a:cs typeface="Arial"/>
              </a:rPr>
              <a:t>t</a:t>
            </a:r>
            <a:r>
              <a:rPr dirty="0" smtClean="0" sz="2800" spc="0">
                <a:latin typeface="Arial"/>
                <a:cs typeface="Arial"/>
              </a:rPr>
              <a:t>u</a:t>
            </a:r>
            <a:r>
              <a:rPr dirty="0" smtClean="0" sz="2800" spc="44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:</a:t>
            </a:r>
            <a:endParaRPr sz="2800">
              <a:latin typeface="Arial"/>
              <a:cs typeface="Arial"/>
            </a:endParaRPr>
          </a:p>
          <a:p>
            <a:pPr marL="90220">
              <a:lnSpc>
                <a:spcPct val="95825"/>
              </a:lnSpc>
              <a:spcBef>
                <a:spcPts val="1872"/>
              </a:spcBef>
            </a:pPr>
            <a:r>
              <a:rPr dirty="0" smtClean="0" sz="2800">
                <a:latin typeface="Arial"/>
                <a:cs typeface="Arial"/>
              </a:rPr>
              <a:t>1.</a:t>
            </a:r>
            <a:r>
              <a:rPr dirty="0" smtClean="0" sz="2800" spc="-404">
                <a:latin typeface="Arial"/>
                <a:cs typeface="Arial"/>
              </a:rPr>
              <a:t> </a:t>
            </a:r>
            <a:r>
              <a:rPr dirty="0" smtClean="0" sz="2800" spc="-9">
                <a:latin typeface="Arial"/>
                <a:cs typeface="Arial"/>
              </a:rPr>
              <a:t>M</a:t>
            </a:r>
            <a:r>
              <a:rPr dirty="0" smtClean="0" sz="2800" spc="0">
                <a:latin typeface="Arial"/>
                <a:cs typeface="Arial"/>
              </a:rPr>
              <a:t>e</a:t>
            </a:r>
            <a:r>
              <a:rPr dirty="0" smtClean="0" sz="2800" spc="-9">
                <a:latin typeface="Arial"/>
                <a:cs typeface="Arial"/>
              </a:rPr>
              <a:t>m</a:t>
            </a:r>
            <a:r>
              <a:rPr dirty="0" smtClean="0" sz="2800" spc="0">
                <a:latin typeface="Arial"/>
                <a:cs typeface="Arial"/>
              </a:rPr>
              <a:t>beri</a:t>
            </a:r>
            <a:r>
              <a:rPr dirty="0" smtClean="0" sz="2800" spc="9">
                <a:latin typeface="Arial"/>
                <a:cs typeface="Arial"/>
              </a:rPr>
              <a:t>k</a:t>
            </a:r>
            <a:r>
              <a:rPr dirty="0" smtClean="0" sz="2800" spc="0">
                <a:latin typeface="Arial"/>
                <a:cs typeface="Arial"/>
              </a:rPr>
              <a:t>an</a:t>
            </a:r>
            <a:r>
              <a:rPr dirty="0" smtClean="0" sz="2800" spc="19">
                <a:latin typeface="Arial"/>
                <a:cs typeface="Arial"/>
              </a:rPr>
              <a:t> </a:t>
            </a:r>
            <a:r>
              <a:rPr dirty="0" smtClean="0" sz="2800" spc="9">
                <a:latin typeface="Arial"/>
                <a:cs typeface="Arial"/>
              </a:rPr>
              <a:t>s</a:t>
            </a:r>
            <a:r>
              <a:rPr dirty="0" smtClean="0" sz="2800" spc="0">
                <a:latin typeface="Arial"/>
                <a:cs typeface="Arial"/>
              </a:rPr>
              <a:t>aran</a:t>
            </a:r>
            <a:r>
              <a:rPr dirty="0" smtClean="0" sz="2800" spc="0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dan</a:t>
            </a:r>
            <a:r>
              <a:rPr dirty="0" smtClean="0" sz="2800" spc="9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per</a:t>
            </a:r>
            <a:r>
              <a:rPr dirty="0" smtClean="0" sz="2800" spc="9">
                <a:latin typeface="Arial"/>
                <a:cs typeface="Arial"/>
              </a:rPr>
              <a:t>t</a:t>
            </a:r>
            <a:r>
              <a:rPr dirty="0" smtClean="0" sz="2800" spc="0">
                <a:latin typeface="Arial"/>
                <a:cs typeface="Arial"/>
              </a:rPr>
              <a:t>imbangan</a:t>
            </a:r>
            <a:r>
              <a:rPr dirty="0" smtClean="0" sz="2800" spc="775">
                <a:latin typeface="Arial"/>
                <a:cs typeface="Arial"/>
              </a:rPr>
              <a:t> </a:t>
            </a:r>
            <a:r>
              <a:rPr dirty="0" smtClean="0" sz="2800" spc="9">
                <a:latin typeface="Arial"/>
                <a:cs typeface="Arial"/>
              </a:rPr>
              <a:t>k</a:t>
            </a:r>
            <a:r>
              <a:rPr dirty="0" smtClean="0" sz="2800" spc="0">
                <a:latin typeface="Arial"/>
                <a:cs typeface="Arial"/>
              </a:rPr>
              <a:t>epd</a:t>
            </a:r>
            <a:endParaRPr sz="2800">
              <a:latin typeface="Arial"/>
              <a:cs typeface="Arial"/>
            </a:endParaRPr>
          </a:p>
          <a:p>
            <a:pPr marL="434644">
              <a:lnSpc>
                <a:spcPct val="95825"/>
              </a:lnSpc>
              <a:spcBef>
                <a:spcPts val="140"/>
              </a:spcBef>
            </a:pPr>
            <a:r>
              <a:rPr dirty="0" smtClean="0" sz="2800" spc="0">
                <a:latin typeface="Arial"/>
                <a:cs typeface="Arial"/>
              </a:rPr>
              <a:t>direk</a:t>
            </a:r>
            <a:r>
              <a:rPr dirty="0" smtClean="0" sz="2800" spc="14">
                <a:latin typeface="Arial"/>
                <a:cs typeface="Arial"/>
              </a:rPr>
              <a:t>t</a:t>
            </a:r>
            <a:r>
              <a:rPr dirty="0" smtClean="0" sz="2800" spc="0">
                <a:latin typeface="Arial"/>
                <a:cs typeface="Arial"/>
              </a:rPr>
              <a:t>ur</a:t>
            </a:r>
            <a:r>
              <a:rPr dirty="0" smtClean="0" sz="2800" spc="-29">
                <a:latin typeface="Arial"/>
                <a:cs typeface="Arial"/>
              </a:rPr>
              <a:t> </a:t>
            </a:r>
            <a:r>
              <a:rPr dirty="0" smtClean="0" sz="2800" spc="-9">
                <a:latin typeface="Arial"/>
                <a:cs typeface="Arial"/>
              </a:rPr>
              <a:t>m</a:t>
            </a:r>
            <a:r>
              <a:rPr dirty="0" smtClean="0" sz="2800" spc="0">
                <a:latin typeface="Arial"/>
                <a:cs typeface="Arial"/>
              </a:rPr>
              <a:t>engenai</a:t>
            </a:r>
            <a:r>
              <a:rPr dirty="0" smtClean="0" sz="2800" spc="29">
                <a:latin typeface="Arial"/>
                <a:cs typeface="Arial"/>
              </a:rPr>
              <a:t> </a:t>
            </a:r>
            <a:r>
              <a:rPr dirty="0" smtClean="0" sz="2800" spc="-9">
                <a:latin typeface="Arial"/>
                <a:cs typeface="Arial"/>
              </a:rPr>
              <a:t>m</a:t>
            </a:r>
            <a:r>
              <a:rPr dirty="0" smtClean="0" sz="2800" spc="0">
                <a:latin typeface="Arial"/>
                <a:cs typeface="Arial"/>
              </a:rPr>
              <a:t>a</a:t>
            </a:r>
            <a:r>
              <a:rPr dirty="0" smtClean="0" sz="2800" spc="9">
                <a:latin typeface="Arial"/>
                <a:cs typeface="Arial"/>
              </a:rPr>
              <a:t>s</a:t>
            </a:r>
            <a:r>
              <a:rPr dirty="0" smtClean="0" sz="2800" spc="0">
                <a:latin typeface="Arial"/>
                <a:cs typeface="Arial"/>
              </a:rPr>
              <a:t>alah</a:t>
            </a:r>
            <a:r>
              <a:rPr dirty="0" smtClean="0" sz="2800" spc="-14">
                <a:latin typeface="Arial"/>
                <a:cs typeface="Arial"/>
              </a:rPr>
              <a:t> </a:t>
            </a:r>
            <a:r>
              <a:rPr dirty="0" smtClean="0" sz="2800" spc="-14">
                <a:latin typeface="Arial"/>
                <a:cs typeface="Arial"/>
              </a:rPr>
              <a:t>m</a:t>
            </a:r>
            <a:r>
              <a:rPr dirty="0" smtClean="0" sz="2800" spc="0">
                <a:latin typeface="Arial"/>
                <a:cs typeface="Arial"/>
              </a:rPr>
              <a:t>asalah</a:t>
            </a:r>
            <a:r>
              <a:rPr dirty="0" smtClean="0" sz="2800" spc="24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K3</a:t>
            </a:r>
            <a:r>
              <a:rPr dirty="0" smtClean="0" sz="2800" spc="-14">
                <a:latin typeface="Arial"/>
                <a:cs typeface="Arial"/>
              </a:rPr>
              <a:t> </a:t>
            </a:r>
            <a:r>
              <a:rPr dirty="0" smtClean="0" sz="2800" spc="-14">
                <a:latin typeface="Arial"/>
                <a:cs typeface="Arial"/>
              </a:rPr>
              <a:t>R</a:t>
            </a:r>
            <a:r>
              <a:rPr dirty="0" smtClean="0" sz="2800" spc="0">
                <a:latin typeface="Arial"/>
                <a:cs typeface="Arial"/>
              </a:rPr>
              <a:t>S</a:t>
            </a:r>
            <a:endParaRPr sz="2800">
              <a:latin typeface="Arial"/>
              <a:cs typeface="Arial"/>
            </a:endParaRPr>
          </a:p>
          <a:p>
            <a:pPr marL="434644" marR="31877" indent="-344423">
              <a:lnSpc>
                <a:spcPct val="100041"/>
              </a:lnSpc>
              <a:spcBef>
                <a:spcPts val="1822"/>
              </a:spcBef>
            </a:pPr>
            <a:r>
              <a:rPr dirty="0" smtClean="0" sz="2800" spc="-4">
                <a:latin typeface="Arial"/>
                <a:cs typeface="Arial"/>
              </a:rPr>
              <a:t>2</a:t>
            </a:r>
            <a:r>
              <a:rPr dirty="0" smtClean="0" sz="2800" spc="0">
                <a:latin typeface="Arial"/>
                <a:cs typeface="Arial"/>
              </a:rPr>
              <a:t>.</a:t>
            </a:r>
            <a:r>
              <a:rPr dirty="0" smtClean="0" sz="2800" spc="-404">
                <a:latin typeface="Arial"/>
                <a:cs typeface="Arial"/>
              </a:rPr>
              <a:t> </a:t>
            </a:r>
            <a:r>
              <a:rPr dirty="0" smtClean="0" sz="2800" spc="-14">
                <a:latin typeface="Arial"/>
                <a:cs typeface="Arial"/>
              </a:rPr>
              <a:t>M</a:t>
            </a:r>
            <a:r>
              <a:rPr dirty="0" smtClean="0" sz="2800" spc="0">
                <a:latin typeface="Arial"/>
                <a:cs typeface="Arial"/>
              </a:rPr>
              <a:t>e</a:t>
            </a:r>
            <a:r>
              <a:rPr dirty="0" smtClean="0" sz="2800" spc="-14">
                <a:latin typeface="Arial"/>
                <a:cs typeface="Arial"/>
              </a:rPr>
              <a:t>m</a:t>
            </a:r>
            <a:r>
              <a:rPr dirty="0" smtClean="0" sz="2800" spc="0">
                <a:latin typeface="Arial"/>
                <a:cs typeface="Arial"/>
              </a:rPr>
              <a:t>beri</a:t>
            </a:r>
            <a:r>
              <a:rPr dirty="0" smtClean="0" sz="2800" spc="39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rekom</a:t>
            </a:r>
            <a:r>
              <a:rPr dirty="0" smtClean="0" sz="2800" spc="-9">
                <a:latin typeface="Arial"/>
                <a:cs typeface="Arial"/>
              </a:rPr>
              <a:t>e</a:t>
            </a:r>
            <a:r>
              <a:rPr dirty="0" smtClean="0" sz="2800" spc="0">
                <a:latin typeface="Arial"/>
                <a:cs typeface="Arial"/>
              </a:rPr>
              <a:t>ndasi</a:t>
            </a:r>
            <a:r>
              <a:rPr dirty="0" smtClean="0" sz="2800" spc="0">
                <a:latin typeface="Arial"/>
                <a:cs typeface="Arial"/>
              </a:rPr>
              <a:t> </a:t>
            </a:r>
            <a:r>
              <a:rPr dirty="0" smtClean="0" sz="2800" spc="9">
                <a:latin typeface="Arial"/>
                <a:cs typeface="Arial"/>
              </a:rPr>
              <a:t>t</a:t>
            </a:r>
            <a:r>
              <a:rPr dirty="0" smtClean="0" sz="2800" spc="0">
                <a:latin typeface="Arial"/>
                <a:cs typeface="Arial"/>
              </a:rPr>
              <a:t>entang</a:t>
            </a:r>
            <a:r>
              <a:rPr dirty="0" smtClean="0" sz="2800" spc="-25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pelak</a:t>
            </a:r>
            <a:r>
              <a:rPr dirty="0" smtClean="0" sz="2800" spc="9">
                <a:latin typeface="Arial"/>
                <a:cs typeface="Arial"/>
              </a:rPr>
              <a:t>s</a:t>
            </a:r>
            <a:r>
              <a:rPr dirty="0" smtClean="0" sz="2800" spc="0">
                <a:latin typeface="Arial"/>
                <a:cs typeface="Arial"/>
              </a:rPr>
              <a:t>ana</a:t>
            </a:r>
            <a:r>
              <a:rPr dirty="0" smtClean="0" sz="2800" spc="-9">
                <a:latin typeface="Arial"/>
                <a:cs typeface="Arial"/>
              </a:rPr>
              <a:t>a</a:t>
            </a:r>
            <a:r>
              <a:rPr dirty="0" smtClean="0" sz="2800" spc="0">
                <a:latin typeface="Arial"/>
                <a:cs typeface="Arial"/>
              </a:rPr>
              <a:t>n</a:t>
            </a:r>
            <a:r>
              <a:rPr dirty="0" smtClean="0" sz="2800" spc="0">
                <a:latin typeface="Arial"/>
                <a:cs typeface="Arial"/>
              </a:rPr>
              <a:t> </a:t>
            </a:r>
            <a:r>
              <a:rPr dirty="0" smtClean="0" sz="2800" spc="-4">
                <a:latin typeface="Arial"/>
                <a:cs typeface="Arial"/>
              </a:rPr>
              <a:t>K#</a:t>
            </a:r>
            <a:r>
              <a:rPr dirty="0" smtClean="0" sz="2800" spc="-4">
                <a:latin typeface="Arial"/>
                <a:cs typeface="Arial"/>
              </a:rPr>
              <a:t> </a:t>
            </a:r>
            <a:r>
              <a:rPr dirty="0" smtClean="0" sz="2800" spc="-14">
                <a:latin typeface="Arial"/>
                <a:cs typeface="Arial"/>
              </a:rPr>
              <a:t>R</a:t>
            </a:r>
            <a:r>
              <a:rPr dirty="0" smtClean="0" sz="2800" spc="0">
                <a:latin typeface="Arial"/>
                <a:cs typeface="Arial"/>
              </a:rPr>
              <a:t>S</a:t>
            </a:r>
            <a:r>
              <a:rPr dirty="0" smtClean="0" sz="2800" spc="0">
                <a:latin typeface="Arial"/>
                <a:cs typeface="Arial"/>
              </a:rPr>
              <a:t> </a:t>
            </a:r>
            <a:r>
              <a:rPr dirty="0" smtClean="0" sz="2800" spc="9">
                <a:latin typeface="Arial"/>
                <a:cs typeface="Arial"/>
              </a:rPr>
              <a:t>s</a:t>
            </a:r>
            <a:r>
              <a:rPr dirty="0" smtClean="0" sz="2800" spc="0">
                <a:latin typeface="Arial"/>
                <a:cs typeface="Arial"/>
              </a:rPr>
              <a:t>esuai</a:t>
            </a:r>
            <a:r>
              <a:rPr dirty="0" smtClean="0" sz="2800" spc="0">
                <a:latin typeface="Arial"/>
                <a:cs typeface="Arial"/>
              </a:rPr>
              <a:t> </a:t>
            </a:r>
            <a:r>
              <a:rPr dirty="0" smtClean="0" sz="2800" spc="-4">
                <a:latin typeface="Arial"/>
                <a:cs typeface="Arial"/>
              </a:rPr>
              <a:t>d</a:t>
            </a:r>
            <a:r>
              <a:rPr dirty="0" smtClean="0" sz="2800" spc="0">
                <a:latin typeface="Arial"/>
                <a:cs typeface="Arial"/>
              </a:rPr>
              <a:t>g</a:t>
            </a:r>
            <a:r>
              <a:rPr dirty="0" smtClean="0" sz="2800" spc="0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bida</a:t>
            </a:r>
            <a:r>
              <a:rPr dirty="0" smtClean="0" sz="2800" spc="-9">
                <a:latin typeface="Arial"/>
                <a:cs typeface="Arial"/>
              </a:rPr>
              <a:t>n</a:t>
            </a:r>
            <a:r>
              <a:rPr dirty="0" smtClean="0" sz="2800" spc="0">
                <a:latin typeface="Arial"/>
                <a:cs typeface="Arial"/>
              </a:rPr>
              <a:t>g</a:t>
            </a:r>
            <a:r>
              <a:rPr dirty="0" smtClean="0" sz="2800" spc="14">
                <a:latin typeface="Arial"/>
                <a:cs typeface="Arial"/>
              </a:rPr>
              <a:t> </a:t>
            </a:r>
            <a:r>
              <a:rPr dirty="0" smtClean="0" sz="2800" spc="-34">
                <a:latin typeface="Arial"/>
                <a:cs typeface="Arial"/>
              </a:rPr>
              <a:t>y</a:t>
            </a:r>
            <a:r>
              <a:rPr dirty="0" smtClean="0" sz="2800" spc="0">
                <a:latin typeface="Arial"/>
                <a:cs typeface="Arial"/>
              </a:rPr>
              <a:t>ang</a:t>
            </a:r>
            <a:r>
              <a:rPr dirty="0" smtClean="0" sz="2800" spc="34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dibutuh</a:t>
            </a:r>
            <a:r>
              <a:rPr dirty="0" smtClean="0" sz="2800" spc="4">
                <a:latin typeface="Arial"/>
                <a:cs typeface="Arial"/>
              </a:rPr>
              <a:t>k</a:t>
            </a:r>
            <a:r>
              <a:rPr dirty="0" smtClean="0" sz="2800" spc="0">
                <a:latin typeface="Arial"/>
                <a:cs typeface="Arial"/>
              </a:rPr>
              <a:t>an</a:t>
            </a:r>
            <a:endParaRPr sz="2800">
              <a:latin typeface="Arial"/>
              <a:cs typeface="Arial"/>
            </a:endParaRPr>
          </a:p>
          <a:p>
            <a:pPr marL="90220">
              <a:lnSpc>
                <a:spcPct val="95825"/>
              </a:lnSpc>
              <a:spcBef>
                <a:spcPts val="1684"/>
              </a:spcBef>
            </a:pPr>
            <a:r>
              <a:rPr dirty="0" smtClean="0" sz="2800" spc="-4">
                <a:latin typeface="Arial"/>
                <a:cs typeface="Arial"/>
              </a:rPr>
              <a:t>3</a:t>
            </a:r>
            <a:r>
              <a:rPr dirty="0" smtClean="0" sz="2800" spc="0">
                <a:latin typeface="Arial"/>
                <a:cs typeface="Arial"/>
              </a:rPr>
              <a:t>.</a:t>
            </a:r>
            <a:r>
              <a:rPr dirty="0" smtClean="0" sz="2800" spc="-404">
                <a:latin typeface="Arial"/>
                <a:cs typeface="Arial"/>
              </a:rPr>
              <a:t> </a:t>
            </a:r>
            <a:r>
              <a:rPr dirty="0" smtClean="0" sz="2800" spc="-14">
                <a:latin typeface="Arial"/>
                <a:cs typeface="Arial"/>
              </a:rPr>
              <a:t>M</a:t>
            </a:r>
            <a:r>
              <a:rPr dirty="0" smtClean="0" sz="2800" spc="0">
                <a:latin typeface="Arial"/>
                <a:cs typeface="Arial"/>
              </a:rPr>
              <a:t>eng</a:t>
            </a:r>
            <a:r>
              <a:rPr dirty="0" smtClean="0" sz="2800" spc="-9">
                <a:latin typeface="Arial"/>
                <a:cs typeface="Arial"/>
              </a:rPr>
              <a:t>a</a:t>
            </a:r>
            <a:r>
              <a:rPr dirty="0" smtClean="0" sz="2800" spc="0">
                <a:latin typeface="Arial"/>
                <a:cs typeface="Arial"/>
              </a:rPr>
              <a:t>dakan</a:t>
            </a:r>
            <a:r>
              <a:rPr dirty="0" smtClean="0" sz="2800" spc="25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pela</a:t>
            </a:r>
            <a:r>
              <a:rPr dirty="0" smtClean="0" sz="2800" spc="9">
                <a:latin typeface="Arial"/>
                <a:cs typeface="Arial"/>
              </a:rPr>
              <a:t>t</a:t>
            </a:r>
            <a:r>
              <a:rPr dirty="0" smtClean="0" sz="2800" spc="0">
                <a:latin typeface="Arial"/>
                <a:cs typeface="Arial"/>
              </a:rPr>
              <a:t>ihan</a:t>
            </a:r>
            <a:r>
              <a:rPr dirty="0" smtClean="0" sz="2800" spc="-19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dlm</a:t>
            </a:r>
            <a:r>
              <a:rPr dirty="0" smtClean="0" sz="2800" spc="0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rangka</a:t>
            </a:r>
            <a:endParaRPr sz="2800">
              <a:latin typeface="Arial"/>
              <a:cs typeface="Arial"/>
            </a:endParaRPr>
          </a:p>
          <a:p>
            <a:pPr marL="434644">
              <a:lnSpc>
                <a:spcPct val="95825"/>
              </a:lnSpc>
              <a:spcBef>
                <a:spcPts val="140"/>
              </a:spcBef>
            </a:pPr>
            <a:r>
              <a:rPr dirty="0" smtClean="0" sz="2800" spc="-9">
                <a:latin typeface="Arial"/>
                <a:cs typeface="Arial"/>
              </a:rPr>
              <a:t>m</a:t>
            </a:r>
            <a:r>
              <a:rPr dirty="0" smtClean="0" sz="2800" spc="0">
                <a:latin typeface="Arial"/>
                <a:cs typeface="Arial"/>
              </a:rPr>
              <a:t>eningka</a:t>
            </a:r>
            <a:r>
              <a:rPr dirty="0" smtClean="0" sz="2800" spc="14">
                <a:latin typeface="Arial"/>
                <a:cs typeface="Arial"/>
              </a:rPr>
              <a:t>t</a:t>
            </a:r>
            <a:r>
              <a:rPr dirty="0" smtClean="0" sz="2800" spc="9">
                <a:latin typeface="Arial"/>
                <a:cs typeface="Arial"/>
              </a:rPr>
              <a:t>k</a:t>
            </a:r>
            <a:r>
              <a:rPr dirty="0" smtClean="0" sz="2800" spc="0">
                <a:latin typeface="Arial"/>
                <a:cs typeface="Arial"/>
              </a:rPr>
              <a:t>an</a:t>
            </a:r>
            <a:r>
              <a:rPr dirty="0" smtClean="0" sz="2800" spc="-19">
                <a:latin typeface="Arial"/>
                <a:cs typeface="Arial"/>
              </a:rPr>
              <a:t> </a:t>
            </a:r>
            <a:r>
              <a:rPr dirty="0" smtClean="0" sz="2800" spc="-9">
                <a:latin typeface="Arial"/>
                <a:cs typeface="Arial"/>
              </a:rPr>
              <a:t>m</a:t>
            </a:r>
            <a:r>
              <a:rPr dirty="0" smtClean="0" sz="2800" spc="0">
                <a:latin typeface="Arial"/>
                <a:cs typeface="Arial"/>
              </a:rPr>
              <a:t>u</a:t>
            </a:r>
            <a:r>
              <a:rPr dirty="0" smtClean="0" sz="2800" spc="9">
                <a:latin typeface="Arial"/>
                <a:cs typeface="Arial"/>
              </a:rPr>
              <a:t>t</a:t>
            </a:r>
            <a:r>
              <a:rPr dirty="0" smtClean="0" sz="2800" spc="0">
                <a:latin typeface="Arial"/>
                <a:cs typeface="Arial"/>
              </a:rPr>
              <a:t>uS</a:t>
            </a:r>
            <a:r>
              <a:rPr dirty="0" smtClean="0" sz="2800" spc="-14">
                <a:latin typeface="Arial"/>
                <a:cs typeface="Arial"/>
              </a:rPr>
              <a:t>D</a:t>
            </a:r>
            <a:r>
              <a:rPr dirty="0" smtClean="0" sz="2800" spc="0">
                <a:latin typeface="Arial"/>
                <a:cs typeface="Arial"/>
              </a:rPr>
              <a:t>M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83942" y="689610"/>
            <a:ext cx="8621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2038120" y="689610"/>
            <a:ext cx="90018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4790054" y="689610"/>
            <a:ext cx="7937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5745405" y="689610"/>
            <a:ext cx="8452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484631" y="963104"/>
            <a:ext cx="8173084" cy="529882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408431" y="917511"/>
            <a:ext cx="7822438" cy="493293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534924" y="992124"/>
            <a:ext cx="8077200" cy="52029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534924" y="992124"/>
            <a:ext cx="8077200" cy="5202936"/>
          </a:xfrm>
          <a:custGeom>
            <a:avLst/>
            <a:gdLst/>
            <a:ahLst/>
            <a:cxnLst/>
            <a:rect l="l" t="t" r="r" b="b"/>
            <a:pathLst>
              <a:path w="8077200" h="5202936">
                <a:moveTo>
                  <a:pt x="0" y="5202936"/>
                </a:moveTo>
                <a:lnTo>
                  <a:pt x="8077200" y="5202936"/>
                </a:lnTo>
                <a:lnTo>
                  <a:pt x="8077200" y="0"/>
                </a:lnTo>
                <a:lnTo>
                  <a:pt x="0" y="0"/>
                </a:lnTo>
                <a:lnTo>
                  <a:pt x="0" y="5202936"/>
                </a:lnTo>
                <a:close/>
              </a:path>
            </a:pathLst>
          </a:custGeom>
          <a:ln w="9143">
            <a:solidFill>
              <a:srgbClr val="497DBA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60044" y="384135"/>
            <a:ext cx="4420747" cy="3929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095"/>
              </a:lnSpc>
              <a:spcBef>
                <a:spcPts val="154"/>
              </a:spcBef>
            </a:pPr>
            <a:r>
              <a:rPr dirty="0" smtClean="0" baseline="1688" sz="4200" spc="0" b="1">
                <a:latin typeface="Arial Black"/>
                <a:cs typeface="Arial Black"/>
              </a:rPr>
              <a:t>LA</a:t>
            </a:r>
            <a:r>
              <a:rPr dirty="0" smtClean="0" baseline="1688" sz="4200" spc="-14" b="1">
                <a:latin typeface="Arial Black"/>
                <a:cs typeface="Arial Black"/>
              </a:rPr>
              <a:t>N</a:t>
            </a:r>
            <a:r>
              <a:rPr dirty="0" smtClean="0" baseline="1688" sz="4200" spc="-14" b="1">
                <a:latin typeface="Arial Black"/>
                <a:cs typeface="Arial Black"/>
              </a:rPr>
              <a:t>G</a:t>
            </a:r>
            <a:r>
              <a:rPr dirty="0" smtClean="0" baseline="1688" sz="4200" spc="-14" b="1">
                <a:latin typeface="Arial Black"/>
                <a:cs typeface="Arial Black"/>
              </a:rPr>
              <a:t>K</a:t>
            </a:r>
            <a:r>
              <a:rPr dirty="0" smtClean="0" baseline="1688" sz="4200" spc="0" b="1">
                <a:latin typeface="Arial Black"/>
                <a:cs typeface="Arial Black"/>
              </a:rPr>
              <a:t>AH</a:t>
            </a:r>
            <a:r>
              <a:rPr dirty="0" smtClean="0" baseline="1688" sz="4200" spc="9" b="1">
                <a:latin typeface="Arial Black"/>
                <a:cs typeface="Arial Black"/>
              </a:rPr>
              <a:t> </a:t>
            </a:r>
            <a:r>
              <a:rPr dirty="0" smtClean="0" baseline="1688" sz="4200" spc="-14" b="1">
                <a:latin typeface="Arial Black"/>
                <a:cs typeface="Arial Black"/>
              </a:rPr>
              <a:t>K</a:t>
            </a:r>
            <a:r>
              <a:rPr dirty="0" smtClean="0" baseline="1688" sz="4200" spc="-14" b="1">
                <a:latin typeface="Arial Black"/>
                <a:cs typeface="Arial Black"/>
              </a:rPr>
              <a:t>E</a:t>
            </a:r>
            <a:r>
              <a:rPr dirty="0" smtClean="0" baseline="1688" sz="4200" spc="-14" b="1">
                <a:latin typeface="Arial Black"/>
                <a:cs typeface="Arial Black"/>
              </a:rPr>
              <a:t>G</a:t>
            </a:r>
            <a:r>
              <a:rPr dirty="0" smtClean="0" baseline="1688" sz="4200" spc="9" b="1">
                <a:latin typeface="Arial Black"/>
                <a:cs typeface="Arial Black"/>
              </a:rPr>
              <a:t>I</a:t>
            </a:r>
            <a:r>
              <a:rPr dirty="0" smtClean="0" baseline="1688" sz="4200" spc="-194" b="1">
                <a:latin typeface="Arial Black"/>
                <a:cs typeface="Arial Black"/>
              </a:rPr>
              <a:t>A</a:t>
            </a:r>
            <a:r>
              <a:rPr dirty="0" smtClean="0" baseline="1688" sz="4200" spc="-204" b="1">
                <a:latin typeface="Arial Black"/>
                <a:cs typeface="Arial Black"/>
              </a:rPr>
              <a:t>T</a:t>
            </a:r>
            <a:r>
              <a:rPr dirty="0" smtClean="0" baseline="1688" sz="4200" spc="0" b="1">
                <a:latin typeface="Arial Black"/>
                <a:cs typeface="Arial Black"/>
              </a:rPr>
              <a:t>AN</a:t>
            </a:r>
            <a:r>
              <a:rPr dirty="0" smtClean="0" baseline="1688" sz="4200" spc="-159" b="1">
                <a:latin typeface="Arial Black"/>
                <a:cs typeface="Arial Black"/>
              </a:rPr>
              <a:t> </a:t>
            </a:r>
            <a:r>
              <a:rPr dirty="0" smtClean="0" baseline="2070" sz="4200" spc="0">
                <a:latin typeface="Arial"/>
                <a:cs typeface="Arial"/>
              </a:rPr>
              <a:t>:</a:t>
            </a:r>
            <a:endParaRPr sz="28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4924" y="992124"/>
            <a:ext cx="8077200" cy="52029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7860" marR="687785" indent="-167640">
              <a:lnSpc>
                <a:spcPct val="100041"/>
              </a:lnSpc>
              <a:spcBef>
                <a:spcPts val="430"/>
              </a:spcBef>
            </a:pPr>
            <a:r>
              <a:rPr dirty="0" smtClean="0" sz="2400" spc="0">
                <a:latin typeface="Arial"/>
                <a:cs typeface="Arial"/>
              </a:rPr>
              <a:t>•</a:t>
            </a:r>
            <a:r>
              <a:rPr dirty="0" smtClean="0" sz="2400" spc="-184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P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-4">
                <a:latin typeface="Arial"/>
                <a:cs typeface="Arial"/>
              </a:rPr>
              <a:t>M</a:t>
            </a:r>
            <a:r>
              <a:rPr dirty="0" smtClean="0" sz="2400" spc="4">
                <a:latin typeface="Arial"/>
                <a:cs typeface="Arial"/>
              </a:rPr>
              <a:t>B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14">
                <a:latin typeface="Arial"/>
                <a:cs typeface="Arial"/>
              </a:rPr>
              <a:t>T</a:t>
            </a:r>
            <a:r>
              <a:rPr dirty="0" smtClean="0" sz="2400" spc="0">
                <a:latin typeface="Arial"/>
                <a:cs typeface="Arial"/>
              </a:rPr>
              <a:t>UK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44">
                <a:latin typeface="Arial"/>
                <a:cs typeface="Arial"/>
              </a:rPr>
              <a:t> </a:t>
            </a:r>
            <a:r>
              <a:rPr dirty="0" smtClean="0" sz="2400" spc="-159">
                <a:latin typeface="Arial"/>
                <a:cs typeface="Arial"/>
              </a:rPr>
              <a:t>P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NI</a:t>
            </a:r>
            <a:r>
              <a:rPr dirty="0" smtClean="0" sz="2400" spc="19">
                <a:latin typeface="Arial"/>
                <a:cs typeface="Arial"/>
              </a:rPr>
              <a:t>T</a:t>
            </a:r>
            <a:r>
              <a:rPr dirty="0" smtClean="0" sz="2400" spc="0">
                <a:latin typeface="Arial"/>
                <a:cs typeface="Arial"/>
              </a:rPr>
              <a:t>IA</a:t>
            </a:r>
            <a:r>
              <a:rPr dirty="0" smtClean="0" sz="2400" spc="-194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K</a:t>
            </a:r>
            <a:r>
              <a:rPr dirty="0" smtClean="0" sz="2400" spc="0">
                <a:latin typeface="Arial"/>
                <a:cs typeface="Arial"/>
              </a:rPr>
              <a:t>3</a:t>
            </a:r>
            <a:r>
              <a:rPr dirty="0" smtClean="0" sz="2400" spc="-9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RS</a:t>
            </a:r>
            <a:r>
              <a:rPr dirty="0" smtClean="0" sz="2400" spc="4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DG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19">
                <a:latin typeface="Arial"/>
                <a:cs typeface="Arial"/>
              </a:rPr>
              <a:t>T</a:t>
            </a:r>
            <a:r>
              <a:rPr dirty="0" smtClean="0" sz="2400" spc="0">
                <a:latin typeface="Arial"/>
                <a:cs typeface="Arial"/>
              </a:rPr>
              <a:t>UG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S</a:t>
            </a:r>
            <a:r>
              <a:rPr dirty="0" smtClean="0" sz="2400" spc="-44">
                <a:latin typeface="Arial"/>
                <a:cs typeface="Arial"/>
              </a:rPr>
              <a:t>,</a:t>
            </a:r>
            <a:r>
              <a:rPr dirty="0" smtClean="0" sz="2400" spc="59">
                <a:latin typeface="Arial"/>
                <a:cs typeface="Arial"/>
              </a:rPr>
              <a:t>W</a:t>
            </a:r>
            <a:r>
              <a:rPr dirty="0" smtClean="0" sz="2400" spc="-39">
                <a:latin typeface="Arial"/>
                <a:cs typeface="Arial"/>
              </a:rPr>
              <a:t>E</a:t>
            </a:r>
            <a:r>
              <a:rPr dirty="0" smtClean="0" sz="2400" spc="34">
                <a:latin typeface="Arial"/>
                <a:cs typeface="Arial"/>
              </a:rPr>
              <a:t>W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NANG</a:t>
            </a:r>
            <a:r>
              <a:rPr dirty="0" smtClean="0" sz="2400" spc="-84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DAN</a:t>
            </a:r>
            <a:r>
              <a:rPr dirty="0" smtClean="0" sz="2400" spc="-19">
                <a:latin typeface="Arial"/>
                <a:cs typeface="Arial"/>
              </a:rPr>
              <a:t> </a:t>
            </a:r>
            <a:r>
              <a:rPr dirty="0" smtClean="0" sz="2400" spc="-144">
                <a:latin typeface="Arial"/>
                <a:cs typeface="Arial"/>
              </a:rPr>
              <a:t>T</a:t>
            </a:r>
            <a:r>
              <a:rPr dirty="0" smtClean="0" sz="2400" spc="-159">
                <a:latin typeface="Arial"/>
                <a:cs typeface="Arial"/>
              </a:rPr>
              <a:t>A</a:t>
            </a:r>
            <a:r>
              <a:rPr dirty="0" smtClean="0" sz="2400" spc="-169">
                <a:latin typeface="Arial"/>
                <a:cs typeface="Arial"/>
              </a:rPr>
              <a:t>T</a:t>
            </a:r>
            <a:r>
              <a:rPr dirty="0" smtClean="0" sz="2400" spc="0">
                <a:latin typeface="Arial"/>
                <a:cs typeface="Arial"/>
              </a:rPr>
              <a:t>A</a:t>
            </a:r>
            <a:r>
              <a:rPr dirty="0" smtClean="0" sz="2400" spc="-199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K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RJA</a:t>
            </a:r>
            <a:r>
              <a:rPr dirty="0" smtClean="0" sz="2400" spc="-204">
                <a:latin typeface="Arial"/>
                <a:cs typeface="Arial"/>
              </a:rPr>
              <a:t> </a:t>
            </a:r>
            <a:r>
              <a:rPr dirty="0" smtClean="0" sz="2400" spc="-14">
                <a:latin typeface="Arial"/>
                <a:cs typeface="Arial"/>
              </a:rPr>
              <a:t>Y</a:t>
            </a:r>
            <a:r>
              <a:rPr dirty="0" smtClean="0" sz="2400" spc="0">
                <a:latin typeface="Arial"/>
                <a:cs typeface="Arial"/>
              </a:rPr>
              <a:t>G</a:t>
            </a:r>
            <a:r>
              <a:rPr dirty="0" smtClean="0" sz="2400" spc="9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J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L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S</a:t>
            </a:r>
            <a:endParaRPr sz="2400">
              <a:latin typeface="Arial"/>
              <a:cs typeface="Arial"/>
            </a:endParaRPr>
          </a:p>
          <a:p>
            <a:pPr marL="90220">
              <a:lnSpc>
                <a:spcPct val="95825"/>
              </a:lnSpc>
              <a:spcBef>
                <a:spcPts val="1442"/>
              </a:spcBef>
            </a:pPr>
            <a:r>
              <a:rPr dirty="0" smtClean="0" sz="2400" spc="0">
                <a:latin typeface="Arial"/>
                <a:cs typeface="Arial"/>
              </a:rPr>
              <a:t>•</a:t>
            </a:r>
            <a:r>
              <a:rPr dirty="0" smtClean="0" sz="2400" spc="-184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P</a:t>
            </a:r>
            <a:r>
              <a:rPr dirty="0" smtClean="0" sz="2400" spc="9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25">
                <a:latin typeface="Arial"/>
                <a:cs typeface="Arial"/>
              </a:rPr>
              <a:t>Y</a:t>
            </a:r>
            <a:r>
              <a:rPr dirty="0" smtClean="0" sz="2400" spc="0">
                <a:latin typeface="Arial"/>
                <a:cs typeface="Arial"/>
              </a:rPr>
              <a:t>US</a:t>
            </a:r>
            <a:r>
              <a:rPr dirty="0" smtClean="0" sz="2400" spc="-4">
                <a:latin typeface="Arial"/>
                <a:cs typeface="Arial"/>
              </a:rPr>
              <a:t>U</a:t>
            </a:r>
            <a:r>
              <a:rPr dirty="0" smtClean="0" sz="2400" spc="0">
                <a:latin typeface="Arial"/>
                <a:cs typeface="Arial"/>
              </a:rPr>
              <a:t>NAN</a:t>
            </a:r>
            <a:r>
              <a:rPr dirty="0" smtClean="0" sz="2400" spc="19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K</a:t>
            </a:r>
            <a:r>
              <a:rPr dirty="0" smtClean="0" sz="2400" spc="9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B</a:t>
            </a:r>
            <a:r>
              <a:rPr dirty="0" smtClean="0" sz="2400" spc="4">
                <a:latin typeface="Arial"/>
                <a:cs typeface="Arial"/>
              </a:rPr>
              <a:t>I</a:t>
            </a:r>
            <a:r>
              <a:rPr dirty="0" smtClean="0" sz="2400" spc="0">
                <a:latin typeface="Arial"/>
                <a:cs typeface="Arial"/>
              </a:rPr>
              <a:t>JA</a:t>
            </a:r>
            <a:r>
              <a:rPr dirty="0" smtClean="0" sz="2400" spc="4">
                <a:latin typeface="Arial"/>
                <a:cs typeface="Arial"/>
              </a:rPr>
              <a:t>K</a:t>
            </a:r>
            <a:r>
              <a:rPr dirty="0" smtClean="0" sz="2400" spc="0">
                <a:latin typeface="Arial"/>
                <a:cs typeface="Arial"/>
              </a:rPr>
              <a:t>AN</a:t>
            </a:r>
            <a:r>
              <a:rPr dirty="0" smtClean="0" sz="2400" spc="-44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K3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O</a:t>
            </a:r>
            <a:r>
              <a:rPr dirty="0" smtClean="0" sz="2400" spc="9">
                <a:latin typeface="Arial"/>
                <a:cs typeface="Arial"/>
              </a:rPr>
              <a:t>L</a:t>
            </a:r>
            <a:r>
              <a:rPr dirty="0" smtClean="0" sz="2400" spc="0">
                <a:latin typeface="Arial"/>
                <a:cs typeface="Arial"/>
              </a:rPr>
              <a:t>EH</a:t>
            </a:r>
            <a:r>
              <a:rPr dirty="0" smtClean="0" sz="2400" spc="-19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DI</a:t>
            </a:r>
            <a:r>
              <a:rPr dirty="0" smtClean="0" sz="2400" spc="-9">
                <a:latin typeface="Arial"/>
                <a:cs typeface="Arial"/>
              </a:rPr>
              <a:t>R</a:t>
            </a:r>
            <a:r>
              <a:rPr dirty="0" smtClean="0" sz="2400" spc="0">
                <a:latin typeface="Arial"/>
                <a:cs typeface="Arial"/>
              </a:rPr>
              <a:t>E</a:t>
            </a:r>
            <a:r>
              <a:rPr dirty="0" smtClean="0" sz="2400" spc="9">
                <a:latin typeface="Arial"/>
                <a:cs typeface="Arial"/>
              </a:rPr>
              <a:t>K</a:t>
            </a:r>
            <a:r>
              <a:rPr dirty="0" smtClean="0" sz="2400" spc="0">
                <a:latin typeface="Arial"/>
                <a:cs typeface="Arial"/>
              </a:rPr>
              <a:t>SI</a:t>
            </a:r>
            <a:r>
              <a:rPr dirty="0" smtClean="0" sz="2400" spc="-34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RS</a:t>
            </a:r>
            <a:endParaRPr sz="2400">
              <a:latin typeface="Arial"/>
              <a:cs typeface="Arial"/>
            </a:endParaRPr>
          </a:p>
          <a:p>
            <a:pPr marL="257860">
              <a:lnSpc>
                <a:spcPct val="95825"/>
              </a:lnSpc>
              <a:spcBef>
                <a:spcPts val="120"/>
              </a:spcBef>
            </a:pPr>
            <a:r>
              <a:rPr dirty="0" smtClean="0" sz="2400" spc="-4">
                <a:latin typeface="Arial"/>
                <a:cs typeface="Arial"/>
              </a:rPr>
              <a:t>M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L</a:t>
            </a:r>
            <a:r>
              <a:rPr dirty="0" smtClean="0" sz="2400" spc="0">
                <a:latin typeface="Arial"/>
                <a:cs typeface="Arial"/>
              </a:rPr>
              <a:t>I</a:t>
            </a:r>
            <a:r>
              <a:rPr dirty="0" smtClean="0" sz="2400" spc="9">
                <a:latin typeface="Arial"/>
                <a:cs typeface="Arial"/>
              </a:rPr>
              <a:t>P</a:t>
            </a:r>
            <a:r>
              <a:rPr dirty="0" smtClean="0" sz="2400" spc="0">
                <a:latin typeface="Arial"/>
                <a:cs typeface="Arial"/>
              </a:rPr>
              <a:t>U</a:t>
            </a:r>
            <a:r>
              <a:rPr dirty="0" smtClean="0" sz="2400" spc="14">
                <a:latin typeface="Arial"/>
                <a:cs typeface="Arial"/>
              </a:rPr>
              <a:t>T</a:t>
            </a:r>
            <a:r>
              <a:rPr dirty="0" smtClean="0" sz="2400" spc="0">
                <a:latin typeface="Arial"/>
                <a:cs typeface="Arial"/>
              </a:rPr>
              <a:t>I</a:t>
            </a:r>
            <a:r>
              <a:rPr dirty="0" smtClean="0" sz="2400" spc="-34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P</a:t>
            </a:r>
            <a:r>
              <a:rPr dirty="0" smtClean="0" sz="2400" spc="0">
                <a:latin typeface="Arial"/>
                <a:cs typeface="Arial"/>
              </a:rPr>
              <a:t>ROGR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M</a:t>
            </a:r>
            <a:r>
              <a:rPr dirty="0" smtClean="0" sz="2400" spc="-25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K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RJA,</a:t>
            </a:r>
            <a:r>
              <a:rPr dirty="0" smtClean="0" sz="2400" spc="-34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P</a:t>
            </a:r>
            <a:r>
              <a:rPr dirty="0" smtClean="0" sz="2400" spc="0">
                <a:latin typeface="Arial"/>
                <a:cs typeface="Arial"/>
              </a:rPr>
              <a:t>RO</a:t>
            </a:r>
            <a:r>
              <a:rPr dirty="0" smtClean="0" sz="2400" spc="4">
                <a:latin typeface="Arial"/>
                <a:cs typeface="Arial"/>
              </a:rPr>
              <a:t>S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D</a:t>
            </a:r>
            <a:r>
              <a:rPr dirty="0" smtClean="0" sz="2400" spc="-9">
                <a:latin typeface="Arial"/>
                <a:cs typeface="Arial"/>
              </a:rPr>
              <a:t>U</a:t>
            </a:r>
            <a:r>
              <a:rPr dirty="0" smtClean="0" sz="2400" spc="0">
                <a:latin typeface="Arial"/>
                <a:cs typeface="Arial"/>
              </a:rPr>
              <a:t>R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DLL</a:t>
            </a:r>
            <a:endParaRPr sz="2400">
              <a:latin typeface="Arial"/>
              <a:cs typeface="Arial"/>
            </a:endParaRPr>
          </a:p>
          <a:p>
            <a:pPr marL="90220">
              <a:lnSpc>
                <a:spcPct val="95825"/>
              </a:lnSpc>
              <a:spcBef>
                <a:spcPts val="1562"/>
              </a:spcBef>
            </a:pPr>
            <a:r>
              <a:rPr dirty="0" smtClean="0" sz="2400" spc="0">
                <a:latin typeface="Arial"/>
                <a:cs typeface="Arial"/>
              </a:rPr>
              <a:t>•</a:t>
            </a:r>
            <a:r>
              <a:rPr dirty="0" smtClean="0" sz="2400" spc="-184">
                <a:latin typeface="Arial"/>
                <a:cs typeface="Arial"/>
              </a:rPr>
              <a:t> </a:t>
            </a:r>
            <a:r>
              <a:rPr dirty="0" smtClean="0" sz="2400" spc="-4">
                <a:latin typeface="Arial"/>
                <a:cs typeface="Arial"/>
              </a:rPr>
              <a:t>M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19">
                <a:latin typeface="Arial"/>
                <a:cs typeface="Arial"/>
              </a:rPr>
              <a:t>Y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DI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K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-144">
                <a:latin typeface="Arial"/>
                <a:cs typeface="Arial"/>
              </a:rPr>
              <a:t>F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S</a:t>
            </a:r>
            <a:r>
              <a:rPr dirty="0" smtClean="0" sz="2400" spc="0">
                <a:latin typeface="Arial"/>
                <a:cs typeface="Arial"/>
              </a:rPr>
              <a:t>I</a:t>
            </a:r>
            <a:r>
              <a:rPr dirty="0" smtClean="0" sz="2400" spc="9">
                <a:latin typeface="Arial"/>
                <a:cs typeface="Arial"/>
              </a:rPr>
              <a:t>L</a:t>
            </a:r>
            <a:r>
              <a:rPr dirty="0" smtClean="0" sz="2400" spc="0">
                <a:latin typeface="Arial"/>
                <a:cs typeface="Arial"/>
              </a:rPr>
              <a:t>I</a:t>
            </a:r>
            <a:r>
              <a:rPr dirty="0" smtClean="0" sz="2400" spc="-139">
                <a:latin typeface="Arial"/>
                <a:cs typeface="Arial"/>
              </a:rPr>
              <a:t>T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S</a:t>
            </a:r>
            <a:r>
              <a:rPr dirty="0" smtClean="0" sz="2400" spc="-79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K</a:t>
            </a:r>
            <a:r>
              <a:rPr dirty="0" smtClean="0" sz="2400" spc="0">
                <a:latin typeface="Arial"/>
                <a:cs typeface="Arial"/>
              </a:rPr>
              <a:t>3</a:t>
            </a:r>
            <a:endParaRPr sz="2400">
              <a:latin typeface="Arial"/>
              <a:cs typeface="Arial"/>
            </a:endParaRPr>
          </a:p>
          <a:p>
            <a:pPr marL="90220">
              <a:lnSpc>
                <a:spcPct val="95825"/>
              </a:lnSpc>
              <a:spcBef>
                <a:spcPts val="1562"/>
              </a:spcBef>
            </a:pPr>
            <a:r>
              <a:rPr dirty="0" smtClean="0" sz="2400" spc="0">
                <a:latin typeface="Arial"/>
                <a:cs typeface="Arial"/>
              </a:rPr>
              <a:t>•</a:t>
            </a:r>
            <a:r>
              <a:rPr dirty="0" smtClean="0" sz="2400" spc="-184">
                <a:latin typeface="Arial"/>
                <a:cs typeface="Arial"/>
              </a:rPr>
              <a:t> </a:t>
            </a:r>
            <a:r>
              <a:rPr dirty="0" smtClean="0" sz="2400" spc="-4">
                <a:latin typeface="Arial"/>
                <a:cs typeface="Arial"/>
              </a:rPr>
              <a:t>M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L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K</a:t>
            </a:r>
            <a:r>
              <a:rPr dirty="0" smtClean="0" sz="2400" spc="0">
                <a:latin typeface="Arial"/>
                <a:cs typeface="Arial"/>
              </a:rPr>
              <a:t>UK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19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P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L</a:t>
            </a:r>
            <a:r>
              <a:rPr dirty="0" smtClean="0" sz="2400" spc="-159">
                <a:latin typeface="Arial"/>
                <a:cs typeface="Arial"/>
              </a:rPr>
              <a:t>A</a:t>
            </a:r>
            <a:r>
              <a:rPr dirty="0" smtClean="0" sz="2400" spc="19">
                <a:latin typeface="Arial"/>
                <a:cs typeface="Arial"/>
              </a:rPr>
              <a:t>T</a:t>
            </a:r>
            <a:r>
              <a:rPr dirty="0" smtClean="0" sz="2400" spc="0">
                <a:latin typeface="Arial"/>
                <a:cs typeface="Arial"/>
              </a:rPr>
              <a:t>IH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69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K</a:t>
            </a:r>
            <a:r>
              <a:rPr dirty="0" smtClean="0" sz="2400" spc="0">
                <a:latin typeface="Arial"/>
                <a:cs typeface="Arial"/>
              </a:rPr>
              <a:t>3</a:t>
            </a:r>
            <a:endParaRPr sz="2400">
              <a:latin typeface="Arial"/>
              <a:cs typeface="Arial"/>
            </a:endParaRPr>
          </a:p>
          <a:p>
            <a:pPr marL="90220">
              <a:lnSpc>
                <a:spcPct val="95825"/>
              </a:lnSpc>
              <a:spcBef>
                <a:spcPts val="1560"/>
              </a:spcBef>
            </a:pPr>
            <a:r>
              <a:rPr dirty="0" smtClean="0" sz="2400" spc="0">
                <a:latin typeface="Arial"/>
                <a:cs typeface="Arial"/>
              </a:rPr>
              <a:t>•</a:t>
            </a:r>
            <a:r>
              <a:rPr dirty="0" smtClean="0" sz="2400" spc="-184">
                <a:latin typeface="Arial"/>
                <a:cs typeface="Arial"/>
              </a:rPr>
              <a:t> </a:t>
            </a:r>
            <a:r>
              <a:rPr dirty="0" smtClean="0" sz="2400" spc="-9">
                <a:latin typeface="Arial"/>
                <a:cs typeface="Arial"/>
              </a:rPr>
              <a:t>M</a:t>
            </a:r>
            <a:r>
              <a:rPr dirty="0" smtClean="0" sz="2400" spc="0">
                <a:latin typeface="Arial"/>
                <a:cs typeface="Arial"/>
              </a:rPr>
              <a:t>EN</a:t>
            </a:r>
            <a:r>
              <a:rPr dirty="0" smtClean="0" sz="2400" spc="-19">
                <a:latin typeface="Arial"/>
                <a:cs typeface="Arial"/>
              </a:rPr>
              <a:t>Y</a:t>
            </a:r>
            <a:r>
              <a:rPr dirty="0" smtClean="0" sz="2400" spc="0">
                <a:latin typeface="Arial"/>
                <a:cs typeface="Arial"/>
              </a:rPr>
              <a:t>US</a:t>
            </a:r>
            <a:r>
              <a:rPr dirty="0" smtClean="0" sz="2400" spc="-4">
                <a:latin typeface="Arial"/>
                <a:cs typeface="Arial"/>
              </a:rPr>
              <a:t>U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44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P</a:t>
            </a:r>
            <a:r>
              <a:rPr dirty="0" smtClean="0" sz="2400" spc="9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DO</a:t>
            </a:r>
            <a:r>
              <a:rPr dirty="0" smtClean="0" sz="2400" spc="-9">
                <a:latin typeface="Arial"/>
                <a:cs typeface="Arial"/>
              </a:rPr>
              <a:t>M</a:t>
            </a:r>
            <a:r>
              <a:rPr dirty="0" smtClean="0" sz="2400" spc="0">
                <a:latin typeface="Arial"/>
                <a:cs typeface="Arial"/>
              </a:rPr>
              <a:t>AN</a:t>
            </a:r>
            <a:r>
              <a:rPr dirty="0" smtClean="0" sz="2400" spc="-19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K3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&amp;</a:t>
            </a:r>
            <a:r>
              <a:rPr dirty="0" smtClean="0" sz="2400" spc="-9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RA</a:t>
            </a:r>
            <a:r>
              <a:rPr dirty="0" smtClean="0" sz="2400" spc="-9">
                <a:latin typeface="Arial"/>
                <a:cs typeface="Arial"/>
              </a:rPr>
              <a:t>M</a:t>
            </a:r>
            <a:r>
              <a:rPr dirty="0" smtClean="0" sz="2400" spc="0">
                <a:latin typeface="Arial"/>
                <a:cs typeface="Arial"/>
              </a:rPr>
              <a:t>B</a:t>
            </a:r>
            <a:r>
              <a:rPr dirty="0" smtClean="0" sz="2400" spc="19">
                <a:latin typeface="Arial"/>
                <a:cs typeface="Arial"/>
              </a:rPr>
              <a:t>U</a:t>
            </a:r>
            <a:r>
              <a:rPr dirty="0" smtClean="0" sz="2400" spc="-9">
                <a:latin typeface="Arial"/>
                <a:cs typeface="Arial"/>
              </a:rPr>
              <a:t>-</a:t>
            </a:r>
            <a:r>
              <a:rPr dirty="0" smtClean="0" sz="2400" spc="0">
                <a:latin typeface="Arial"/>
                <a:cs typeface="Arial"/>
              </a:rPr>
              <a:t>RA</a:t>
            </a:r>
            <a:r>
              <a:rPr dirty="0" smtClean="0" sz="2400" spc="-9">
                <a:latin typeface="Arial"/>
                <a:cs typeface="Arial"/>
              </a:rPr>
              <a:t>M</a:t>
            </a:r>
            <a:r>
              <a:rPr dirty="0" smtClean="0" sz="2400" spc="0">
                <a:latin typeface="Arial"/>
                <a:cs typeface="Arial"/>
              </a:rPr>
              <a:t>BU</a:t>
            </a:r>
            <a:r>
              <a:rPr dirty="0" smtClean="0" sz="2400" spc="25">
                <a:latin typeface="Arial"/>
                <a:cs typeface="Arial"/>
              </a:rPr>
              <a:t> </a:t>
            </a:r>
            <a:r>
              <a:rPr dirty="0" smtClean="0" sz="2400" spc="-9">
                <a:latin typeface="Arial"/>
                <a:cs typeface="Arial"/>
              </a:rPr>
              <a:t>M</a:t>
            </a:r>
            <a:r>
              <a:rPr dirty="0" smtClean="0" sz="2400" spc="0">
                <a:latin typeface="Arial"/>
                <a:cs typeface="Arial"/>
              </a:rPr>
              <a:t>IS</a:t>
            </a:r>
            <a:endParaRPr sz="2400">
              <a:latin typeface="Arial"/>
              <a:cs typeface="Arial"/>
            </a:endParaRPr>
          </a:p>
          <a:p>
            <a:pPr marL="257860">
              <a:lnSpc>
                <a:spcPct val="95825"/>
              </a:lnSpc>
              <a:spcBef>
                <a:spcPts val="120"/>
              </a:spcBef>
            </a:pPr>
            <a:r>
              <a:rPr dirty="0" smtClean="0" sz="2400" spc="0">
                <a:latin typeface="Arial"/>
                <a:cs typeface="Arial"/>
              </a:rPr>
              <a:t>DI</a:t>
            </a:r>
            <a:r>
              <a:rPr dirty="0" smtClean="0" sz="2400" spc="4">
                <a:latin typeface="Arial"/>
                <a:cs typeface="Arial"/>
              </a:rPr>
              <a:t>L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RANG</a:t>
            </a:r>
            <a:r>
              <a:rPr dirty="0" smtClean="0" sz="2400" spc="-14">
                <a:latin typeface="Arial"/>
                <a:cs typeface="Arial"/>
              </a:rPr>
              <a:t> </a:t>
            </a:r>
            <a:r>
              <a:rPr dirty="0" smtClean="0" sz="2400" spc="-4">
                <a:latin typeface="Arial"/>
                <a:cs typeface="Arial"/>
              </a:rPr>
              <a:t>M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RO</a:t>
            </a:r>
            <a:r>
              <a:rPr dirty="0" smtClean="0" sz="2400" spc="4">
                <a:latin typeface="Arial"/>
                <a:cs typeface="Arial"/>
              </a:rPr>
              <a:t>K</a:t>
            </a:r>
            <a:r>
              <a:rPr dirty="0" smtClean="0" sz="2400" spc="0">
                <a:latin typeface="Arial"/>
                <a:cs typeface="Arial"/>
              </a:rPr>
              <a:t>O</a:t>
            </a:r>
            <a:r>
              <a:rPr dirty="0" smtClean="0" sz="2400" spc="9">
                <a:latin typeface="Arial"/>
                <a:cs typeface="Arial"/>
              </a:rPr>
              <a:t>K</a:t>
            </a:r>
            <a:r>
              <a:rPr dirty="0" smtClean="0" sz="2400" spc="0">
                <a:latin typeface="Arial"/>
                <a:cs typeface="Arial"/>
              </a:rPr>
              <a:t>,</a:t>
            </a:r>
            <a:r>
              <a:rPr dirty="0" smtClean="0" sz="2400" spc="-84">
                <a:latin typeface="Arial"/>
                <a:cs typeface="Arial"/>
              </a:rPr>
              <a:t> </a:t>
            </a:r>
            <a:r>
              <a:rPr dirty="0" smtClean="0" sz="2400" spc="-144">
                <a:latin typeface="Arial"/>
                <a:cs typeface="Arial"/>
              </a:rPr>
              <a:t>T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9">
                <a:latin typeface="Arial"/>
                <a:cs typeface="Arial"/>
              </a:rPr>
              <a:t>D</a:t>
            </a:r>
            <a:r>
              <a:rPr dirty="0" smtClean="0" sz="2400" spc="0">
                <a:latin typeface="Arial"/>
                <a:cs typeface="Arial"/>
              </a:rPr>
              <a:t>A</a:t>
            </a:r>
            <a:r>
              <a:rPr dirty="0" smtClean="0" sz="2400" spc="-154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B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H</a:t>
            </a:r>
            <a:r>
              <a:rPr dirty="0" smtClean="0" sz="2400" spc="-164">
                <a:latin typeface="Arial"/>
                <a:cs typeface="Arial"/>
              </a:rPr>
              <a:t>A</a:t>
            </a:r>
            <a:r>
              <a:rPr dirty="0" smtClean="0" sz="2400" spc="-184">
                <a:latin typeface="Arial"/>
                <a:cs typeface="Arial"/>
              </a:rPr>
              <a:t>Y</a:t>
            </a:r>
            <a:r>
              <a:rPr dirty="0" smtClean="0" sz="2400" spc="0">
                <a:latin typeface="Arial"/>
                <a:cs typeface="Arial"/>
              </a:rPr>
              <a:t>A</a:t>
            </a:r>
            <a:r>
              <a:rPr dirty="0" smtClean="0" sz="2400" spc="-154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DLL</a:t>
            </a:r>
            <a:endParaRPr sz="2400">
              <a:latin typeface="Arial"/>
              <a:cs typeface="Arial"/>
            </a:endParaRPr>
          </a:p>
          <a:p>
            <a:pPr marL="90220">
              <a:lnSpc>
                <a:spcPct val="95825"/>
              </a:lnSpc>
              <a:spcBef>
                <a:spcPts val="1562"/>
              </a:spcBef>
            </a:pPr>
            <a:r>
              <a:rPr dirty="0" smtClean="0" sz="2400" spc="0">
                <a:latin typeface="Arial"/>
                <a:cs typeface="Arial"/>
              </a:rPr>
              <a:t>•</a:t>
            </a:r>
            <a:r>
              <a:rPr dirty="0" smtClean="0" sz="2400" spc="-184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P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19">
                <a:latin typeface="Arial"/>
                <a:cs typeface="Arial"/>
              </a:rPr>
              <a:t>Y</a:t>
            </a:r>
            <a:r>
              <a:rPr dirty="0" smtClean="0" sz="2400" spc="0">
                <a:latin typeface="Arial"/>
                <a:cs typeface="Arial"/>
              </a:rPr>
              <a:t>ULUHAN</a:t>
            </a:r>
            <a:r>
              <a:rPr dirty="0" smtClean="0" sz="2400" spc="24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U</a:t>
            </a:r>
            <a:r>
              <a:rPr dirty="0" smtClean="0" sz="2400" spc="-164">
                <a:latin typeface="Arial"/>
                <a:cs typeface="Arial"/>
              </a:rPr>
              <a:t>P</a:t>
            </a:r>
            <a:r>
              <a:rPr dirty="0" smtClean="0" sz="2400" spc="-159">
                <a:latin typeface="Arial"/>
                <a:cs typeface="Arial"/>
              </a:rPr>
              <a:t>A</a:t>
            </a:r>
            <a:r>
              <a:rPr dirty="0" smtClean="0" sz="2400" spc="-184">
                <a:latin typeface="Arial"/>
                <a:cs typeface="Arial"/>
              </a:rPr>
              <a:t>Y</a:t>
            </a:r>
            <a:r>
              <a:rPr dirty="0" smtClean="0" sz="2400" spc="0">
                <a:latin typeface="Arial"/>
                <a:cs typeface="Arial"/>
              </a:rPr>
              <a:t>A</a:t>
            </a:r>
            <a:r>
              <a:rPr dirty="0" smtClean="0" sz="2400" spc="-154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K</a:t>
            </a:r>
            <a:r>
              <a:rPr dirty="0" smtClean="0" sz="2400" spc="0">
                <a:latin typeface="Arial"/>
                <a:cs typeface="Arial"/>
              </a:rPr>
              <a:t>3</a:t>
            </a:r>
            <a:r>
              <a:rPr dirty="0" smtClean="0" sz="2400" spc="-9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DAN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MONI</a:t>
            </a:r>
            <a:r>
              <a:rPr dirty="0" smtClean="0" sz="2400" spc="-25">
                <a:latin typeface="Arial"/>
                <a:cs typeface="Arial"/>
              </a:rPr>
              <a:t>T</a:t>
            </a:r>
            <a:r>
              <a:rPr dirty="0" smtClean="0" sz="2400" spc="0">
                <a:latin typeface="Arial"/>
                <a:cs typeface="Arial"/>
              </a:rPr>
              <a:t>ORING</a:t>
            </a:r>
            <a:endParaRPr sz="2400">
              <a:latin typeface="Arial"/>
              <a:cs typeface="Arial"/>
            </a:endParaRPr>
          </a:p>
          <a:p>
            <a:pPr marL="257860">
              <a:lnSpc>
                <a:spcPct val="95825"/>
              </a:lnSpc>
              <a:spcBef>
                <a:spcPts val="120"/>
              </a:spcBef>
            </a:pPr>
            <a:r>
              <a:rPr dirty="0" smtClean="0" sz="2400" spc="0">
                <a:latin typeface="Arial"/>
                <a:cs typeface="Arial"/>
              </a:rPr>
              <a:t>&amp;</a:t>
            </a:r>
            <a:r>
              <a:rPr dirty="0" smtClean="0" sz="2400" spc="9">
                <a:latin typeface="Arial"/>
                <a:cs typeface="Arial"/>
              </a:rPr>
              <a:t>E</a:t>
            </a:r>
            <a:r>
              <a:rPr dirty="0" smtClean="0" sz="2400" spc="-164">
                <a:latin typeface="Arial"/>
                <a:cs typeface="Arial"/>
              </a:rPr>
              <a:t>V</a:t>
            </a:r>
            <a:r>
              <a:rPr dirty="0" smtClean="0" sz="2400" spc="0">
                <a:latin typeface="Arial"/>
                <a:cs typeface="Arial"/>
              </a:rPr>
              <a:t>A</a:t>
            </a:r>
            <a:r>
              <a:rPr dirty="0" smtClean="0" sz="2400" spc="9">
                <a:latin typeface="Arial"/>
                <a:cs typeface="Arial"/>
              </a:rPr>
              <a:t>L</a:t>
            </a:r>
            <a:r>
              <a:rPr dirty="0" smtClean="0" sz="2400" spc="0">
                <a:latin typeface="Arial"/>
                <a:cs typeface="Arial"/>
              </a:rPr>
              <a:t>UASI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838200" y="457200"/>
            <a:ext cx="7772400" cy="3724655"/>
          </a:xfrm>
          <a:custGeom>
            <a:avLst/>
            <a:gdLst/>
            <a:ahLst/>
            <a:cxnLst/>
            <a:rect l="l" t="t" r="r" b="b"/>
            <a:pathLst>
              <a:path w="7772400" h="3724655">
                <a:moveTo>
                  <a:pt x="0" y="3724655"/>
                </a:moveTo>
                <a:lnTo>
                  <a:pt x="7772400" y="3724655"/>
                </a:lnTo>
                <a:lnTo>
                  <a:pt x="7772400" y="0"/>
                </a:lnTo>
                <a:lnTo>
                  <a:pt x="0" y="0"/>
                </a:lnTo>
                <a:lnTo>
                  <a:pt x="0" y="3724655"/>
                </a:lnTo>
                <a:close/>
              </a:path>
            </a:pathLst>
          </a:custGeom>
          <a:ln w="24384">
            <a:solidFill>
              <a:srgbClr val="4F81B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838200" y="457200"/>
            <a:ext cx="7772400" cy="37246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44">
              <a:lnSpc>
                <a:spcPts val="3870"/>
              </a:lnSpc>
              <a:spcBef>
                <a:spcPts val="193"/>
              </a:spcBef>
            </a:pPr>
            <a:r>
              <a:rPr dirty="0" smtClean="0" baseline="1688" sz="4200" spc="-14" b="1">
                <a:latin typeface="Arial Black"/>
                <a:cs typeface="Arial Black"/>
              </a:rPr>
              <a:t>P</a:t>
            </a:r>
            <a:r>
              <a:rPr dirty="0" smtClean="0" baseline="1688" sz="4200" spc="-14" b="1">
                <a:latin typeface="Arial Black"/>
                <a:cs typeface="Arial Black"/>
              </a:rPr>
              <a:t>E</a:t>
            </a:r>
            <a:r>
              <a:rPr dirty="0" smtClean="0" baseline="1688" sz="4200" spc="0" b="1">
                <a:latin typeface="Arial Black"/>
                <a:cs typeface="Arial Black"/>
              </a:rPr>
              <a:t>RL</a:t>
            </a:r>
            <a:r>
              <a:rPr dirty="0" smtClean="0" baseline="1688" sz="4200" spc="-14" b="1">
                <a:latin typeface="Arial Black"/>
                <a:cs typeface="Arial Black"/>
              </a:rPr>
              <a:t>E</a:t>
            </a:r>
            <a:r>
              <a:rPr dirty="0" smtClean="0" baseline="1688" sz="4200" spc="-14" b="1">
                <a:latin typeface="Arial Black"/>
                <a:cs typeface="Arial Black"/>
              </a:rPr>
              <a:t>N</a:t>
            </a:r>
            <a:r>
              <a:rPr dirty="0" smtClean="0" baseline="1688" sz="4200" spc="-14" b="1">
                <a:latin typeface="Arial Black"/>
                <a:cs typeface="Arial Black"/>
              </a:rPr>
              <a:t>G</a:t>
            </a:r>
            <a:r>
              <a:rPr dirty="0" smtClean="0" baseline="1688" sz="4200" spc="-14" b="1">
                <a:latin typeface="Arial Black"/>
                <a:cs typeface="Arial Black"/>
              </a:rPr>
              <a:t>K</a:t>
            </a:r>
            <a:r>
              <a:rPr dirty="0" smtClean="0" baseline="1688" sz="4200" spc="0" b="1">
                <a:latin typeface="Arial Black"/>
                <a:cs typeface="Arial Black"/>
              </a:rPr>
              <a:t>A</a:t>
            </a:r>
            <a:r>
              <a:rPr dirty="0" smtClean="0" baseline="1688" sz="4200" spc="-254" b="1">
                <a:latin typeface="Arial Black"/>
                <a:cs typeface="Arial Black"/>
              </a:rPr>
              <a:t>P</a:t>
            </a:r>
            <a:r>
              <a:rPr dirty="0" smtClean="0" baseline="1688" sz="4200" spc="0" b="1">
                <a:latin typeface="Arial Black"/>
                <a:cs typeface="Arial Black"/>
              </a:rPr>
              <a:t>AN</a:t>
            </a:r>
            <a:r>
              <a:rPr dirty="0" smtClean="0" baseline="1688" sz="4200" spc="29" b="1">
                <a:latin typeface="Arial Black"/>
                <a:cs typeface="Arial Black"/>
              </a:rPr>
              <a:t> </a:t>
            </a:r>
            <a:r>
              <a:rPr dirty="0" smtClean="0" baseline="1688" sz="4200" spc="-14" b="1">
                <a:latin typeface="Arial Black"/>
                <a:cs typeface="Arial Black"/>
              </a:rPr>
              <a:t>K</a:t>
            </a:r>
            <a:r>
              <a:rPr dirty="0" smtClean="0" baseline="1688" sz="4200" spc="-14" b="1">
                <a:latin typeface="Arial Black"/>
                <a:cs typeface="Arial Black"/>
              </a:rPr>
              <a:t>E</a:t>
            </a:r>
            <a:r>
              <a:rPr dirty="0" smtClean="0" baseline="1688" sz="4200" spc="0" b="1">
                <a:latin typeface="Arial Black"/>
                <a:cs typeface="Arial Black"/>
              </a:rPr>
              <a:t>A</a:t>
            </a:r>
            <a:r>
              <a:rPr dirty="0" smtClean="0" baseline="1688" sz="4200" spc="-14" b="1">
                <a:latin typeface="Arial Black"/>
                <a:cs typeface="Arial Black"/>
              </a:rPr>
              <a:t>M</a:t>
            </a:r>
            <a:r>
              <a:rPr dirty="0" smtClean="0" baseline="1688" sz="4200" spc="0" b="1">
                <a:latin typeface="Arial Black"/>
                <a:cs typeface="Arial Black"/>
              </a:rPr>
              <a:t>A</a:t>
            </a:r>
            <a:r>
              <a:rPr dirty="0" smtClean="0" baseline="1688" sz="4200" spc="-39" b="1">
                <a:latin typeface="Arial Black"/>
                <a:cs typeface="Arial Black"/>
              </a:rPr>
              <a:t>N</a:t>
            </a:r>
            <a:r>
              <a:rPr dirty="0" smtClean="0" baseline="1688" sz="4200" spc="0" b="1">
                <a:latin typeface="Arial Black"/>
                <a:cs typeface="Arial Black"/>
              </a:rPr>
              <a:t>AN</a:t>
            </a:r>
            <a:r>
              <a:rPr dirty="0" smtClean="0" baseline="1688" sz="4200" spc="-14" b="1">
                <a:latin typeface="Arial Black"/>
                <a:cs typeface="Arial Black"/>
              </a:rPr>
              <a:t> </a:t>
            </a:r>
            <a:r>
              <a:rPr dirty="0" smtClean="0" baseline="1688" sz="4200" spc="-254" b="1">
                <a:latin typeface="Arial Black"/>
                <a:cs typeface="Arial Black"/>
              </a:rPr>
              <a:t>P</a:t>
            </a:r>
            <a:r>
              <a:rPr dirty="0" smtClean="0" baseline="1688" sz="4200" spc="0" b="1">
                <a:latin typeface="Arial Black"/>
                <a:cs typeface="Arial Black"/>
              </a:rPr>
              <a:t>A</a:t>
            </a:r>
            <a:r>
              <a:rPr dirty="0" smtClean="0" baseline="1688" sz="4200" spc="-14" b="1">
                <a:latin typeface="Arial Black"/>
                <a:cs typeface="Arial Black"/>
              </a:rPr>
              <a:t>S</a:t>
            </a:r>
            <a:r>
              <a:rPr dirty="0" smtClean="0" baseline="1688" sz="4200" spc="9" b="1">
                <a:latin typeface="Arial Black"/>
                <a:cs typeface="Arial Black"/>
              </a:rPr>
              <a:t>I</a:t>
            </a:r>
            <a:r>
              <a:rPr dirty="0" smtClean="0" baseline="1688" sz="4200" spc="-14" b="1">
                <a:latin typeface="Arial Black"/>
                <a:cs typeface="Arial Black"/>
              </a:rPr>
              <a:t>E</a:t>
            </a:r>
            <a:r>
              <a:rPr dirty="0" smtClean="0" baseline="1688" sz="4200" spc="0" b="1">
                <a:latin typeface="Arial Black"/>
                <a:cs typeface="Arial Black"/>
              </a:rPr>
              <a:t>N</a:t>
            </a:r>
            <a:endParaRPr sz="2800">
              <a:latin typeface="Arial Black"/>
              <a:cs typeface="Arial Black"/>
            </a:endParaRPr>
          </a:p>
          <a:p>
            <a:pPr marL="91744">
              <a:lnSpc>
                <a:spcPct val="95825"/>
              </a:lnSpc>
              <a:spcBef>
                <a:spcPts val="1428"/>
              </a:spcBef>
            </a:pPr>
            <a:r>
              <a:rPr dirty="0" smtClean="0" sz="2800" spc="0">
                <a:latin typeface="Arial"/>
                <a:cs typeface="Arial"/>
              </a:rPr>
              <a:t>•</a:t>
            </a:r>
            <a:r>
              <a:rPr dirty="0" smtClean="0" sz="2800" spc="-325">
                <a:latin typeface="Arial"/>
                <a:cs typeface="Arial"/>
              </a:rPr>
              <a:t>T</a:t>
            </a:r>
            <a:r>
              <a:rPr dirty="0" smtClean="0" sz="2800" spc="0">
                <a:latin typeface="Arial"/>
                <a:cs typeface="Arial"/>
              </a:rPr>
              <a:t>e</a:t>
            </a:r>
            <a:r>
              <a:rPr dirty="0" smtClean="0" sz="2800" spc="-14">
                <a:latin typeface="Arial"/>
                <a:cs typeface="Arial"/>
              </a:rPr>
              <a:t>m</a:t>
            </a:r>
            <a:r>
              <a:rPr dirty="0" smtClean="0" sz="2800" spc="0">
                <a:latin typeface="Arial"/>
                <a:cs typeface="Arial"/>
              </a:rPr>
              <a:t>pat</a:t>
            </a:r>
            <a:r>
              <a:rPr dirty="0" smtClean="0" sz="2800" spc="25">
                <a:latin typeface="Arial"/>
                <a:cs typeface="Arial"/>
              </a:rPr>
              <a:t> </a:t>
            </a:r>
            <a:r>
              <a:rPr dirty="0" smtClean="0" sz="2800" spc="9">
                <a:latin typeface="Arial"/>
                <a:cs typeface="Arial"/>
              </a:rPr>
              <a:t>t</a:t>
            </a:r>
            <a:r>
              <a:rPr dirty="0" smtClean="0" sz="2800" spc="0">
                <a:latin typeface="Arial"/>
                <a:cs typeface="Arial"/>
              </a:rPr>
              <a:t>idur</a:t>
            </a:r>
            <a:r>
              <a:rPr dirty="0" smtClean="0" sz="2800" spc="0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dilen</a:t>
            </a:r>
            <a:r>
              <a:rPr dirty="0" smtClean="0" sz="2800" spc="-9">
                <a:latin typeface="Arial"/>
                <a:cs typeface="Arial"/>
              </a:rPr>
              <a:t>g</a:t>
            </a:r>
            <a:r>
              <a:rPr dirty="0" smtClean="0" sz="2800" spc="9">
                <a:latin typeface="Arial"/>
                <a:cs typeface="Arial"/>
              </a:rPr>
              <a:t>k</a:t>
            </a:r>
            <a:r>
              <a:rPr dirty="0" smtClean="0" sz="2800" spc="0">
                <a:latin typeface="Arial"/>
                <a:cs typeface="Arial"/>
              </a:rPr>
              <a:t>api</a:t>
            </a:r>
            <a:r>
              <a:rPr dirty="0" smtClean="0" sz="2800" spc="0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penahan</a:t>
            </a:r>
            <a:endParaRPr sz="2800">
              <a:latin typeface="Arial"/>
              <a:cs typeface="Arial"/>
            </a:endParaRPr>
          </a:p>
          <a:p>
            <a:pPr marL="91744">
              <a:lnSpc>
                <a:spcPct val="95825"/>
              </a:lnSpc>
              <a:spcBef>
                <a:spcPts val="1822"/>
              </a:spcBef>
            </a:pPr>
            <a:r>
              <a:rPr dirty="0" smtClean="0" sz="2800" spc="0">
                <a:latin typeface="Arial"/>
                <a:cs typeface="Arial"/>
              </a:rPr>
              <a:t>•</a:t>
            </a:r>
            <a:r>
              <a:rPr dirty="0" smtClean="0" sz="2800" spc="0">
                <a:latin typeface="Arial"/>
                <a:cs typeface="Arial"/>
              </a:rPr>
              <a:t>Ka</a:t>
            </a:r>
            <a:r>
              <a:rPr dirty="0" smtClean="0" sz="2800" spc="-14">
                <a:latin typeface="Arial"/>
                <a:cs typeface="Arial"/>
              </a:rPr>
              <a:t>m</a:t>
            </a:r>
            <a:r>
              <a:rPr dirty="0" smtClean="0" sz="2800" spc="0">
                <a:latin typeface="Arial"/>
                <a:cs typeface="Arial"/>
              </a:rPr>
              <a:t>ar</a:t>
            </a:r>
            <a:r>
              <a:rPr dirty="0" smtClean="0" sz="2800" spc="14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dilen</a:t>
            </a:r>
            <a:r>
              <a:rPr dirty="0" smtClean="0" sz="2800" spc="-9">
                <a:latin typeface="Arial"/>
                <a:cs typeface="Arial"/>
              </a:rPr>
              <a:t>g</a:t>
            </a:r>
            <a:r>
              <a:rPr dirty="0" smtClean="0" sz="2800" spc="9">
                <a:latin typeface="Arial"/>
                <a:cs typeface="Arial"/>
              </a:rPr>
              <a:t>k</a:t>
            </a:r>
            <a:r>
              <a:rPr dirty="0" smtClean="0" sz="2800" spc="0">
                <a:latin typeface="Arial"/>
                <a:cs typeface="Arial"/>
              </a:rPr>
              <a:t>api</a:t>
            </a:r>
            <a:r>
              <a:rPr dirty="0" smtClean="0" sz="2800" spc="0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bel</a:t>
            </a:r>
            <a:r>
              <a:rPr dirty="0" smtClean="0" sz="2800" spc="-9">
                <a:latin typeface="Arial"/>
                <a:cs typeface="Arial"/>
              </a:rPr>
              <a:t> </a:t>
            </a:r>
            <a:r>
              <a:rPr dirty="0" smtClean="0" sz="2800" spc="-34">
                <a:latin typeface="Arial"/>
                <a:cs typeface="Arial"/>
              </a:rPr>
              <a:t>y</a:t>
            </a:r>
            <a:r>
              <a:rPr dirty="0" smtClean="0" sz="2800" spc="0">
                <a:latin typeface="Arial"/>
                <a:cs typeface="Arial"/>
              </a:rPr>
              <a:t>g</a:t>
            </a:r>
            <a:r>
              <a:rPr dirty="0" smtClean="0" sz="2800" spc="39">
                <a:latin typeface="Arial"/>
                <a:cs typeface="Arial"/>
              </a:rPr>
              <a:t> </a:t>
            </a:r>
            <a:r>
              <a:rPr dirty="0" smtClean="0" sz="2800" spc="-14">
                <a:latin typeface="Arial"/>
                <a:cs typeface="Arial"/>
              </a:rPr>
              <a:t>m</a:t>
            </a:r>
            <a:r>
              <a:rPr dirty="0" smtClean="0" sz="2800" spc="0">
                <a:latin typeface="Arial"/>
                <a:cs typeface="Arial"/>
              </a:rPr>
              <a:t>dh</a:t>
            </a:r>
            <a:r>
              <a:rPr dirty="0" smtClean="0" sz="2800" spc="14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dijan</a:t>
            </a:r>
            <a:r>
              <a:rPr dirty="0" smtClean="0" sz="2800" spc="-9">
                <a:latin typeface="Arial"/>
                <a:cs typeface="Arial"/>
              </a:rPr>
              <a:t>g</a:t>
            </a:r>
            <a:r>
              <a:rPr dirty="0" smtClean="0" sz="2800" spc="9">
                <a:latin typeface="Arial"/>
                <a:cs typeface="Arial"/>
              </a:rPr>
              <a:t>k</a:t>
            </a:r>
            <a:r>
              <a:rPr dirty="0" smtClean="0" sz="2800" spc="0">
                <a:latin typeface="Arial"/>
                <a:cs typeface="Arial"/>
              </a:rPr>
              <a:t>au</a:t>
            </a:r>
            <a:endParaRPr sz="2800">
              <a:latin typeface="Arial"/>
              <a:cs typeface="Arial"/>
            </a:endParaRPr>
          </a:p>
          <a:p>
            <a:pPr marL="91744">
              <a:lnSpc>
                <a:spcPct val="95825"/>
              </a:lnSpc>
              <a:spcBef>
                <a:spcPts val="1823"/>
              </a:spcBef>
            </a:pPr>
            <a:r>
              <a:rPr dirty="0" smtClean="0" sz="2800" spc="0">
                <a:latin typeface="Arial"/>
                <a:cs typeface="Arial"/>
              </a:rPr>
              <a:t>•</a:t>
            </a:r>
            <a:r>
              <a:rPr dirty="0" smtClean="0" sz="2800" spc="-325">
                <a:latin typeface="Arial"/>
                <a:cs typeface="Arial"/>
              </a:rPr>
              <a:t>T</a:t>
            </a:r>
            <a:r>
              <a:rPr dirty="0" smtClean="0" sz="2800" spc="0">
                <a:latin typeface="Arial"/>
                <a:cs typeface="Arial"/>
              </a:rPr>
              <a:t>ersedia</a:t>
            </a:r>
            <a:r>
              <a:rPr dirty="0" smtClean="0" sz="2800" spc="25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alat</a:t>
            </a:r>
            <a:r>
              <a:rPr dirty="0" smtClean="0" sz="2800" spc="-25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pen</a:t>
            </a:r>
            <a:r>
              <a:rPr dirty="0" smtClean="0" sz="2800" spc="-9">
                <a:latin typeface="Arial"/>
                <a:cs typeface="Arial"/>
              </a:rPr>
              <a:t>g</a:t>
            </a:r>
            <a:r>
              <a:rPr dirty="0" smtClean="0" sz="2800" spc="0">
                <a:latin typeface="Arial"/>
                <a:cs typeface="Arial"/>
              </a:rPr>
              <a:t>hisap</a:t>
            </a:r>
            <a:r>
              <a:rPr dirty="0" smtClean="0" sz="2800" spc="24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e</a:t>
            </a:r>
            <a:r>
              <a:rPr dirty="0" smtClean="0" sz="2800" spc="-14">
                <a:latin typeface="Arial"/>
                <a:cs typeface="Arial"/>
              </a:rPr>
              <a:t>m</a:t>
            </a:r>
            <a:r>
              <a:rPr dirty="0" smtClean="0" sz="2800" spc="0">
                <a:latin typeface="Arial"/>
                <a:cs typeface="Arial"/>
              </a:rPr>
              <a:t>erjensi</a:t>
            </a:r>
            <a:endParaRPr sz="2800">
              <a:latin typeface="Arial"/>
              <a:cs typeface="Arial"/>
            </a:endParaRPr>
          </a:p>
          <a:p>
            <a:pPr marL="91744">
              <a:lnSpc>
                <a:spcPct val="95825"/>
              </a:lnSpc>
              <a:spcBef>
                <a:spcPts val="1822"/>
              </a:spcBef>
            </a:pPr>
            <a:r>
              <a:rPr dirty="0" smtClean="0" sz="2800" spc="0">
                <a:latin typeface="Arial"/>
                <a:cs typeface="Arial"/>
              </a:rPr>
              <a:t>•</a:t>
            </a:r>
            <a:r>
              <a:rPr dirty="0" smtClean="0" sz="2800" spc="-4">
                <a:latin typeface="Arial"/>
                <a:cs typeface="Arial"/>
              </a:rPr>
              <a:t>Peganga</a:t>
            </a:r>
            <a:r>
              <a:rPr dirty="0" smtClean="0" sz="2800" spc="0">
                <a:latin typeface="Arial"/>
                <a:cs typeface="Arial"/>
              </a:rPr>
              <a:t>n</a:t>
            </a:r>
            <a:r>
              <a:rPr dirty="0" smtClean="0" sz="2800" spc="19">
                <a:latin typeface="Arial"/>
                <a:cs typeface="Arial"/>
              </a:rPr>
              <a:t> </a:t>
            </a:r>
            <a:r>
              <a:rPr dirty="0" smtClean="0" sz="2800" spc="9">
                <a:latin typeface="Arial"/>
                <a:cs typeface="Arial"/>
              </a:rPr>
              <a:t>s</a:t>
            </a:r>
            <a:r>
              <a:rPr dirty="0" smtClean="0" sz="2800" spc="0">
                <a:latin typeface="Arial"/>
                <a:cs typeface="Arial"/>
              </a:rPr>
              <a:t>epa</a:t>
            </a:r>
            <a:r>
              <a:rPr dirty="0" smtClean="0" sz="2800" spc="-9">
                <a:latin typeface="Arial"/>
                <a:cs typeface="Arial"/>
              </a:rPr>
              <a:t>n</a:t>
            </a:r>
            <a:r>
              <a:rPr dirty="0" smtClean="0" sz="2800" spc="0">
                <a:latin typeface="Arial"/>
                <a:cs typeface="Arial"/>
              </a:rPr>
              <a:t>jang</a:t>
            </a:r>
            <a:r>
              <a:rPr dirty="0" smtClean="0" sz="2800" spc="0">
                <a:latin typeface="Arial"/>
                <a:cs typeface="Arial"/>
              </a:rPr>
              <a:t> </a:t>
            </a:r>
            <a:r>
              <a:rPr dirty="0" smtClean="0" sz="2800" spc="9">
                <a:latin typeface="Arial"/>
                <a:cs typeface="Arial"/>
              </a:rPr>
              <a:t>t</a:t>
            </a:r>
            <a:r>
              <a:rPr dirty="0" smtClean="0" sz="2800" spc="0">
                <a:latin typeface="Arial"/>
                <a:cs typeface="Arial"/>
              </a:rPr>
              <a:t>ang</a:t>
            </a:r>
            <a:r>
              <a:rPr dirty="0" smtClean="0" sz="2800" spc="-9">
                <a:latin typeface="Arial"/>
                <a:cs typeface="Arial"/>
              </a:rPr>
              <a:t>g</a:t>
            </a:r>
            <a:r>
              <a:rPr dirty="0" smtClean="0" sz="2800" spc="0">
                <a:latin typeface="Arial"/>
                <a:cs typeface="Arial"/>
              </a:rPr>
              <a:t>a</a:t>
            </a:r>
            <a:endParaRPr sz="2800">
              <a:latin typeface="Arial"/>
              <a:cs typeface="Arial"/>
            </a:endParaRPr>
          </a:p>
          <a:p>
            <a:pPr marL="91744">
              <a:lnSpc>
                <a:spcPct val="95825"/>
              </a:lnSpc>
              <a:spcBef>
                <a:spcPts val="1822"/>
              </a:spcBef>
            </a:pPr>
            <a:r>
              <a:rPr dirty="0" smtClean="0" sz="2800" spc="0">
                <a:latin typeface="Arial"/>
                <a:cs typeface="Arial"/>
              </a:rPr>
              <a:t>•</a:t>
            </a:r>
            <a:r>
              <a:rPr dirty="0" smtClean="0" sz="2800" spc="0">
                <a:latin typeface="Arial"/>
                <a:cs typeface="Arial"/>
              </a:rPr>
              <a:t>Pintu</a:t>
            </a:r>
            <a:r>
              <a:rPr dirty="0" smtClean="0" sz="2800" spc="-25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dapat</a:t>
            </a:r>
            <a:r>
              <a:rPr dirty="0" smtClean="0" sz="2800" spc="0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dibu</a:t>
            </a:r>
            <a:r>
              <a:rPr dirty="0" smtClean="0" sz="2800" spc="9">
                <a:latin typeface="Arial"/>
                <a:cs typeface="Arial"/>
              </a:rPr>
              <a:t>k</a:t>
            </a:r>
            <a:r>
              <a:rPr dirty="0" smtClean="0" sz="2800" spc="0">
                <a:latin typeface="Arial"/>
                <a:cs typeface="Arial"/>
              </a:rPr>
              <a:t>a</a:t>
            </a:r>
            <a:r>
              <a:rPr dirty="0" smtClean="0" sz="2800" spc="9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dari</a:t>
            </a:r>
            <a:r>
              <a:rPr dirty="0" smtClean="0" sz="2800" spc="-14">
                <a:latin typeface="Arial"/>
                <a:cs typeface="Arial"/>
              </a:rPr>
              <a:t> </a:t>
            </a:r>
            <a:r>
              <a:rPr dirty="0" smtClean="0" sz="2800" spc="0">
                <a:latin typeface="Arial"/>
                <a:cs typeface="Arial"/>
              </a:rPr>
              <a:t>luar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929640" y="1356360"/>
            <a:ext cx="7985759" cy="4072128"/>
          </a:xfrm>
          <a:custGeom>
            <a:avLst/>
            <a:gdLst/>
            <a:ahLst/>
            <a:cxnLst/>
            <a:rect l="l" t="t" r="r" b="b"/>
            <a:pathLst>
              <a:path w="7985759" h="4072128">
                <a:moveTo>
                  <a:pt x="0" y="4072128"/>
                </a:moveTo>
                <a:lnTo>
                  <a:pt x="7985759" y="4072128"/>
                </a:lnTo>
                <a:lnTo>
                  <a:pt x="7985759" y="0"/>
                </a:lnTo>
                <a:lnTo>
                  <a:pt x="0" y="0"/>
                </a:lnTo>
                <a:lnTo>
                  <a:pt x="0" y="4072128"/>
                </a:lnTo>
                <a:close/>
              </a:path>
            </a:pathLst>
          </a:custGeom>
          <a:ln w="24384">
            <a:solidFill>
              <a:srgbClr val="4F81B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929640" y="1356360"/>
            <a:ext cx="7985759" cy="40721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35228" marR="217683" indent="-344398">
              <a:lnSpc>
                <a:spcPct val="100041"/>
              </a:lnSpc>
              <a:spcBef>
                <a:spcPts val="490"/>
              </a:spcBef>
              <a:tabLst>
                <a:tab pos="431800" algn="l"/>
              </a:tabLst>
            </a:pPr>
            <a:r>
              <a:rPr dirty="0" smtClean="0" sz="3200" spc="0">
                <a:latin typeface="Arial"/>
                <a:cs typeface="Arial"/>
              </a:rPr>
              <a:t>•</a:t>
            </a:r>
            <a:r>
              <a:rPr dirty="0" smtClean="0" sz="3200" spc="0">
                <a:latin typeface="Arial"/>
                <a:cs typeface="Arial"/>
              </a:rPr>
              <a:t>	</a:t>
            </a:r>
            <a:r>
              <a:rPr dirty="0" smtClean="0" sz="3200" spc="0">
                <a:latin typeface="Arial"/>
                <a:cs typeface="Arial"/>
              </a:rPr>
              <a:t>A</a:t>
            </a:r>
            <a:r>
              <a:rPr dirty="0" smtClean="0" sz="3200" spc="14">
                <a:latin typeface="Arial"/>
                <a:cs typeface="Arial"/>
              </a:rPr>
              <a:t>l</a:t>
            </a:r>
            <a:r>
              <a:rPr dirty="0" smtClean="0" sz="3200" spc="0">
                <a:latin typeface="Arial"/>
                <a:cs typeface="Arial"/>
              </a:rPr>
              <a:t>at</a:t>
            </a:r>
            <a:r>
              <a:rPr dirty="0" smtClean="0" sz="3200" spc="-54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pe</a:t>
            </a:r>
            <a:r>
              <a:rPr dirty="0" smtClean="0" sz="3200" spc="14">
                <a:latin typeface="Arial"/>
                <a:cs typeface="Arial"/>
              </a:rPr>
              <a:t>m</a:t>
            </a:r>
            <a:r>
              <a:rPr dirty="0" smtClean="0" sz="3200" spc="0">
                <a:latin typeface="Arial"/>
                <a:cs typeface="Arial"/>
              </a:rPr>
              <a:t>ad</a:t>
            </a:r>
            <a:r>
              <a:rPr dirty="0" smtClean="0" sz="3200" spc="4">
                <a:latin typeface="Arial"/>
                <a:cs typeface="Arial"/>
              </a:rPr>
              <a:t>a</a:t>
            </a:r>
            <a:r>
              <a:rPr dirty="0" smtClean="0" sz="3200" spc="0">
                <a:latin typeface="Arial"/>
                <a:cs typeface="Arial"/>
              </a:rPr>
              <a:t>n</a:t>
            </a:r>
            <a:r>
              <a:rPr dirty="0" smtClean="0" sz="3200" spc="-158">
                <a:latin typeface="Arial"/>
                <a:cs typeface="Arial"/>
              </a:rPr>
              <a:t> </a:t>
            </a:r>
            <a:r>
              <a:rPr dirty="0" smtClean="0" sz="3200" spc="4">
                <a:latin typeface="Arial"/>
                <a:cs typeface="Arial"/>
              </a:rPr>
              <a:t>ap</a:t>
            </a:r>
            <a:r>
              <a:rPr dirty="0" smtClean="0" sz="3200" spc="0">
                <a:latin typeface="Arial"/>
                <a:cs typeface="Arial"/>
              </a:rPr>
              <a:t>i</a:t>
            </a:r>
            <a:r>
              <a:rPr dirty="0" smtClean="0" sz="3200" spc="-32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ringan</a:t>
            </a:r>
            <a:r>
              <a:rPr dirty="0" smtClean="0" sz="3200" spc="-73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,</a:t>
            </a:r>
            <a:r>
              <a:rPr dirty="0" smtClean="0" sz="3200" spc="0">
                <a:latin typeface="Arial"/>
                <a:cs typeface="Arial"/>
              </a:rPr>
              <a:t> </a:t>
            </a:r>
            <a:r>
              <a:rPr dirty="0" smtClean="0" sz="3200" spc="9">
                <a:latin typeface="Arial"/>
                <a:cs typeface="Arial"/>
              </a:rPr>
              <a:t>j</a:t>
            </a:r>
            <a:r>
              <a:rPr dirty="0" smtClean="0" sz="3200" spc="0">
                <a:latin typeface="Arial"/>
                <a:cs typeface="Arial"/>
              </a:rPr>
              <a:t>arak</a:t>
            </a:r>
            <a:r>
              <a:rPr dirty="0" smtClean="0" sz="3200" spc="-79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ma</a:t>
            </a:r>
            <a:r>
              <a:rPr dirty="0" smtClean="0" sz="3200" spc="14">
                <a:latin typeface="Arial"/>
                <a:cs typeface="Arial"/>
              </a:rPr>
              <a:t>k</a:t>
            </a:r>
            <a:r>
              <a:rPr dirty="0" smtClean="0" sz="3200" spc="0">
                <a:latin typeface="Arial"/>
                <a:cs typeface="Arial"/>
              </a:rPr>
              <a:t>s</a:t>
            </a:r>
            <a:r>
              <a:rPr dirty="0" smtClean="0" sz="3200" spc="-76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15</a:t>
            </a:r>
            <a:r>
              <a:rPr dirty="0" smtClean="0" sz="3200" spc="0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m</a:t>
            </a:r>
            <a:endParaRPr sz="3200">
              <a:latin typeface="Arial"/>
              <a:cs typeface="Arial"/>
            </a:endParaRPr>
          </a:p>
          <a:p>
            <a:pPr marL="90830">
              <a:lnSpc>
                <a:spcPts val="3679"/>
              </a:lnSpc>
              <a:spcBef>
                <a:spcPts val="771"/>
              </a:spcBef>
            </a:pPr>
            <a:r>
              <a:rPr dirty="0" smtClean="0" sz="3200" spc="0">
                <a:latin typeface="Arial"/>
                <a:cs typeface="Arial"/>
              </a:rPr>
              <a:t>•</a:t>
            </a:r>
            <a:r>
              <a:rPr dirty="0" smtClean="0" sz="3200" spc="695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H</a:t>
            </a:r>
            <a:r>
              <a:rPr dirty="0" smtClean="0" sz="3200" spc="-34">
                <a:latin typeface="Arial"/>
                <a:cs typeface="Arial"/>
              </a:rPr>
              <a:t>y</a:t>
            </a:r>
            <a:r>
              <a:rPr dirty="0" smtClean="0" sz="3200" spc="0">
                <a:latin typeface="Arial"/>
                <a:cs typeface="Arial"/>
              </a:rPr>
              <a:t>drant</a:t>
            </a:r>
            <a:r>
              <a:rPr dirty="0" smtClean="0" sz="3200" spc="-71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untuk</a:t>
            </a:r>
            <a:r>
              <a:rPr dirty="0" smtClean="0" sz="3200" spc="-63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area</a:t>
            </a:r>
            <a:r>
              <a:rPr dirty="0" smtClean="0" sz="3200" spc="-63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600</a:t>
            </a:r>
            <a:r>
              <a:rPr dirty="0" smtClean="0" sz="3200" spc="-53">
                <a:latin typeface="Arial"/>
                <a:cs typeface="Arial"/>
              </a:rPr>
              <a:t> </a:t>
            </a:r>
            <a:r>
              <a:rPr dirty="0" smtClean="0" sz="3200" spc="4">
                <a:latin typeface="Arial"/>
                <a:cs typeface="Arial"/>
              </a:rPr>
              <a:t>m</a:t>
            </a:r>
            <a:r>
              <a:rPr dirty="0" smtClean="0" baseline="26227" sz="3150" spc="0">
                <a:latin typeface="Arial"/>
                <a:cs typeface="Arial"/>
              </a:rPr>
              <a:t>2</a:t>
            </a:r>
            <a:endParaRPr sz="2100">
              <a:latin typeface="Arial"/>
              <a:cs typeface="Arial"/>
            </a:endParaRPr>
          </a:p>
          <a:p>
            <a:pPr marL="90830">
              <a:lnSpc>
                <a:spcPct val="95825"/>
              </a:lnSpc>
              <a:spcBef>
                <a:spcPts val="930"/>
              </a:spcBef>
            </a:pPr>
            <a:r>
              <a:rPr dirty="0" smtClean="0" sz="3200" spc="0">
                <a:latin typeface="Arial"/>
                <a:cs typeface="Arial"/>
              </a:rPr>
              <a:t>•</a:t>
            </a:r>
            <a:r>
              <a:rPr dirty="0" smtClean="0" sz="3200" spc="695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Fire</a:t>
            </a:r>
            <a:r>
              <a:rPr dirty="0" smtClean="0" sz="3200" spc="-54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dete</a:t>
            </a:r>
            <a:r>
              <a:rPr dirty="0" smtClean="0" sz="3200" spc="14">
                <a:latin typeface="Arial"/>
                <a:cs typeface="Arial"/>
              </a:rPr>
              <a:t>c</a:t>
            </a:r>
            <a:r>
              <a:rPr dirty="0" smtClean="0" sz="3200" spc="0">
                <a:latin typeface="Arial"/>
                <a:cs typeface="Arial"/>
              </a:rPr>
              <a:t>tor</a:t>
            </a:r>
            <a:r>
              <a:rPr dirty="0" smtClean="0" sz="3200" spc="-125">
                <a:latin typeface="Arial"/>
                <a:cs typeface="Arial"/>
              </a:rPr>
              <a:t> </a:t>
            </a:r>
            <a:r>
              <a:rPr dirty="0" smtClean="0" sz="3200" spc="-34">
                <a:latin typeface="Arial"/>
                <a:cs typeface="Arial"/>
              </a:rPr>
              <a:t>y</a:t>
            </a:r>
            <a:r>
              <a:rPr dirty="0" smtClean="0" sz="3200" spc="0">
                <a:latin typeface="Arial"/>
                <a:cs typeface="Arial"/>
              </a:rPr>
              <a:t>g</a:t>
            </a:r>
            <a:r>
              <a:rPr dirty="0" smtClean="0" sz="3200" spc="-3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d</a:t>
            </a:r>
            <a:r>
              <a:rPr dirty="0" smtClean="0" sz="3200" spc="4">
                <a:latin typeface="Arial"/>
                <a:cs typeface="Arial"/>
              </a:rPr>
              <a:t>i</a:t>
            </a:r>
            <a:r>
              <a:rPr dirty="0" smtClean="0" sz="3200" spc="0">
                <a:latin typeface="Arial"/>
                <a:cs typeface="Arial"/>
              </a:rPr>
              <a:t>hubung</a:t>
            </a:r>
            <a:r>
              <a:rPr dirty="0" smtClean="0" sz="3200" spc="4">
                <a:latin typeface="Arial"/>
                <a:cs typeface="Arial"/>
              </a:rPr>
              <a:t>k</a:t>
            </a:r>
            <a:r>
              <a:rPr dirty="0" smtClean="0" sz="3200" spc="0">
                <a:latin typeface="Arial"/>
                <a:cs typeface="Arial"/>
              </a:rPr>
              <a:t>an</a:t>
            </a:r>
            <a:r>
              <a:rPr dirty="0" smtClean="0" sz="3200" spc="-193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dg</a:t>
            </a:r>
            <a:r>
              <a:rPr dirty="0" smtClean="0" sz="3200" spc="-35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a</a:t>
            </a:r>
            <a:r>
              <a:rPr dirty="0" smtClean="0" sz="3200" spc="19">
                <a:latin typeface="Arial"/>
                <a:cs typeface="Arial"/>
              </a:rPr>
              <a:t>l</a:t>
            </a:r>
            <a:r>
              <a:rPr dirty="0" smtClean="0" sz="3200" spc="0">
                <a:latin typeface="Arial"/>
                <a:cs typeface="Arial"/>
              </a:rPr>
              <a:t>arm</a:t>
            </a:r>
            <a:endParaRPr sz="3200">
              <a:latin typeface="Arial"/>
              <a:cs typeface="Arial"/>
            </a:endParaRPr>
          </a:p>
          <a:p>
            <a:pPr marL="435228" marR="1210125" indent="-344398">
              <a:lnSpc>
                <a:spcPct val="100041"/>
              </a:lnSpc>
              <a:spcBef>
                <a:spcPts val="931"/>
              </a:spcBef>
              <a:tabLst>
                <a:tab pos="431800" algn="l"/>
              </a:tabLst>
            </a:pPr>
            <a:r>
              <a:rPr dirty="0" smtClean="0" sz="3200" spc="0">
                <a:latin typeface="Arial"/>
                <a:cs typeface="Arial"/>
              </a:rPr>
              <a:t>•</a:t>
            </a:r>
            <a:r>
              <a:rPr dirty="0" smtClean="0" sz="3200" spc="0">
                <a:latin typeface="Arial"/>
                <a:cs typeface="Arial"/>
              </a:rPr>
              <a:t>	</a:t>
            </a:r>
            <a:r>
              <a:rPr dirty="0" smtClean="0" sz="3200" spc="0">
                <a:latin typeface="Arial"/>
                <a:cs typeface="Arial"/>
              </a:rPr>
              <a:t>A</a:t>
            </a:r>
            <a:r>
              <a:rPr dirty="0" smtClean="0" sz="3200" spc="14">
                <a:latin typeface="Arial"/>
                <a:cs typeface="Arial"/>
              </a:rPr>
              <a:t>l</a:t>
            </a:r>
            <a:r>
              <a:rPr dirty="0" smtClean="0" sz="3200" spc="0">
                <a:latin typeface="Arial"/>
                <a:cs typeface="Arial"/>
              </a:rPr>
              <a:t>at</a:t>
            </a:r>
            <a:r>
              <a:rPr dirty="0" smtClean="0" sz="3200" spc="-54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pen</a:t>
            </a:r>
            <a:r>
              <a:rPr dirty="0" smtClean="0" sz="3200" spc="-29">
                <a:latin typeface="Arial"/>
                <a:cs typeface="Arial"/>
              </a:rPr>
              <a:t>y</a:t>
            </a:r>
            <a:r>
              <a:rPr dirty="0" smtClean="0" sz="3200" spc="0">
                <a:latin typeface="Arial"/>
                <a:cs typeface="Arial"/>
              </a:rPr>
              <a:t>em</a:t>
            </a:r>
            <a:r>
              <a:rPr dirty="0" smtClean="0" sz="3200" spc="4">
                <a:latin typeface="Arial"/>
                <a:cs typeface="Arial"/>
              </a:rPr>
              <a:t>p</a:t>
            </a:r>
            <a:r>
              <a:rPr dirty="0" smtClean="0" sz="3200" spc="0">
                <a:latin typeface="Arial"/>
                <a:cs typeface="Arial"/>
              </a:rPr>
              <a:t>rot</a:t>
            </a:r>
            <a:r>
              <a:rPr dirty="0" smtClean="0" sz="3200" spc="-153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a</a:t>
            </a:r>
            <a:r>
              <a:rPr dirty="0" smtClean="0" sz="3200" spc="4">
                <a:latin typeface="Arial"/>
                <a:cs typeface="Arial"/>
              </a:rPr>
              <a:t>i</a:t>
            </a:r>
            <a:r>
              <a:rPr dirty="0" smtClean="0" sz="3200" spc="0">
                <a:latin typeface="Arial"/>
                <a:cs typeface="Arial"/>
              </a:rPr>
              <a:t>r</a:t>
            </a:r>
            <a:r>
              <a:rPr dirty="0" smtClean="0" sz="3200" spc="-35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oto</a:t>
            </a:r>
            <a:r>
              <a:rPr dirty="0" smtClean="0" sz="3200" spc="9">
                <a:latin typeface="Arial"/>
                <a:cs typeface="Arial"/>
              </a:rPr>
              <a:t>m</a:t>
            </a:r>
            <a:r>
              <a:rPr dirty="0" smtClean="0" sz="3200" spc="0">
                <a:latin typeface="Arial"/>
                <a:cs typeface="Arial"/>
              </a:rPr>
              <a:t>at</a:t>
            </a:r>
            <a:r>
              <a:rPr dirty="0" smtClean="0" sz="3200" spc="14">
                <a:latin typeface="Arial"/>
                <a:cs typeface="Arial"/>
              </a:rPr>
              <a:t>i</a:t>
            </a:r>
            <a:r>
              <a:rPr dirty="0" smtClean="0" sz="3200" spc="0">
                <a:latin typeface="Arial"/>
                <a:cs typeface="Arial"/>
              </a:rPr>
              <a:t>s</a:t>
            </a:r>
            <a:r>
              <a:rPr dirty="0" smtClean="0" sz="3200" spc="-140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untuk</a:t>
            </a:r>
            <a:r>
              <a:rPr dirty="0" smtClean="0" sz="3200" spc="0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gedung</a:t>
            </a:r>
            <a:r>
              <a:rPr dirty="0" smtClean="0" sz="3200" spc="-106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berting</a:t>
            </a:r>
            <a:r>
              <a:rPr dirty="0" smtClean="0" sz="3200" spc="9">
                <a:latin typeface="Arial"/>
                <a:cs typeface="Arial"/>
              </a:rPr>
              <a:t>k</a:t>
            </a:r>
            <a:r>
              <a:rPr dirty="0" smtClean="0" sz="3200" spc="0">
                <a:latin typeface="Arial"/>
                <a:cs typeface="Arial"/>
              </a:rPr>
              <a:t>at</a:t>
            </a:r>
            <a:r>
              <a:rPr dirty="0" smtClean="0" sz="3200" spc="-155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m</a:t>
            </a:r>
            <a:r>
              <a:rPr dirty="0" smtClean="0" sz="3200" spc="14">
                <a:latin typeface="Arial"/>
                <a:cs typeface="Arial"/>
              </a:rPr>
              <a:t>i</a:t>
            </a:r>
            <a:r>
              <a:rPr dirty="0" smtClean="0" sz="3200" spc="0">
                <a:latin typeface="Arial"/>
                <a:cs typeface="Arial"/>
              </a:rPr>
              <a:t>n</a:t>
            </a:r>
            <a:r>
              <a:rPr dirty="0" smtClean="0" sz="3200" spc="-51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IV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33400" y="1600200"/>
            <a:ext cx="8229600" cy="4526280"/>
          </a:xfrm>
          <a:custGeom>
            <a:avLst/>
            <a:gdLst/>
            <a:ahLst/>
            <a:cxnLst/>
            <a:rect l="l" t="t" r="r" b="b"/>
            <a:pathLst>
              <a:path w="8229600" h="4526280">
                <a:moveTo>
                  <a:pt x="0" y="4526280"/>
                </a:moveTo>
                <a:lnTo>
                  <a:pt x="8229600" y="4526280"/>
                </a:lnTo>
                <a:lnTo>
                  <a:pt x="8229600" y="0"/>
                </a:lnTo>
                <a:lnTo>
                  <a:pt x="0" y="0"/>
                </a:lnTo>
                <a:lnTo>
                  <a:pt x="0" y="4526280"/>
                </a:lnTo>
                <a:close/>
              </a:path>
            </a:pathLst>
          </a:custGeom>
          <a:ln w="24384">
            <a:solidFill>
              <a:srgbClr val="4F81B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533400" y="1600200"/>
            <a:ext cx="8229600" cy="4526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44">
              <a:lnSpc>
                <a:spcPct val="101725"/>
              </a:lnSpc>
              <a:spcBef>
                <a:spcPts val="320"/>
              </a:spcBef>
            </a:pPr>
            <a:r>
              <a:rPr dirty="0" smtClean="0" sz="3200" spc="0" b="1">
                <a:latin typeface="Calibri"/>
                <a:cs typeface="Calibri"/>
              </a:rPr>
              <a:t>R</a:t>
            </a:r>
            <a:r>
              <a:rPr dirty="0" smtClean="0" sz="3200" spc="4" b="1">
                <a:latin typeface="Calibri"/>
                <a:cs typeface="Calibri"/>
              </a:rPr>
              <a:t>A</a:t>
            </a:r>
            <a:r>
              <a:rPr dirty="0" smtClean="0" sz="3200" spc="0" b="1">
                <a:latin typeface="Calibri"/>
                <a:cs typeface="Calibri"/>
              </a:rPr>
              <a:t>MBU</a:t>
            </a:r>
            <a:r>
              <a:rPr dirty="0" smtClean="0" sz="3200" spc="-74" b="1">
                <a:latin typeface="Calibri"/>
                <a:cs typeface="Calibri"/>
              </a:rPr>
              <a:t> </a:t>
            </a:r>
            <a:r>
              <a:rPr dirty="0" smtClean="0" sz="3200" spc="0" b="1">
                <a:latin typeface="Calibri"/>
                <a:cs typeface="Calibri"/>
              </a:rPr>
              <a:t>R</a:t>
            </a:r>
            <a:r>
              <a:rPr dirty="0" smtClean="0" sz="3200" spc="14" b="1">
                <a:latin typeface="Calibri"/>
                <a:cs typeface="Calibri"/>
              </a:rPr>
              <a:t>A</a:t>
            </a:r>
            <a:r>
              <a:rPr dirty="0" smtClean="0" sz="3200" spc="0" b="1">
                <a:latin typeface="Calibri"/>
                <a:cs typeface="Calibri"/>
              </a:rPr>
              <a:t>MBU</a:t>
            </a:r>
            <a:endParaRPr sz="3200">
              <a:latin typeface="Calibri"/>
              <a:cs typeface="Calibri"/>
            </a:endParaRPr>
          </a:p>
          <a:p>
            <a:pPr marL="91744">
              <a:lnSpc>
                <a:spcPct val="101725"/>
              </a:lnSpc>
              <a:spcBef>
                <a:spcPts val="704"/>
              </a:spcBef>
            </a:pPr>
            <a:r>
              <a:rPr dirty="0" smtClean="0" sz="3200" spc="0">
                <a:latin typeface="Arial"/>
                <a:cs typeface="Arial"/>
              </a:rPr>
              <a:t>•</a:t>
            </a:r>
            <a:r>
              <a:rPr dirty="0" smtClean="0" sz="3200" spc="695">
                <a:latin typeface="Arial"/>
                <a:cs typeface="Arial"/>
              </a:rPr>
              <a:t> </a:t>
            </a:r>
            <a:r>
              <a:rPr dirty="0" smtClean="0" sz="3200" spc="-64">
                <a:latin typeface="Calibri"/>
                <a:cs typeface="Calibri"/>
              </a:rPr>
              <a:t>P</a:t>
            </a:r>
            <a:r>
              <a:rPr dirty="0" smtClean="0" sz="3200" spc="0">
                <a:latin typeface="Calibri"/>
                <a:cs typeface="Calibri"/>
              </a:rPr>
              <a:t>enunjuk</a:t>
            </a:r>
            <a:r>
              <a:rPr dirty="0" smtClean="0" sz="3200" spc="-81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j</a:t>
            </a:r>
            <a:r>
              <a:rPr dirty="0" smtClean="0" sz="3200" spc="4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l</a:t>
            </a:r>
            <a:r>
              <a:rPr dirty="0" smtClean="0" sz="3200" spc="14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-52">
                <a:latin typeface="Calibri"/>
                <a:cs typeface="Calibri"/>
              </a:rPr>
              <a:t> </a:t>
            </a:r>
            <a:r>
              <a:rPr dirty="0" smtClean="0" sz="3200" spc="-10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elu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r</a:t>
            </a:r>
            <a:endParaRPr sz="3200">
              <a:latin typeface="Calibri"/>
              <a:cs typeface="Calibri"/>
            </a:endParaRPr>
          </a:p>
          <a:p>
            <a:pPr marL="436168" marR="979382" indent="-344423">
              <a:lnSpc>
                <a:spcPts val="3840"/>
              </a:lnSpc>
              <a:spcBef>
                <a:spcPts val="870"/>
              </a:spcBef>
              <a:tabLst>
                <a:tab pos="431800" algn="l"/>
              </a:tabLst>
            </a:pPr>
            <a:r>
              <a:rPr dirty="0" smtClean="0" sz="3200" spc="0">
                <a:latin typeface="Arial"/>
                <a:cs typeface="Arial"/>
              </a:rPr>
              <a:t>•</a:t>
            </a:r>
            <a:r>
              <a:rPr dirty="0" smtClean="0" sz="3200" spc="0">
                <a:latin typeface="Arial"/>
                <a:cs typeface="Arial"/>
              </a:rPr>
              <a:t>	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14">
                <a:latin typeface="Calibri"/>
                <a:cs typeface="Calibri"/>
              </a:rPr>
              <a:t>l</a:t>
            </a:r>
            <a:r>
              <a:rPr dirty="0" smtClean="0" sz="3200" spc="-14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t</a:t>
            </a:r>
            <a:r>
              <a:rPr dirty="0" smtClean="0" sz="3200" spc="-22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pemad</a:t>
            </a:r>
            <a:r>
              <a:rPr dirty="0" smtClean="0" sz="3200" spc="4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m</a:t>
            </a:r>
            <a:r>
              <a:rPr dirty="0" smtClean="0" sz="3200" spc="-81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p</a:t>
            </a:r>
            <a:r>
              <a:rPr dirty="0" smtClean="0" sz="3200" spc="14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,</a:t>
            </a:r>
            <a:r>
              <a:rPr dirty="0" smtClean="0" sz="3200" spc="-27">
                <a:latin typeface="Calibri"/>
                <a:cs typeface="Calibri"/>
              </a:rPr>
              <a:t> </a:t>
            </a:r>
            <a:r>
              <a:rPr dirty="0" smtClean="0" sz="3200" spc="-1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9">
                <a:latin typeface="Calibri"/>
                <a:cs typeface="Calibri"/>
              </a:rPr>
              <a:t>m</a:t>
            </a:r>
            <a:r>
              <a:rPr dirty="0" smtClean="0" sz="3200" spc="0">
                <a:latin typeface="Calibri"/>
                <a:cs typeface="Calibri"/>
              </a:rPr>
              <a:t>p</a:t>
            </a:r>
            <a:r>
              <a:rPr dirty="0" smtClean="0" sz="3200" spc="-14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t</a:t>
            </a:r>
            <a:r>
              <a:rPr dirty="0" smtClean="0" sz="3200" spc="-63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be</a:t>
            </a:r>
            <a:r>
              <a:rPr dirty="0" smtClean="0" sz="3200" spc="-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b</a:t>
            </a:r>
            <a:r>
              <a:rPr dirty="0" smtClean="0" sz="3200" spc="-39">
                <a:latin typeface="Calibri"/>
                <a:cs typeface="Calibri"/>
              </a:rPr>
              <a:t>h</a:t>
            </a:r>
            <a:r>
              <a:rPr dirty="0" smtClean="0" sz="3200" spc="-244">
                <a:latin typeface="Calibri"/>
                <a:cs typeface="Calibri"/>
              </a:rPr>
              <a:t>y</a:t>
            </a:r>
            <a:r>
              <a:rPr dirty="0" smtClean="0" sz="3200" spc="0">
                <a:latin typeface="Calibri"/>
                <a:cs typeface="Calibri"/>
              </a:rPr>
              <a:t>,</a:t>
            </a:r>
            <a:r>
              <a:rPr dirty="0" smtClean="0" sz="3200" spc="-34">
                <a:latin typeface="Calibri"/>
                <a:cs typeface="Calibri"/>
              </a:rPr>
              <a:t> </a:t>
            </a:r>
            <a:r>
              <a:rPr dirty="0" smtClean="0" sz="3200" spc="-39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da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9">
                <a:latin typeface="Calibri"/>
                <a:cs typeface="Calibri"/>
              </a:rPr>
              <a:t>l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6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n</a:t>
            </a:r>
            <a:r>
              <a:rPr dirty="0" smtClean="0" sz="3200" spc="-34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endParaRPr sz="3200">
              <a:latin typeface="Calibri"/>
              <a:cs typeface="Calibri"/>
            </a:endParaRPr>
          </a:p>
          <a:p>
            <a:pPr marL="91744">
              <a:lnSpc>
                <a:spcPct val="101725"/>
              </a:lnSpc>
              <a:spcBef>
                <a:spcPts val="601"/>
              </a:spcBef>
            </a:pPr>
            <a:r>
              <a:rPr dirty="0" smtClean="0" sz="3200" spc="0">
                <a:latin typeface="Arial"/>
                <a:cs typeface="Arial"/>
              </a:rPr>
              <a:t>•</a:t>
            </a:r>
            <a:r>
              <a:rPr dirty="0" smtClean="0" sz="3200" spc="695">
                <a:latin typeface="Arial"/>
                <a:cs typeface="Arial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Denah</a:t>
            </a:r>
            <a:r>
              <a:rPr dirty="0" smtClean="0" sz="3200" spc="-54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,</a:t>
            </a:r>
            <a:r>
              <a:rPr dirty="0" smtClean="0" sz="3200" spc="19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ma</a:t>
            </a:r>
            <a:r>
              <a:rPr dirty="0" smtClean="0" sz="3200" spc="-9">
                <a:latin typeface="Calibri"/>
                <a:cs typeface="Calibri"/>
              </a:rPr>
              <a:t>r</a:t>
            </a:r>
            <a:r>
              <a:rPr dirty="0" smtClean="0" sz="3200" spc="-5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51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dan</a:t>
            </a:r>
            <a:r>
              <a:rPr dirty="0" smtClean="0" sz="3200" spc="-18">
                <a:latin typeface="Calibri"/>
                <a:cs typeface="Calibri"/>
              </a:rPr>
              <a:t> </a:t>
            </a:r>
            <a:r>
              <a:rPr dirty="0" smtClean="0" sz="3200" spc="-1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14">
                <a:latin typeface="Calibri"/>
                <a:cs typeface="Calibri"/>
              </a:rPr>
              <a:t>m</a:t>
            </a:r>
            <a:r>
              <a:rPr dirty="0" smtClean="0" sz="3200" spc="0">
                <a:latin typeface="Calibri"/>
                <a:cs typeface="Calibri"/>
              </a:rPr>
              <a:t>p</a:t>
            </a:r>
            <a:r>
              <a:rPr dirty="0" smtClean="0" sz="3200" spc="-14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t</a:t>
            </a:r>
            <a:r>
              <a:rPr dirty="0" smtClean="0" sz="3200" spc="-38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</a:t>
            </a:r>
            <a:r>
              <a:rPr dirty="0" smtClean="0" sz="3200" spc="-9">
                <a:latin typeface="Calibri"/>
                <a:cs typeface="Calibri"/>
              </a:rPr>
              <a:t>m</a:t>
            </a:r>
            <a:r>
              <a:rPr dirty="0" smtClean="0" sz="3200" spc="0">
                <a:latin typeface="Calibri"/>
                <a:cs typeface="Calibri"/>
              </a:rPr>
              <a:t>ad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m</a:t>
            </a:r>
            <a:r>
              <a:rPr dirty="0" smtClean="0" sz="3200" spc="-91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api</a:t>
            </a:r>
            <a:endParaRPr sz="3200">
              <a:latin typeface="Calibri"/>
              <a:cs typeface="Calibri"/>
            </a:endParaRPr>
          </a:p>
          <a:p>
            <a:pPr marL="91744">
              <a:lnSpc>
                <a:spcPct val="101725"/>
              </a:lnSpc>
              <a:spcBef>
                <a:spcPts val="704"/>
              </a:spcBef>
            </a:pPr>
            <a:r>
              <a:rPr dirty="0" smtClean="0" sz="3200" spc="0">
                <a:latin typeface="Arial"/>
                <a:cs typeface="Arial"/>
              </a:rPr>
              <a:t>•</a:t>
            </a:r>
            <a:r>
              <a:rPr dirty="0" smtClean="0" sz="3200" spc="695">
                <a:latin typeface="Arial"/>
                <a:cs typeface="Arial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-25">
                <a:latin typeface="Calibri"/>
                <a:cs typeface="Calibri"/>
              </a:rPr>
              <a:t>n</a:t>
            </a:r>
            <a:r>
              <a:rPr dirty="0" smtClean="0" sz="3200" spc="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u</a:t>
            </a:r>
            <a:r>
              <a:rPr dirty="0" smtClean="0" sz="3200" spc="-47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daru</a:t>
            </a:r>
            <a:r>
              <a:rPr dirty="0" smtClean="0" sz="3200" spc="-84">
                <a:latin typeface="Calibri"/>
                <a:cs typeface="Calibri"/>
              </a:rPr>
              <a:t>r</a:t>
            </a:r>
            <a:r>
              <a:rPr dirty="0" smtClean="0" sz="3200" spc="-19">
                <a:latin typeface="Calibri"/>
                <a:cs typeface="Calibri"/>
              </a:rPr>
              <a:t>a</a:t>
            </a:r>
            <a:r>
              <a:rPr dirty="0" smtClean="0" sz="3200" spc="1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,</a:t>
            </a:r>
            <a:r>
              <a:rPr dirty="0" smtClean="0" sz="3200" spc="-46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l</a:t>
            </a:r>
            <a:r>
              <a:rPr dirty="0" smtClean="0" sz="3200" spc="14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mpu</a:t>
            </a:r>
            <a:r>
              <a:rPr dirty="0" smtClean="0" sz="3200" spc="-61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daru</a:t>
            </a:r>
            <a:r>
              <a:rPr dirty="0" smtClean="0" sz="3200" spc="-84">
                <a:latin typeface="Calibri"/>
                <a:cs typeface="Calibri"/>
              </a:rPr>
              <a:t>r</a:t>
            </a:r>
            <a:r>
              <a:rPr dirty="0" smtClean="0" sz="3200" spc="-1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t</a:t>
            </a:r>
            <a:r>
              <a:rPr dirty="0" smtClean="0" sz="3200" spc="-26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se</a:t>
            </a:r>
            <a:r>
              <a:rPr dirty="0" smtClean="0" sz="3200" spc="-34">
                <a:latin typeface="Calibri"/>
                <a:cs typeface="Calibri"/>
              </a:rPr>
              <a:t>c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75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53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o</a:t>
            </a:r>
            <a:r>
              <a:rPr dirty="0" smtClean="0" sz="3200" spc="-19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o</a:t>
            </a:r>
            <a:r>
              <a:rPr dirty="0" smtClean="0" sz="3200" spc="-14">
                <a:latin typeface="Calibri"/>
                <a:cs typeface="Calibri"/>
              </a:rPr>
              <a:t>m</a:t>
            </a:r>
            <a:r>
              <a:rPr dirty="0" smtClean="0" sz="3200" spc="-19">
                <a:latin typeface="Calibri"/>
                <a:cs typeface="Calibri"/>
              </a:rPr>
              <a:t>a</a:t>
            </a:r>
            <a:r>
              <a:rPr dirty="0" smtClean="0" sz="3200" spc="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is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02920" y="530351"/>
            <a:ext cx="8183880" cy="4187952"/>
          </a:xfrm>
          <a:custGeom>
            <a:avLst/>
            <a:gdLst/>
            <a:ahLst/>
            <a:cxnLst/>
            <a:rect l="l" t="t" r="r" b="b"/>
            <a:pathLst>
              <a:path w="8183880" h="4187952">
                <a:moveTo>
                  <a:pt x="0" y="4187952"/>
                </a:moveTo>
                <a:lnTo>
                  <a:pt x="8183880" y="4187952"/>
                </a:lnTo>
                <a:lnTo>
                  <a:pt x="8183880" y="0"/>
                </a:lnTo>
                <a:lnTo>
                  <a:pt x="0" y="0"/>
                </a:lnTo>
                <a:lnTo>
                  <a:pt x="0" y="4187952"/>
                </a:lnTo>
                <a:close/>
              </a:path>
            </a:pathLst>
          </a:custGeom>
          <a:ln w="24384">
            <a:solidFill>
              <a:srgbClr val="4F81B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502920" y="530351"/>
            <a:ext cx="8183880" cy="41879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49">
              <a:lnSpc>
                <a:spcPct val="101725"/>
              </a:lnSpc>
              <a:spcBef>
                <a:spcPts val="315"/>
              </a:spcBef>
            </a:pPr>
            <a:r>
              <a:rPr dirty="0" smtClean="0" sz="3200" spc="0" b="1">
                <a:latin typeface="Calibri"/>
                <a:cs typeface="Calibri"/>
              </a:rPr>
              <a:t>TEM</a:t>
            </a:r>
            <a:r>
              <a:rPr dirty="0" smtClean="0" sz="3200" spc="-214" b="1">
                <a:latin typeface="Calibri"/>
                <a:cs typeface="Calibri"/>
              </a:rPr>
              <a:t>P</a:t>
            </a:r>
            <a:r>
              <a:rPr dirty="0" smtClean="0" sz="3200" spc="-234" b="1">
                <a:latin typeface="Calibri"/>
                <a:cs typeface="Calibri"/>
              </a:rPr>
              <a:t>A</a:t>
            </a:r>
            <a:r>
              <a:rPr dirty="0" smtClean="0" sz="3200" spc="0" b="1">
                <a:latin typeface="Calibri"/>
                <a:cs typeface="Calibri"/>
              </a:rPr>
              <a:t>T</a:t>
            </a:r>
            <a:r>
              <a:rPr dirty="0" smtClean="0" sz="3200" spc="-111" b="1">
                <a:latin typeface="Calibri"/>
                <a:cs typeface="Calibri"/>
              </a:rPr>
              <a:t> </a:t>
            </a:r>
            <a:r>
              <a:rPr dirty="0" smtClean="0" sz="3200" spc="0" b="1">
                <a:latin typeface="Calibri"/>
                <a:cs typeface="Calibri"/>
              </a:rPr>
              <a:t>B</a:t>
            </a:r>
            <a:r>
              <a:rPr dirty="0" smtClean="0" sz="3200" spc="9" b="1">
                <a:latin typeface="Calibri"/>
                <a:cs typeface="Calibri"/>
              </a:rPr>
              <a:t>E</a:t>
            </a:r>
            <a:r>
              <a:rPr dirty="0" smtClean="0" sz="3200" spc="0" b="1">
                <a:latin typeface="Calibri"/>
                <a:cs typeface="Calibri"/>
              </a:rPr>
              <a:t>R</a:t>
            </a:r>
            <a:r>
              <a:rPr dirty="0" smtClean="0" sz="3200" spc="-9" b="1">
                <a:latin typeface="Calibri"/>
                <a:cs typeface="Calibri"/>
              </a:rPr>
              <a:t>I</a:t>
            </a:r>
            <a:r>
              <a:rPr dirty="0" smtClean="0" sz="3200" spc="0" b="1">
                <a:latin typeface="Calibri"/>
                <a:cs typeface="Calibri"/>
              </a:rPr>
              <a:t>S</a:t>
            </a:r>
            <a:r>
              <a:rPr dirty="0" smtClean="0" sz="3200" spc="-9" b="1">
                <a:latin typeface="Calibri"/>
                <a:cs typeface="Calibri"/>
              </a:rPr>
              <a:t>I</a:t>
            </a:r>
            <a:r>
              <a:rPr dirty="0" smtClean="0" sz="3200" spc="-139" b="1">
                <a:latin typeface="Calibri"/>
                <a:cs typeface="Calibri"/>
              </a:rPr>
              <a:t>K</a:t>
            </a:r>
            <a:r>
              <a:rPr dirty="0" smtClean="0" sz="3200" spc="0" b="1">
                <a:latin typeface="Calibri"/>
                <a:cs typeface="Calibri"/>
              </a:rPr>
              <a:t>O</a:t>
            </a:r>
            <a:endParaRPr sz="3200">
              <a:latin typeface="Calibri"/>
              <a:cs typeface="Calibri"/>
            </a:endParaRPr>
          </a:p>
          <a:p>
            <a:pPr marL="92049">
              <a:lnSpc>
                <a:spcPct val="101725"/>
              </a:lnSpc>
              <a:spcBef>
                <a:spcPts val="704"/>
              </a:spcBef>
            </a:pPr>
            <a:r>
              <a:rPr dirty="0" smtClean="0" sz="3200" spc="0">
                <a:latin typeface="Arial"/>
                <a:cs typeface="Arial"/>
              </a:rPr>
              <a:t>•</a:t>
            </a:r>
            <a:r>
              <a:rPr dirty="0" smtClean="0" sz="3200" spc="695">
                <a:latin typeface="Arial"/>
                <a:cs typeface="Arial"/>
              </a:rPr>
              <a:t> </a:t>
            </a:r>
            <a:r>
              <a:rPr dirty="0" smtClean="0" sz="3200" spc="-64">
                <a:latin typeface="Calibri"/>
                <a:cs typeface="Calibri"/>
              </a:rPr>
              <a:t>P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50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yimpan</a:t>
            </a:r>
            <a:r>
              <a:rPr dirty="0" smtClean="0" sz="3200" spc="-9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b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h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-56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mudah</a:t>
            </a:r>
            <a:r>
              <a:rPr dirty="0" smtClean="0" sz="3200" spc="-41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m</a:t>
            </a:r>
            <a:r>
              <a:rPr dirty="0" smtClean="0" sz="3200" spc="-14">
                <a:latin typeface="Calibri"/>
                <a:cs typeface="Calibri"/>
              </a:rPr>
              <a:t>e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4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uap</a:t>
            </a:r>
            <a:endParaRPr sz="3200">
              <a:latin typeface="Calibri"/>
              <a:cs typeface="Calibri"/>
            </a:endParaRPr>
          </a:p>
          <a:p>
            <a:pPr marL="92049">
              <a:lnSpc>
                <a:spcPct val="101725"/>
              </a:lnSpc>
              <a:spcBef>
                <a:spcPts val="703"/>
              </a:spcBef>
            </a:pPr>
            <a:r>
              <a:rPr dirty="0" smtClean="0" sz="3200" spc="0">
                <a:latin typeface="Arial"/>
                <a:cs typeface="Arial"/>
              </a:rPr>
              <a:t>•</a:t>
            </a:r>
            <a:r>
              <a:rPr dirty="0" smtClean="0" sz="3200" spc="695">
                <a:latin typeface="Arial"/>
                <a:cs typeface="Arial"/>
              </a:rPr>
              <a:t> </a:t>
            </a:r>
            <a:r>
              <a:rPr dirty="0" smtClean="0" sz="3200" spc="-64">
                <a:latin typeface="Calibri"/>
                <a:cs typeface="Calibri"/>
              </a:rPr>
              <a:t>P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50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yimp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-117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b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h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-26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mudah</a:t>
            </a:r>
            <a:r>
              <a:rPr dirty="0" smtClean="0" sz="3200" spc="-31">
                <a:latin typeface="Calibri"/>
                <a:cs typeface="Calibri"/>
              </a:rPr>
              <a:t> </a:t>
            </a:r>
            <a:r>
              <a:rPr dirty="0" smtClean="0" sz="3200" spc="-9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4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b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-54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ar</a:t>
            </a:r>
            <a:endParaRPr sz="3200">
              <a:latin typeface="Calibri"/>
              <a:cs typeface="Calibri"/>
            </a:endParaRPr>
          </a:p>
          <a:p>
            <a:pPr marL="92049">
              <a:lnSpc>
                <a:spcPct val="101725"/>
              </a:lnSpc>
              <a:spcBef>
                <a:spcPts val="704"/>
              </a:spcBef>
            </a:pPr>
            <a:r>
              <a:rPr dirty="0" smtClean="0" sz="3200" spc="0">
                <a:latin typeface="Arial"/>
                <a:cs typeface="Arial"/>
              </a:rPr>
              <a:t>•</a:t>
            </a:r>
            <a:r>
              <a:rPr dirty="0" smtClean="0" sz="3200" spc="695">
                <a:latin typeface="Arial"/>
                <a:cs typeface="Arial"/>
              </a:rPr>
              <a:t> </a:t>
            </a:r>
            <a:r>
              <a:rPr dirty="0" smtClean="0" sz="3200" spc="-64">
                <a:latin typeface="Calibri"/>
                <a:cs typeface="Calibri"/>
              </a:rPr>
              <a:t>P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50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yimp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-117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-23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pen</a:t>
            </a:r>
            <a:r>
              <a:rPr dirty="0" smtClean="0" sz="3200" spc="29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g</a:t>
            </a:r>
            <a:r>
              <a:rPr dirty="0" smtClean="0" sz="3200" spc="9">
                <a:latin typeface="Calibri"/>
                <a:cs typeface="Calibri"/>
              </a:rPr>
              <a:t>u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9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b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h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endParaRPr sz="3200">
              <a:latin typeface="Calibri"/>
              <a:cs typeface="Calibri"/>
            </a:endParaRPr>
          </a:p>
          <a:p>
            <a:pPr marL="436473">
              <a:lnSpc>
                <a:spcPts val="3840"/>
              </a:lnSpc>
              <a:spcBef>
                <a:spcPts val="192"/>
              </a:spcBef>
            </a:pPr>
            <a:r>
              <a:rPr dirty="0" smtClean="0" baseline="1706" sz="4800" spc="-79">
                <a:latin typeface="Calibri"/>
                <a:cs typeface="Calibri"/>
              </a:rPr>
              <a:t>r</a:t>
            </a:r>
            <a:r>
              <a:rPr dirty="0" smtClean="0" baseline="1706" sz="4800" spc="0">
                <a:latin typeface="Calibri"/>
                <a:cs typeface="Calibri"/>
              </a:rPr>
              <a:t>ad</a:t>
            </a:r>
            <a:r>
              <a:rPr dirty="0" smtClean="0" baseline="1706" sz="4800" spc="14">
                <a:latin typeface="Calibri"/>
                <a:cs typeface="Calibri"/>
              </a:rPr>
              <a:t>i</a:t>
            </a:r>
            <a:r>
              <a:rPr dirty="0" smtClean="0" baseline="1706" sz="4800" spc="0">
                <a:latin typeface="Calibri"/>
                <a:cs typeface="Calibri"/>
              </a:rPr>
              <a:t>oa</a:t>
            </a:r>
            <a:r>
              <a:rPr dirty="0" smtClean="0" baseline="1706" sz="4800" spc="-34">
                <a:latin typeface="Calibri"/>
                <a:cs typeface="Calibri"/>
              </a:rPr>
              <a:t>k</a:t>
            </a:r>
            <a:r>
              <a:rPr dirty="0" smtClean="0" baseline="1706" sz="4800" spc="4">
                <a:latin typeface="Calibri"/>
                <a:cs typeface="Calibri"/>
              </a:rPr>
              <a:t>t</a:t>
            </a:r>
            <a:r>
              <a:rPr dirty="0" smtClean="0" baseline="1706" sz="4800" spc="0">
                <a:latin typeface="Calibri"/>
                <a:cs typeface="Calibri"/>
              </a:rPr>
              <a:t>if</a:t>
            </a:r>
            <a:endParaRPr sz="3200">
              <a:latin typeface="Calibri"/>
              <a:cs typeface="Calibri"/>
            </a:endParaRPr>
          </a:p>
          <a:p>
            <a:pPr marL="92049">
              <a:lnSpc>
                <a:spcPct val="101725"/>
              </a:lnSpc>
              <a:spcBef>
                <a:spcPts val="511"/>
              </a:spcBef>
            </a:pPr>
            <a:r>
              <a:rPr dirty="0" smtClean="0" sz="3200" spc="0">
                <a:latin typeface="Arial"/>
                <a:cs typeface="Arial"/>
              </a:rPr>
              <a:t>•</a:t>
            </a:r>
            <a:r>
              <a:rPr dirty="0" smtClean="0" sz="3200" spc="695">
                <a:latin typeface="Arial"/>
                <a:cs typeface="Arial"/>
              </a:rPr>
              <a:t> </a:t>
            </a:r>
            <a:r>
              <a:rPr dirty="0" smtClean="0" sz="3200" spc="-28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9">
                <a:latin typeface="Calibri"/>
                <a:cs typeface="Calibri"/>
              </a:rPr>
              <a:t>m</a:t>
            </a:r>
            <a:r>
              <a:rPr dirty="0" smtClean="0" sz="3200" spc="0">
                <a:latin typeface="Calibri"/>
                <a:cs typeface="Calibri"/>
              </a:rPr>
              <a:t>p</a:t>
            </a:r>
            <a:r>
              <a:rPr dirty="0" smtClean="0" sz="3200" spc="-14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t</a:t>
            </a:r>
            <a:r>
              <a:rPr dirty="0" smtClean="0" sz="3200" spc="-54">
                <a:latin typeface="Calibri"/>
                <a:cs typeface="Calibri"/>
              </a:rPr>
              <a:t> </a:t>
            </a:r>
            <a:r>
              <a:rPr dirty="0" smtClean="0" sz="3200" spc="-54">
                <a:latin typeface="Calibri"/>
                <a:cs typeface="Calibri"/>
              </a:rPr>
              <a:t>y</a:t>
            </a:r>
            <a:r>
              <a:rPr dirty="0" smtClean="0" sz="3200" spc="0">
                <a:latin typeface="Calibri"/>
                <a:cs typeface="Calibri"/>
              </a:rPr>
              <a:t>ang</a:t>
            </a:r>
            <a:r>
              <a:rPr dirty="0" smtClean="0" sz="3200" spc="-21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i</a:t>
            </a:r>
            <a:r>
              <a:rPr dirty="0" smtClean="0" sz="3200" spc="-9">
                <a:latin typeface="Calibri"/>
                <a:cs typeface="Calibri"/>
              </a:rPr>
              <a:t>n</a:t>
            </a:r>
            <a:r>
              <a:rPr dirty="0" smtClean="0" sz="3200" spc="-64">
                <a:latin typeface="Calibri"/>
                <a:cs typeface="Calibri"/>
              </a:rPr>
              <a:t>f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3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si</a:t>
            </a:r>
            <a:r>
              <a:rPr dirty="0" smtClean="0" sz="3200" spc="9">
                <a:latin typeface="Calibri"/>
                <a:cs typeface="Calibri"/>
              </a:rPr>
              <a:t>u</a:t>
            </a:r>
            <a:r>
              <a:rPr dirty="0" smtClean="0" sz="3200" spc="0">
                <a:latin typeface="Calibri"/>
                <a:cs typeface="Calibri"/>
              </a:rPr>
              <a:t>s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02920" y="530351"/>
            <a:ext cx="8183880" cy="4187952"/>
          </a:xfrm>
          <a:custGeom>
            <a:avLst/>
            <a:gdLst/>
            <a:ahLst/>
            <a:cxnLst/>
            <a:rect l="l" t="t" r="r" b="b"/>
            <a:pathLst>
              <a:path w="8183880" h="4187952">
                <a:moveTo>
                  <a:pt x="0" y="4187952"/>
                </a:moveTo>
                <a:lnTo>
                  <a:pt x="8183880" y="4187952"/>
                </a:lnTo>
                <a:lnTo>
                  <a:pt x="8183880" y="0"/>
                </a:lnTo>
                <a:lnTo>
                  <a:pt x="0" y="0"/>
                </a:lnTo>
                <a:lnTo>
                  <a:pt x="0" y="4187952"/>
                </a:lnTo>
                <a:close/>
              </a:path>
            </a:pathLst>
          </a:custGeom>
          <a:ln w="24384">
            <a:solidFill>
              <a:srgbClr val="4F81B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502920" y="530351"/>
            <a:ext cx="8183880" cy="41879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49">
              <a:lnSpc>
                <a:spcPts val="3835"/>
              </a:lnSpc>
              <a:spcBef>
                <a:spcPts val="191"/>
              </a:spcBef>
            </a:pPr>
            <a:r>
              <a:rPr dirty="0" smtClean="0" baseline="1706" sz="4800" spc="0" b="1">
                <a:latin typeface="Calibri"/>
                <a:cs typeface="Calibri"/>
              </a:rPr>
              <a:t>PE</a:t>
            </a:r>
            <a:r>
              <a:rPr dirty="0" smtClean="0" baseline="1706" sz="4800" spc="9" b="1">
                <a:latin typeface="Calibri"/>
                <a:cs typeface="Calibri"/>
              </a:rPr>
              <a:t>N</a:t>
            </a:r>
            <a:r>
              <a:rPr dirty="0" smtClean="0" baseline="1706" sz="4800" spc="0" b="1">
                <a:latin typeface="Calibri"/>
                <a:cs typeface="Calibri"/>
              </a:rPr>
              <a:t>YEH</a:t>
            </a:r>
            <a:r>
              <a:rPr dirty="0" smtClean="0" baseline="1706" sz="4800" spc="-234" b="1">
                <a:latin typeface="Calibri"/>
                <a:cs typeface="Calibri"/>
              </a:rPr>
              <a:t>AT</a:t>
            </a:r>
            <a:r>
              <a:rPr dirty="0" smtClean="0" baseline="1706" sz="4800" spc="0" b="1">
                <a:latin typeface="Calibri"/>
                <a:cs typeface="Calibri"/>
              </a:rPr>
              <a:t>AN</a:t>
            </a:r>
            <a:r>
              <a:rPr dirty="0" smtClean="0" baseline="1706" sz="4800" spc="-166" b="1">
                <a:latin typeface="Calibri"/>
                <a:cs typeface="Calibri"/>
              </a:rPr>
              <a:t> </a:t>
            </a:r>
            <a:r>
              <a:rPr dirty="0" smtClean="0" baseline="1706" sz="4800" spc="0" b="1">
                <a:latin typeface="Calibri"/>
                <a:cs typeface="Calibri"/>
              </a:rPr>
              <a:t>L</a:t>
            </a:r>
            <a:r>
              <a:rPr dirty="0" smtClean="0" baseline="1706" sz="4800" spc="-19" b="1">
                <a:latin typeface="Calibri"/>
                <a:cs typeface="Calibri"/>
              </a:rPr>
              <a:t>I</a:t>
            </a:r>
            <a:r>
              <a:rPr dirty="0" smtClean="0" baseline="1706" sz="4800" spc="0" b="1">
                <a:latin typeface="Calibri"/>
                <a:cs typeface="Calibri"/>
              </a:rPr>
              <a:t>N</a:t>
            </a:r>
            <a:r>
              <a:rPr dirty="0" smtClean="0" baseline="1706" sz="4800" spc="9" b="1">
                <a:latin typeface="Calibri"/>
                <a:cs typeface="Calibri"/>
              </a:rPr>
              <a:t>G</a:t>
            </a:r>
            <a:r>
              <a:rPr dirty="0" smtClean="0" baseline="1706" sz="4800" spc="-44" b="1">
                <a:latin typeface="Calibri"/>
                <a:cs typeface="Calibri"/>
              </a:rPr>
              <a:t>K</a:t>
            </a:r>
            <a:r>
              <a:rPr dirty="0" smtClean="0" baseline="1706" sz="4800" spc="0" b="1">
                <a:latin typeface="Calibri"/>
                <a:cs typeface="Calibri"/>
              </a:rPr>
              <a:t>UN</a:t>
            </a:r>
            <a:r>
              <a:rPr dirty="0" smtClean="0" baseline="1706" sz="4800" spc="9" b="1">
                <a:latin typeface="Calibri"/>
                <a:cs typeface="Calibri"/>
              </a:rPr>
              <a:t>G</a:t>
            </a:r>
            <a:r>
              <a:rPr dirty="0" smtClean="0" baseline="1706" sz="4800" spc="0" b="1">
                <a:latin typeface="Calibri"/>
                <a:cs typeface="Calibri"/>
              </a:rPr>
              <a:t>AN</a:t>
            </a:r>
            <a:r>
              <a:rPr dirty="0" smtClean="0" baseline="1706" sz="4800" spc="-146" b="1">
                <a:latin typeface="Calibri"/>
                <a:cs typeface="Calibri"/>
              </a:rPr>
              <a:t> </a:t>
            </a:r>
            <a:r>
              <a:rPr dirty="0" smtClean="0" baseline="1706" sz="4800" spc="-25" b="1">
                <a:latin typeface="Calibri"/>
                <a:cs typeface="Calibri"/>
              </a:rPr>
              <a:t>R</a:t>
            </a:r>
            <a:r>
              <a:rPr dirty="0" smtClean="0" baseline="1706" sz="4800" spc="0" b="1">
                <a:latin typeface="Calibri"/>
                <a:cs typeface="Calibri"/>
              </a:rPr>
              <a:t>S</a:t>
            </a:r>
            <a:endParaRPr sz="3200">
              <a:latin typeface="Calibri"/>
              <a:cs typeface="Calibri"/>
            </a:endParaRPr>
          </a:p>
          <a:p>
            <a:pPr marL="92049">
              <a:lnSpc>
                <a:spcPct val="101725"/>
              </a:lnSpc>
              <a:spcBef>
                <a:spcPts val="128"/>
              </a:spcBef>
            </a:pPr>
            <a:r>
              <a:rPr dirty="0" smtClean="0" sz="3200" spc="0">
                <a:latin typeface="Arial"/>
                <a:cs typeface="Arial"/>
              </a:rPr>
              <a:t>•</a:t>
            </a:r>
            <a:r>
              <a:rPr dirty="0" smtClean="0" sz="3200" spc="695">
                <a:latin typeface="Arial"/>
                <a:cs typeface="Arial"/>
              </a:rPr>
              <a:t> </a:t>
            </a:r>
            <a:r>
              <a:rPr dirty="0" smtClean="0" sz="3200" spc="-64">
                <a:latin typeface="Calibri"/>
                <a:cs typeface="Calibri"/>
              </a:rPr>
              <a:t>P</a:t>
            </a:r>
            <a:r>
              <a:rPr dirty="0" smtClean="0" sz="3200" spc="0">
                <a:latin typeface="Calibri"/>
                <a:cs typeface="Calibri"/>
              </a:rPr>
              <a:t>en</a:t>
            </a:r>
            <a:r>
              <a:rPr dirty="0" smtClean="0" sz="3200" spc="-29">
                <a:latin typeface="Calibri"/>
                <a:cs typeface="Calibri"/>
              </a:rPr>
              <a:t>c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h</a:t>
            </a:r>
            <a:r>
              <a:rPr dirty="0" smtClean="0" sz="3200" spc="-39">
                <a:latin typeface="Calibri"/>
                <a:cs typeface="Calibri"/>
              </a:rPr>
              <a:t>a</a:t>
            </a:r>
            <a:r>
              <a:rPr dirty="0" smtClean="0" sz="3200" spc="-54">
                <a:latin typeface="Calibri"/>
                <a:cs typeface="Calibri"/>
              </a:rPr>
              <a:t>y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19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,</a:t>
            </a:r>
            <a:r>
              <a:rPr dirty="0" smtClean="0" sz="3200" spc="-14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pen</a:t>
            </a:r>
            <a:r>
              <a:rPr dirty="0" smtClean="0" sz="3200" spc="9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h</a:t>
            </a:r>
            <a:r>
              <a:rPr dirty="0" smtClean="0" sz="3200" spc="-14">
                <a:latin typeface="Calibri"/>
                <a:cs typeface="Calibri"/>
              </a:rPr>
              <a:t>a</a:t>
            </a:r>
            <a:r>
              <a:rPr dirty="0" smtClean="0" sz="3200" spc="-50">
                <a:latin typeface="Calibri"/>
                <a:cs typeface="Calibri"/>
              </a:rPr>
              <a:t>w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14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,</a:t>
            </a:r>
            <a:r>
              <a:rPr dirty="0" smtClean="0" sz="3200" spc="-109">
                <a:latin typeface="Calibri"/>
                <a:cs typeface="Calibri"/>
              </a:rPr>
              <a:t> </a:t>
            </a:r>
            <a:r>
              <a:rPr dirty="0" smtClean="0" sz="3200" spc="-104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eb</a:t>
            </a:r>
            <a:r>
              <a:rPr dirty="0" smtClean="0" sz="3200" spc="14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s</a:t>
            </a:r>
            <a:r>
              <a:rPr dirty="0" smtClean="0" sz="3200" spc="14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-29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endParaRPr sz="3200">
              <a:latin typeface="Calibri"/>
              <a:cs typeface="Calibri"/>
            </a:endParaRPr>
          </a:p>
          <a:p>
            <a:pPr marL="436473">
              <a:lnSpc>
                <a:spcPts val="3454"/>
              </a:lnSpc>
              <a:spcBef>
                <a:spcPts val="172"/>
              </a:spcBef>
            </a:pPr>
            <a:r>
              <a:rPr dirty="0" smtClean="0" baseline="2560" sz="4800" spc="-9">
                <a:latin typeface="Calibri"/>
                <a:cs typeface="Calibri"/>
              </a:rPr>
              <a:t>r</a:t>
            </a:r>
            <a:r>
              <a:rPr dirty="0" smtClean="0" baseline="2560" sz="4800" spc="0">
                <a:latin typeface="Calibri"/>
                <a:cs typeface="Calibri"/>
              </a:rPr>
              <a:t>ua</a:t>
            </a:r>
            <a:r>
              <a:rPr dirty="0" smtClean="0" baseline="2560" sz="4800" spc="4">
                <a:latin typeface="Calibri"/>
                <a:cs typeface="Calibri"/>
              </a:rPr>
              <a:t>n</a:t>
            </a:r>
            <a:r>
              <a:rPr dirty="0" smtClean="0" baseline="2560" sz="4800" spc="-39">
                <a:latin typeface="Calibri"/>
                <a:cs typeface="Calibri"/>
              </a:rPr>
              <a:t>g</a:t>
            </a:r>
            <a:r>
              <a:rPr dirty="0" smtClean="0" baseline="2560" sz="4800" spc="0">
                <a:latin typeface="Calibri"/>
                <a:cs typeface="Calibri"/>
              </a:rPr>
              <a:t>an</a:t>
            </a:r>
            <a:endParaRPr sz="3200">
              <a:latin typeface="Calibri"/>
              <a:cs typeface="Calibri"/>
            </a:endParaRPr>
          </a:p>
          <a:p>
            <a:pPr marL="92049">
              <a:lnSpc>
                <a:spcPct val="101725"/>
              </a:lnSpc>
              <a:spcBef>
                <a:spcPts val="147"/>
              </a:spcBef>
            </a:pPr>
            <a:r>
              <a:rPr dirty="0" smtClean="0" sz="3200" spc="0">
                <a:latin typeface="Arial"/>
                <a:cs typeface="Arial"/>
              </a:rPr>
              <a:t>•</a:t>
            </a:r>
            <a:r>
              <a:rPr dirty="0" smtClean="0" sz="3200" spc="695">
                <a:latin typeface="Arial"/>
                <a:cs typeface="Arial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M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-5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-91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dan</a:t>
            </a:r>
            <a:r>
              <a:rPr dirty="0" smtClean="0" sz="3200" spc="-18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minuman</a:t>
            </a:r>
            <a:endParaRPr sz="3200">
              <a:latin typeface="Calibri"/>
              <a:cs typeface="Calibri"/>
            </a:endParaRPr>
          </a:p>
          <a:p>
            <a:pPr marL="92049">
              <a:lnSpc>
                <a:spcPct val="101725"/>
              </a:lnSpc>
              <a:spcBef>
                <a:spcPts val="320"/>
              </a:spcBef>
            </a:pPr>
            <a:r>
              <a:rPr dirty="0" smtClean="0" sz="3200" spc="0">
                <a:latin typeface="Arial"/>
                <a:cs typeface="Arial"/>
              </a:rPr>
              <a:t>•</a:t>
            </a:r>
            <a:r>
              <a:rPr dirty="0" smtClean="0" sz="3200" spc="695">
                <a:latin typeface="Arial"/>
                <a:cs typeface="Arial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Ai</a:t>
            </a:r>
            <a:r>
              <a:rPr dirty="0" smtClean="0" sz="3200" spc="-26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,</a:t>
            </a:r>
            <a:r>
              <a:rPr dirty="0" smtClean="0" sz="3200" spc="-25">
                <a:latin typeface="Calibri"/>
                <a:cs typeface="Calibri"/>
              </a:rPr>
              <a:t> </a:t>
            </a:r>
            <a:r>
              <a:rPr dirty="0" smtClean="0" sz="3200" spc="-1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14">
                <a:latin typeface="Calibri"/>
                <a:cs typeface="Calibri"/>
              </a:rPr>
              <a:t>m</a:t>
            </a:r>
            <a:r>
              <a:rPr dirty="0" smtClean="0" sz="3200" spc="0">
                <a:latin typeface="Calibri"/>
                <a:cs typeface="Calibri"/>
              </a:rPr>
              <a:t>p</a:t>
            </a:r>
            <a:r>
              <a:rPr dirty="0" smtClean="0" sz="3200" spc="-14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t</a:t>
            </a:r>
            <a:r>
              <a:rPr dirty="0" smtClean="0" sz="3200" spc="-38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pencuc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,pena</a:t>
            </a:r>
            <a:r>
              <a:rPr dirty="0" smtClean="0" sz="3200" spc="9">
                <a:latin typeface="Calibri"/>
                <a:cs typeface="Calibri"/>
              </a:rPr>
              <a:t>n</a:t>
            </a:r>
            <a:r>
              <a:rPr dirty="0" smtClean="0" sz="3200" spc="-34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209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samp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h</a:t>
            </a:r>
            <a:r>
              <a:rPr dirty="0" smtClean="0" sz="3200" spc="-57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dan</a:t>
            </a:r>
            <a:endParaRPr sz="3200">
              <a:latin typeface="Calibri"/>
              <a:cs typeface="Calibri"/>
            </a:endParaRPr>
          </a:p>
          <a:p>
            <a:pPr marL="436473">
              <a:lnSpc>
                <a:spcPts val="3460"/>
              </a:lnSpc>
              <a:spcBef>
                <a:spcPts val="173"/>
              </a:spcBef>
            </a:pPr>
            <a:r>
              <a:rPr dirty="0" smtClean="0" baseline="2560" sz="4800" spc="9">
                <a:latin typeface="Calibri"/>
                <a:cs typeface="Calibri"/>
              </a:rPr>
              <a:t>l</a:t>
            </a:r>
            <a:r>
              <a:rPr dirty="0" smtClean="0" baseline="2560" sz="4800" spc="9">
                <a:latin typeface="Calibri"/>
                <a:cs typeface="Calibri"/>
              </a:rPr>
              <a:t>i</a:t>
            </a:r>
            <a:r>
              <a:rPr dirty="0" smtClean="0" baseline="2560" sz="4800" spc="0">
                <a:latin typeface="Calibri"/>
                <a:cs typeface="Calibri"/>
              </a:rPr>
              <a:t>mbah</a:t>
            </a:r>
            <a:endParaRPr sz="3200">
              <a:latin typeface="Calibri"/>
              <a:cs typeface="Calibri"/>
            </a:endParaRPr>
          </a:p>
          <a:p>
            <a:pPr marL="92049">
              <a:lnSpc>
                <a:spcPct val="101725"/>
              </a:lnSpc>
              <a:spcBef>
                <a:spcPts val="146"/>
              </a:spcBef>
            </a:pPr>
            <a:r>
              <a:rPr dirty="0" smtClean="0" sz="3200" spc="0">
                <a:latin typeface="Arial"/>
                <a:cs typeface="Arial"/>
              </a:rPr>
              <a:t>•</a:t>
            </a:r>
            <a:r>
              <a:rPr dirty="0" smtClean="0" sz="3200" spc="695">
                <a:latin typeface="Arial"/>
                <a:cs typeface="Arial"/>
              </a:rPr>
              <a:t> </a:t>
            </a:r>
            <a:r>
              <a:rPr dirty="0" smtClean="0" sz="3200" spc="-64">
                <a:latin typeface="Calibri"/>
                <a:cs typeface="Calibri"/>
              </a:rPr>
              <a:t>P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14">
                <a:latin typeface="Calibri"/>
                <a:cs typeface="Calibri"/>
              </a:rPr>
              <a:t>r</a:t>
            </a:r>
            <a:r>
              <a:rPr dirty="0" smtClean="0" sz="3200" spc="9">
                <a:latin typeface="Calibri"/>
                <a:cs typeface="Calibri"/>
              </a:rPr>
              <a:t>l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nd</a:t>
            </a:r>
            <a:r>
              <a:rPr dirty="0" smtClean="0" sz="3200" spc="4">
                <a:latin typeface="Calibri"/>
                <a:cs typeface="Calibri"/>
              </a:rPr>
              <a:t>u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-34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122">
                <a:latin typeface="Calibri"/>
                <a:cs typeface="Calibri"/>
              </a:rPr>
              <a:t> </a:t>
            </a:r>
            <a:r>
              <a:rPr dirty="0" smtClean="0" sz="3200" spc="-7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d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asi</a:t>
            </a:r>
            <a:endParaRPr sz="3200">
              <a:latin typeface="Calibri"/>
              <a:cs typeface="Calibri"/>
            </a:endParaRPr>
          </a:p>
          <a:p>
            <a:pPr marL="92049">
              <a:lnSpc>
                <a:spcPct val="101725"/>
              </a:lnSpc>
              <a:spcBef>
                <a:spcPts val="315"/>
              </a:spcBef>
            </a:pPr>
            <a:r>
              <a:rPr dirty="0" smtClean="0" sz="3200" spc="0">
                <a:latin typeface="Arial"/>
                <a:cs typeface="Arial"/>
              </a:rPr>
              <a:t>•</a:t>
            </a:r>
            <a:r>
              <a:rPr dirty="0" smtClean="0" sz="3200" spc="695">
                <a:latin typeface="Arial"/>
                <a:cs typeface="Arial"/>
              </a:rPr>
              <a:t> </a:t>
            </a:r>
            <a:r>
              <a:rPr dirty="0" smtClean="0" sz="3200" spc="-64">
                <a:latin typeface="Calibri"/>
                <a:cs typeface="Calibri"/>
              </a:rPr>
              <a:t>P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50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yluh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-106">
                <a:latin typeface="Calibri"/>
                <a:cs typeface="Calibri"/>
              </a:rPr>
              <a:t> </a:t>
            </a:r>
            <a:r>
              <a:rPr dirty="0" smtClean="0" sz="3200" spc="-10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es</a:t>
            </a:r>
            <a:r>
              <a:rPr dirty="0" smtClean="0" sz="3200" spc="-14">
                <a:latin typeface="Calibri"/>
                <a:cs typeface="Calibri"/>
              </a:rPr>
              <a:t>e</a:t>
            </a:r>
            <a:r>
              <a:rPr dirty="0" smtClean="0" sz="3200" spc="0">
                <a:latin typeface="Calibri"/>
                <a:cs typeface="Calibri"/>
              </a:rPr>
              <a:t>h</a:t>
            </a:r>
            <a:r>
              <a:rPr dirty="0" smtClean="0" sz="3200" spc="-14">
                <a:latin typeface="Calibri"/>
                <a:cs typeface="Calibri"/>
              </a:rPr>
              <a:t>a</a:t>
            </a:r>
            <a:r>
              <a:rPr dirty="0" smtClean="0" sz="3200" spc="-39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408431" y="246938"/>
            <a:ext cx="8325484" cy="12388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2965704" y="317042"/>
            <a:ext cx="3207766" cy="126017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458723" y="275844"/>
            <a:ext cx="8229600" cy="1143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/>
          <p:nvPr/>
        </p:nvSpPr>
        <p:spPr>
          <a:xfrm>
            <a:off x="458723" y="275844"/>
            <a:ext cx="8229600" cy="1143000"/>
          </a:xfrm>
          <a:custGeom>
            <a:avLst/>
            <a:gdLst/>
            <a:ahLst/>
            <a:cxnLst/>
            <a:rect l="l" t="t" r="r" b="b"/>
            <a:pathLst>
              <a:path w="8229600" h="1143000">
                <a:moveTo>
                  <a:pt x="0" y="1143000"/>
                </a:moveTo>
                <a:lnTo>
                  <a:pt x="8229600" y="1143000"/>
                </a:lnTo>
                <a:lnTo>
                  <a:pt x="82296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ln w="9144">
            <a:solidFill>
              <a:srgbClr val="46AAC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" name="object 9"/>
          <p:cNvSpPr/>
          <p:nvPr/>
        </p:nvSpPr>
        <p:spPr>
          <a:xfrm>
            <a:off x="408431" y="1572704"/>
            <a:ext cx="4134485" cy="46221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301752" y="1520952"/>
            <a:ext cx="4311142" cy="375348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458723" y="1601724"/>
            <a:ext cx="4038600" cy="452628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458723" y="1601724"/>
            <a:ext cx="4038600" cy="4526280"/>
          </a:xfrm>
          <a:custGeom>
            <a:avLst/>
            <a:gdLst/>
            <a:ahLst/>
            <a:cxnLst/>
            <a:rect l="l" t="t" r="r" b="b"/>
            <a:pathLst>
              <a:path w="4038600" h="4526280">
                <a:moveTo>
                  <a:pt x="0" y="4526280"/>
                </a:moveTo>
                <a:lnTo>
                  <a:pt x="4038600" y="4526280"/>
                </a:lnTo>
                <a:lnTo>
                  <a:pt x="4038600" y="0"/>
                </a:lnTo>
                <a:lnTo>
                  <a:pt x="0" y="0"/>
                </a:lnTo>
                <a:lnTo>
                  <a:pt x="0" y="4526280"/>
                </a:lnTo>
                <a:close/>
              </a:path>
            </a:pathLst>
          </a:custGeom>
          <a:ln w="9144">
            <a:solidFill>
              <a:srgbClr val="497DBA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4599432" y="1572704"/>
            <a:ext cx="4134485" cy="462216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" name="object 14"/>
          <p:cNvSpPr/>
          <p:nvPr/>
        </p:nvSpPr>
        <p:spPr>
          <a:xfrm>
            <a:off x="4492752" y="1520888"/>
            <a:ext cx="4308221" cy="454596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4649724" y="1601724"/>
            <a:ext cx="4038600" cy="452628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" name="object 16"/>
          <p:cNvSpPr/>
          <p:nvPr/>
        </p:nvSpPr>
        <p:spPr>
          <a:xfrm>
            <a:off x="4649724" y="1601724"/>
            <a:ext cx="4038600" cy="4526280"/>
          </a:xfrm>
          <a:custGeom>
            <a:avLst/>
            <a:gdLst/>
            <a:ahLst/>
            <a:cxnLst/>
            <a:rect l="l" t="t" r="r" b="b"/>
            <a:pathLst>
              <a:path w="4038600" h="4526280">
                <a:moveTo>
                  <a:pt x="0" y="4526280"/>
                </a:moveTo>
                <a:lnTo>
                  <a:pt x="4038600" y="4526280"/>
                </a:lnTo>
                <a:lnTo>
                  <a:pt x="4038600" y="0"/>
                </a:lnTo>
                <a:lnTo>
                  <a:pt x="0" y="0"/>
                </a:lnTo>
                <a:lnTo>
                  <a:pt x="0" y="4526280"/>
                </a:lnTo>
                <a:close/>
              </a:path>
            </a:pathLst>
          </a:custGeom>
          <a:ln w="9144">
            <a:solidFill>
              <a:srgbClr val="BD4A47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458723" y="1601724"/>
            <a:ext cx="4038600" cy="4526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0220">
              <a:lnSpc>
                <a:spcPct val="101725"/>
              </a:lnSpc>
              <a:spcBef>
                <a:spcPts val="300"/>
              </a:spcBef>
            </a:pPr>
            <a:r>
              <a:rPr dirty="0" smtClean="0" sz="2600" spc="0" b="1">
                <a:latin typeface="Calibri"/>
                <a:cs typeface="Calibri"/>
              </a:rPr>
              <a:t>K</a:t>
            </a:r>
            <a:r>
              <a:rPr dirty="0" smtClean="0" sz="2600" spc="-14" b="1">
                <a:latin typeface="Calibri"/>
                <a:cs typeface="Calibri"/>
              </a:rPr>
              <a:t>E</a:t>
            </a:r>
            <a:r>
              <a:rPr dirty="0" smtClean="0" sz="2600" spc="0" b="1">
                <a:latin typeface="Calibri"/>
                <a:cs typeface="Calibri"/>
              </a:rPr>
              <a:t>SE</a:t>
            </a:r>
            <a:r>
              <a:rPr dirty="0" smtClean="0" sz="2600" spc="9" b="1">
                <a:latin typeface="Calibri"/>
                <a:cs typeface="Calibri"/>
              </a:rPr>
              <a:t>L</a:t>
            </a:r>
            <a:r>
              <a:rPr dirty="0" smtClean="0" sz="2600" spc="-9" b="1">
                <a:latin typeface="Calibri"/>
                <a:cs typeface="Calibri"/>
              </a:rPr>
              <a:t>A</a:t>
            </a:r>
            <a:r>
              <a:rPr dirty="0" smtClean="0" sz="2600" spc="-9" b="1">
                <a:latin typeface="Calibri"/>
                <a:cs typeface="Calibri"/>
              </a:rPr>
              <a:t>M</a:t>
            </a:r>
            <a:r>
              <a:rPr dirty="0" smtClean="0" sz="2600" spc="-200" b="1">
                <a:latin typeface="Calibri"/>
                <a:cs typeface="Calibri"/>
              </a:rPr>
              <a:t>A</a:t>
            </a:r>
            <a:r>
              <a:rPr dirty="0" smtClean="0" sz="2600" spc="-229" b="1">
                <a:latin typeface="Calibri"/>
                <a:cs typeface="Calibri"/>
              </a:rPr>
              <a:t>T</a:t>
            </a:r>
            <a:r>
              <a:rPr dirty="0" smtClean="0" sz="2600" spc="-9" b="1">
                <a:latin typeface="Calibri"/>
                <a:cs typeface="Calibri"/>
              </a:rPr>
              <a:t>A</a:t>
            </a:r>
            <a:r>
              <a:rPr dirty="0" smtClean="0" sz="2600" spc="0" b="1">
                <a:latin typeface="Calibri"/>
                <a:cs typeface="Calibri"/>
              </a:rPr>
              <a:t>N</a:t>
            </a:r>
            <a:r>
              <a:rPr dirty="0" smtClean="0" sz="2600" spc="-82" b="1">
                <a:latin typeface="Calibri"/>
                <a:cs typeface="Calibri"/>
              </a:rPr>
              <a:t> </a:t>
            </a:r>
            <a:r>
              <a:rPr dirty="0" smtClean="0" sz="2600" spc="0" b="1">
                <a:latin typeface="Calibri"/>
                <a:cs typeface="Calibri"/>
              </a:rPr>
              <a:t>KE</a:t>
            </a:r>
            <a:r>
              <a:rPr dirty="0" smtClean="0" sz="2600" spc="9" b="1">
                <a:latin typeface="Calibri"/>
                <a:cs typeface="Calibri"/>
              </a:rPr>
              <a:t>R</a:t>
            </a:r>
            <a:r>
              <a:rPr dirty="0" smtClean="0" sz="2600" spc="-39" b="1">
                <a:latin typeface="Calibri"/>
                <a:cs typeface="Calibri"/>
              </a:rPr>
              <a:t>J</a:t>
            </a:r>
            <a:r>
              <a:rPr dirty="0" smtClean="0" sz="2600" spc="0" b="1">
                <a:latin typeface="Calibri"/>
                <a:cs typeface="Calibri"/>
              </a:rPr>
              <a:t>A</a:t>
            </a:r>
            <a:r>
              <a:rPr dirty="0" smtClean="0" sz="2600" spc="-85" b="1">
                <a:latin typeface="Calibri"/>
                <a:cs typeface="Calibri"/>
              </a:rPr>
              <a:t> </a:t>
            </a:r>
            <a:r>
              <a:rPr dirty="0" smtClean="0" sz="2600" spc="0" b="1">
                <a:latin typeface="Calibri"/>
                <a:cs typeface="Calibri"/>
              </a:rPr>
              <a:t>:</a:t>
            </a:r>
            <a:endParaRPr sz="2600">
              <a:latin typeface="Calibri"/>
              <a:cs typeface="Calibri"/>
            </a:endParaRPr>
          </a:p>
          <a:p>
            <a:pPr marL="434644" marR="61940" indent="-344423">
              <a:lnSpc>
                <a:spcPct val="99995"/>
              </a:lnSpc>
              <a:spcBef>
                <a:spcPts val="1551"/>
              </a:spcBef>
              <a:tabLst>
                <a:tab pos="431800" algn="l"/>
              </a:tabLst>
            </a:pPr>
            <a:r>
              <a:rPr dirty="0" smtClean="0" sz="2600" spc="0">
                <a:latin typeface="Calibri"/>
                <a:cs typeface="Calibri"/>
              </a:rPr>
              <a:t>•</a:t>
            </a:r>
            <a:r>
              <a:rPr dirty="0" smtClean="0" sz="2600" spc="0">
                <a:latin typeface="Calibri"/>
                <a:cs typeface="Calibri"/>
              </a:rPr>
              <a:t>	</a:t>
            </a:r>
            <a:r>
              <a:rPr dirty="0" smtClean="0" sz="2600" spc="-50">
                <a:latin typeface="Calibri"/>
                <a:cs typeface="Calibri"/>
              </a:rPr>
              <a:t>K</a:t>
            </a:r>
            <a:r>
              <a:rPr dirty="0" smtClean="0" sz="2600" spc="0">
                <a:latin typeface="Calibri"/>
                <a:cs typeface="Calibri"/>
              </a:rPr>
              <a:t>ese</a:t>
            </a:r>
            <a:r>
              <a:rPr dirty="0" smtClean="0" sz="2600" spc="9">
                <a:latin typeface="Calibri"/>
                <a:cs typeface="Calibri"/>
              </a:rPr>
              <a:t>l</a:t>
            </a:r>
            <a:r>
              <a:rPr dirty="0" smtClean="0" sz="2600" spc="0">
                <a:latin typeface="Calibri"/>
                <a:cs typeface="Calibri"/>
              </a:rPr>
              <a:t>am</a:t>
            </a:r>
            <a:r>
              <a:rPr dirty="0" smtClean="0" sz="2600" spc="-19">
                <a:latin typeface="Calibri"/>
                <a:cs typeface="Calibri"/>
              </a:rPr>
              <a:t>a</a:t>
            </a:r>
            <a:r>
              <a:rPr dirty="0" smtClean="0" sz="2600" spc="-29">
                <a:latin typeface="Calibri"/>
                <a:cs typeface="Calibri"/>
              </a:rPr>
              <a:t>t</a:t>
            </a:r>
            <a:r>
              <a:rPr dirty="0" smtClean="0" sz="2600" spc="0">
                <a:latin typeface="Calibri"/>
                <a:cs typeface="Calibri"/>
              </a:rPr>
              <a:t>an</a:t>
            </a:r>
            <a:r>
              <a:rPr dirty="0" smtClean="0" sz="2600" spc="-100">
                <a:latin typeface="Calibri"/>
                <a:cs typeface="Calibri"/>
              </a:rPr>
              <a:t> </a:t>
            </a:r>
            <a:r>
              <a:rPr dirty="0" smtClean="0" sz="2600" spc="-44">
                <a:latin typeface="Calibri"/>
                <a:cs typeface="Calibri"/>
              </a:rPr>
              <a:t>y</a:t>
            </a:r>
            <a:r>
              <a:rPr dirty="0" smtClean="0" sz="2600" spc="0">
                <a:latin typeface="Calibri"/>
                <a:cs typeface="Calibri"/>
              </a:rPr>
              <a:t>a</a:t>
            </a:r>
            <a:r>
              <a:rPr dirty="0" smtClean="0" sz="2600" spc="9">
                <a:latin typeface="Calibri"/>
                <a:cs typeface="Calibri"/>
              </a:rPr>
              <a:t>n</a:t>
            </a:r>
            <a:r>
              <a:rPr dirty="0" smtClean="0" sz="2600" spc="0">
                <a:latin typeface="Calibri"/>
                <a:cs typeface="Calibri"/>
              </a:rPr>
              <a:t>g</a:t>
            </a:r>
            <a:r>
              <a:rPr dirty="0" smtClean="0" sz="2600" spc="0">
                <a:latin typeface="Calibri"/>
                <a:cs typeface="Calibri"/>
              </a:rPr>
              <a:t> </a:t>
            </a:r>
            <a:r>
              <a:rPr dirty="0" smtClean="0" sz="2600" spc="0">
                <a:latin typeface="Calibri"/>
                <a:cs typeface="Calibri"/>
              </a:rPr>
              <a:t>b</a:t>
            </a:r>
            <a:r>
              <a:rPr dirty="0" smtClean="0" sz="2600" spc="9">
                <a:latin typeface="Calibri"/>
                <a:cs typeface="Calibri"/>
              </a:rPr>
              <a:t>e</a:t>
            </a:r>
            <a:r>
              <a:rPr dirty="0" smtClean="0" sz="2600" spc="0">
                <a:latin typeface="Calibri"/>
                <a:cs typeface="Calibri"/>
              </a:rPr>
              <a:t>r</a:t>
            </a:r>
            <a:r>
              <a:rPr dirty="0" smtClean="0" sz="2600" spc="-44">
                <a:latin typeface="Calibri"/>
                <a:cs typeface="Calibri"/>
              </a:rPr>
              <a:t>k</a:t>
            </a:r>
            <a:r>
              <a:rPr dirty="0" smtClean="0" sz="2600" spc="0">
                <a:latin typeface="Calibri"/>
                <a:cs typeface="Calibri"/>
              </a:rPr>
              <a:t>a</a:t>
            </a:r>
            <a:r>
              <a:rPr dirty="0" smtClean="0" sz="2600" spc="4">
                <a:latin typeface="Calibri"/>
                <a:cs typeface="Calibri"/>
              </a:rPr>
              <a:t>i</a:t>
            </a:r>
            <a:r>
              <a:rPr dirty="0" smtClean="0" sz="2600" spc="-29">
                <a:latin typeface="Calibri"/>
                <a:cs typeface="Calibri"/>
              </a:rPr>
              <a:t>t</a:t>
            </a:r>
            <a:r>
              <a:rPr dirty="0" smtClean="0" sz="2600" spc="0">
                <a:latin typeface="Calibri"/>
                <a:cs typeface="Calibri"/>
              </a:rPr>
              <a:t>an</a:t>
            </a:r>
            <a:r>
              <a:rPr dirty="0" smtClean="0" sz="2600" spc="-56">
                <a:latin typeface="Calibri"/>
                <a:cs typeface="Calibri"/>
              </a:rPr>
              <a:t> </a:t>
            </a:r>
            <a:r>
              <a:rPr dirty="0" smtClean="0" sz="2600" spc="0">
                <a:latin typeface="Calibri"/>
                <a:cs typeface="Calibri"/>
              </a:rPr>
              <a:t>d</a:t>
            </a:r>
            <a:r>
              <a:rPr dirty="0" smtClean="0" sz="2600" spc="9">
                <a:latin typeface="Calibri"/>
                <a:cs typeface="Calibri"/>
              </a:rPr>
              <a:t>e</a:t>
            </a:r>
            <a:r>
              <a:rPr dirty="0" smtClean="0" sz="2600" spc="0">
                <a:latin typeface="Calibri"/>
                <a:cs typeface="Calibri"/>
              </a:rPr>
              <a:t>n</a:t>
            </a:r>
            <a:r>
              <a:rPr dirty="0" smtClean="0" sz="2600" spc="-39">
                <a:latin typeface="Calibri"/>
                <a:cs typeface="Calibri"/>
              </a:rPr>
              <a:t>g</a:t>
            </a:r>
            <a:r>
              <a:rPr dirty="0" smtClean="0" sz="2600" spc="0">
                <a:latin typeface="Calibri"/>
                <a:cs typeface="Calibri"/>
              </a:rPr>
              <a:t>an</a:t>
            </a:r>
            <a:r>
              <a:rPr dirty="0" smtClean="0" sz="2600" spc="-98">
                <a:latin typeface="Calibri"/>
                <a:cs typeface="Calibri"/>
              </a:rPr>
              <a:t> </a:t>
            </a:r>
            <a:r>
              <a:rPr dirty="0" smtClean="0" sz="2600" spc="0">
                <a:latin typeface="Calibri"/>
                <a:cs typeface="Calibri"/>
              </a:rPr>
              <a:t>a</a:t>
            </a:r>
            <a:r>
              <a:rPr dirty="0" smtClean="0" sz="2600" spc="4">
                <a:latin typeface="Calibri"/>
                <a:cs typeface="Calibri"/>
              </a:rPr>
              <a:t>l</a:t>
            </a:r>
            <a:r>
              <a:rPr dirty="0" smtClean="0" sz="2600" spc="-19">
                <a:latin typeface="Calibri"/>
                <a:cs typeface="Calibri"/>
              </a:rPr>
              <a:t>a</a:t>
            </a:r>
            <a:r>
              <a:rPr dirty="0" smtClean="0" sz="2600" spc="0">
                <a:latin typeface="Calibri"/>
                <a:cs typeface="Calibri"/>
              </a:rPr>
              <a:t>t</a:t>
            </a:r>
            <a:r>
              <a:rPr dirty="0" smtClean="0" sz="2600" spc="0">
                <a:latin typeface="Calibri"/>
                <a:cs typeface="Calibri"/>
              </a:rPr>
              <a:t> </a:t>
            </a:r>
            <a:r>
              <a:rPr dirty="0" smtClean="0" sz="2600" spc="-100">
                <a:latin typeface="Calibri"/>
                <a:cs typeface="Calibri"/>
              </a:rPr>
              <a:t>k</a:t>
            </a:r>
            <a:r>
              <a:rPr dirty="0" smtClean="0" sz="2600" spc="0">
                <a:latin typeface="Calibri"/>
                <a:cs typeface="Calibri"/>
              </a:rPr>
              <a:t>e</a:t>
            </a:r>
            <a:r>
              <a:rPr dirty="0" smtClean="0" sz="2600" spc="9">
                <a:latin typeface="Calibri"/>
                <a:cs typeface="Calibri"/>
              </a:rPr>
              <a:t>r</a:t>
            </a:r>
            <a:r>
              <a:rPr dirty="0" smtClean="0" sz="2600" spc="0">
                <a:latin typeface="Calibri"/>
                <a:cs typeface="Calibri"/>
              </a:rPr>
              <a:t>j</a:t>
            </a:r>
            <a:r>
              <a:rPr dirty="0" smtClean="0" sz="2600" spc="14">
                <a:latin typeface="Calibri"/>
                <a:cs typeface="Calibri"/>
              </a:rPr>
              <a:t>a</a:t>
            </a:r>
            <a:r>
              <a:rPr dirty="0" smtClean="0" sz="2600" spc="0">
                <a:latin typeface="Calibri"/>
                <a:cs typeface="Calibri"/>
              </a:rPr>
              <a:t>,</a:t>
            </a:r>
            <a:r>
              <a:rPr dirty="0" smtClean="0" sz="2600" spc="-43">
                <a:latin typeface="Calibri"/>
                <a:cs typeface="Calibri"/>
              </a:rPr>
              <a:t> </a:t>
            </a:r>
            <a:r>
              <a:rPr dirty="0" smtClean="0" sz="2600" spc="4">
                <a:latin typeface="Calibri"/>
                <a:cs typeface="Calibri"/>
              </a:rPr>
              <a:t>baha</a:t>
            </a:r>
            <a:r>
              <a:rPr dirty="0" smtClean="0" sz="2600" spc="0">
                <a:latin typeface="Calibri"/>
                <a:cs typeface="Calibri"/>
              </a:rPr>
              <a:t>n</a:t>
            </a:r>
            <a:r>
              <a:rPr dirty="0" smtClean="0" sz="2600" spc="-75">
                <a:latin typeface="Calibri"/>
                <a:cs typeface="Calibri"/>
              </a:rPr>
              <a:t> </a:t>
            </a:r>
            <a:r>
              <a:rPr dirty="0" smtClean="0" sz="2600" spc="4">
                <a:latin typeface="Calibri"/>
                <a:cs typeface="Calibri"/>
              </a:rPr>
              <a:t>da</a:t>
            </a:r>
            <a:r>
              <a:rPr dirty="0" smtClean="0" sz="2600" spc="0">
                <a:latin typeface="Calibri"/>
                <a:cs typeface="Calibri"/>
              </a:rPr>
              <a:t>n</a:t>
            </a:r>
            <a:r>
              <a:rPr dirty="0" smtClean="0" sz="2600" spc="-39">
                <a:latin typeface="Calibri"/>
                <a:cs typeface="Calibri"/>
              </a:rPr>
              <a:t> </a:t>
            </a:r>
            <a:r>
              <a:rPr dirty="0" smtClean="0" sz="2600" spc="0">
                <a:latin typeface="Calibri"/>
                <a:cs typeface="Calibri"/>
              </a:rPr>
              <a:t>p</a:t>
            </a:r>
            <a:r>
              <a:rPr dirty="0" smtClean="0" sz="2600" spc="-34">
                <a:latin typeface="Calibri"/>
                <a:cs typeface="Calibri"/>
              </a:rPr>
              <a:t>r</a:t>
            </a:r>
            <a:r>
              <a:rPr dirty="0" smtClean="0" sz="2600" spc="0">
                <a:latin typeface="Calibri"/>
                <a:cs typeface="Calibri"/>
              </a:rPr>
              <a:t>oses</a:t>
            </a:r>
            <a:r>
              <a:rPr dirty="0" smtClean="0" sz="2600" spc="0">
                <a:latin typeface="Calibri"/>
                <a:cs typeface="Calibri"/>
              </a:rPr>
              <a:t> </a:t>
            </a:r>
            <a:r>
              <a:rPr dirty="0" smtClean="0" sz="2600" spc="0">
                <a:latin typeface="Calibri"/>
                <a:cs typeface="Calibri"/>
              </a:rPr>
              <a:t>p</a:t>
            </a:r>
            <a:r>
              <a:rPr dirty="0" smtClean="0" sz="2600" spc="9">
                <a:latin typeface="Calibri"/>
                <a:cs typeface="Calibri"/>
              </a:rPr>
              <a:t>e</a:t>
            </a:r>
            <a:r>
              <a:rPr dirty="0" smtClean="0" sz="2600" spc="0">
                <a:latin typeface="Calibri"/>
                <a:cs typeface="Calibri"/>
              </a:rPr>
              <a:t>n</a:t>
            </a:r>
            <a:r>
              <a:rPr dirty="0" smtClean="0" sz="2600" spc="-14">
                <a:latin typeface="Calibri"/>
                <a:cs typeface="Calibri"/>
              </a:rPr>
              <a:t>g</a:t>
            </a:r>
            <a:r>
              <a:rPr dirty="0" smtClean="0" sz="2600" spc="0">
                <a:latin typeface="Calibri"/>
                <a:cs typeface="Calibri"/>
              </a:rPr>
              <a:t>ol</a:t>
            </a:r>
            <a:r>
              <a:rPr dirty="0" smtClean="0" sz="2600" spc="9">
                <a:latin typeface="Calibri"/>
                <a:cs typeface="Calibri"/>
              </a:rPr>
              <a:t>a</a:t>
            </a:r>
            <a:r>
              <a:rPr dirty="0" smtClean="0" sz="2600" spc="0">
                <a:latin typeface="Calibri"/>
                <a:cs typeface="Calibri"/>
              </a:rPr>
              <a:t>h</a:t>
            </a:r>
            <a:r>
              <a:rPr dirty="0" smtClean="0" sz="2600" spc="9">
                <a:latin typeface="Calibri"/>
                <a:cs typeface="Calibri"/>
              </a:rPr>
              <a:t>a</a:t>
            </a:r>
            <a:r>
              <a:rPr dirty="0" smtClean="0" sz="2600" spc="0">
                <a:latin typeface="Calibri"/>
                <a:cs typeface="Calibri"/>
              </a:rPr>
              <a:t>n</a:t>
            </a:r>
            <a:r>
              <a:rPr dirty="0" smtClean="0" sz="2600" spc="-34">
                <a:latin typeface="Calibri"/>
                <a:cs typeface="Calibri"/>
              </a:rPr>
              <a:t>n</a:t>
            </a:r>
            <a:r>
              <a:rPr dirty="0" smtClean="0" sz="2600" spc="-44">
                <a:latin typeface="Calibri"/>
                <a:cs typeface="Calibri"/>
              </a:rPr>
              <a:t>y</a:t>
            </a:r>
            <a:r>
              <a:rPr dirty="0" smtClean="0" sz="2600" spc="19">
                <a:latin typeface="Calibri"/>
                <a:cs typeface="Calibri"/>
              </a:rPr>
              <a:t>a</a:t>
            </a:r>
            <a:r>
              <a:rPr dirty="0" smtClean="0" sz="2600" spc="0">
                <a:latin typeface="Calibri"/>
                <a:cs typeface="Calibri"/>
              </a:rPr>
              <a:t>,</a:t>
            </a:r>
            <a:r>
              <a:rPr dirty="0" smtClean="0" sz="2600" spc="-173">
                <a:latin typeface="Calibri"/>
                <a:cs typeface="Calibri"/>
              </a:rPr>
              <a:t> </a:t>
            </a:r>
            <a:r>
              <a:rPr dirty="0" smtClean="0" sz="2600" spc="-29">
                <a:latin typeface="Calibri"/>
                <a:cs typeface="Calibri"/>
              </a:rPr>
              <a:t>t</a:t>
            </a:r>
            <a:r>
              <a:rPr dirty="0" smtClean="0" sz="2600" spc="0">
                <a:latin typeface="Calibri"/>
                <a:cs typeface="Calibri"/>
              </a:rPr>
              <a:t>emp</a:t>
            </a:r>
            <a:r>
              <a:rPr dirty="0" smtClean="0" sz="2600" spc="-9">
                <a:latin typeface="Calibri"/>
                <a:cs typeface="Calibri"/>
              </a:rPr>
              <a:t>a</a:t>
            </a:r>
            <a:r>
              <a:rPr dirty="0" smtClean="0" sz="2600" spc="0">
                <a:latin typeface="Calibri"/>
                <a:cs typeface="Calibri"/>
              </a:rPr>
              <a:t>t</a:t>
            </a:r>
            <a:r>
              <a:rPr dirty="0" smtClean="0" sz="2600" spc="0">
                <a:latin typeface="Calibri"/>
                <a:cs typeface="Calibri"/>
              </a:rPr>
              <a:t> </a:t>
            </a:r>
            <a:r>
              <a:rPr dirty="0" smtClean="0" sz="2600" spc="-100">
                <a:latin typeface="Calibri"/>
                <a:cs typeface="Calibri"/>
              </a:rPr>
              <a:t>k</a:t>
            </a:r>
            <a:r>
              <a:rPr dirty="0" smtClean="0" sz="2600" spc="0">
                <a:latin typeface="Calibri"/>
                <a:cs typeface="Calibri"/>
              </a:rPr>
              <a:t>e</a:t>
            </a:r>
            <a:r>
              <a:rPr dirty="0" smtClean="0" sz="2600" spc="9">
                <a:latin typeface="Calibri"/>
                <a:cs typeface="Calibri"/>
              </a:rPr>
              <a:t>r</a:t>
            </a:r>
            <a:r>
              <a:rPr dirty="0" smtClean="0" sz="2600" spc="0">
                <a:latin typeface="Calibri"/>
                <a:cs typeface="Calibri"/>
              </a:rPr>
              <a:t>ja</a:t>
            </a:r>
            <a:r>
              <a:rPr dirty="0" smtClean="0" sz="2600" spc="-27">
                <a:latin typeface="Calibri"/>
                <a:cs typeface="Calibri"/>
              </a:rPr>
              <a:t> </a:t>
            </a:r>
            <a:r>
              <a:rPr dirty="0" smtClean="0" sz="2600" spc="4">
                <a:latin typeface="Calibri"/>
                <a:cs typeface="Calibri"/>
              </a:rPr>
              <a:t>da</a:t>
            </a:r>
            <a:r>
              <a:rPr dirty="0" smtClean="0" sz="2600" spc="0">
                <a:latin typeface="Calibri"/>
                <a:cs typeface="Calibri"/>
              </a:rPr>
              <a:t>n</a:t>
            </a:r>
            <a:r>
              <a:rPr dirty="0" smtClean="0" sz="2600" spc="-44">
                <a:latin typeface="Calibri"/>
                <a:cs typeface="Calibri"/>
              </a:rPr>
              <a:t> </a:t>
            </a:r>
            <a:r>
              <a:rPr dirty="0" smtClean="0" sz="2600" spc="0">
                <a:latin typeface="Calibri"/>
                <a:cs typeface="Calibri"/>
              </a:rPr>
              <a:t>li</a:t>
            </a:r>
            <a:r>
              <a:rPr dirty="0" smtClean="0" sz="2600" spc="9">
                <a:latin typeface="Calibri"/>
                <a:cs typeface="Calibri"/>
              </a:rPr>
              <a:t>n</a:t>
            </a:r>
            <a:r>
              <a:rPr dirty="0" smtClean="0" sz="2600" spc="0">
                <a:latin typeface="Calibri"/>
                <a:cs typeface="Calibri"/>
              </a:rPr>
              <a:t>g</a:t>
            </a:r>
            <a:r>
              <a:rPr dirty="0" smtClean="0" sz="2600" spc="-25">
                <a:latin typeface="Calibri"/>
                <a:cs typeface="Calibri"/>
              </a:rPr>
              <a:t>k</a:t>
            </a:r>
            <a:r>
              <a:rPr dirty="0" smtClean="0" sz="2600" spc="0">
                <a:latin typeface="Calibri"/>
                <a:cs typeface="Calibri"/>
              </a:rPr>
              <a:t>u</a:t>
            </a:r>
            <a:r>
              <a:rPr dirty="0" smtClean="0" sz="2600" spc="9">
                <a:latin typeface="Calibri"/>
                <a:cs typeface="Calibri"/>
              </a:rPr>
              <a:t>n</a:t>
            </a:r>
            <a:r>
              <a:rPr dirty="0" smtClean="0" sz="2600" spc="-44">
                <a:latin typeface="Calibri"/>
                <a:cs typeface="Calibri"/>
              </a:rPr>
              <a:t>g</a:t>
            </a:r>
            <a:r>
              <a:rPr dirty="0" smtClean="0" sz="2600" spc="0">
                <a:latin typeface="Calibri"/>
                <a:cs typeface="Calibri"/>
              </a:rPr>
              <a:t>a</a:t>
            </a:r>
            <a:r>
              <a:rPr dirty="0" smtClean="0" sz="2600" spc="4">
                <a:latin typeface="Calibri"/>
                <a:cs typeface="Calibri"/>
              </a:rPr>
              <a:t>n</a:t>
            </a:r>
            <a:r>
              <a:rPr dirty="0" smtClean="0" sz="2600" spc="-44">
                <a:latin typeface="Calibri"/>
                <a:cs typeface="Calibri"/>
              </a:rPr>
              <a:t>n</a:t>
            </a:r>
            <a:r>
              <a:rPr dirty="0" smtClean="0" sz="2600" spc="-44">
                <a:latin typeface="Calibri"/>
                <a:cs typeface="Calibri"/>
              </a:rPr>
              <a:t>y</a:t>
            </a:r>
            <a:r>
              <a:rPr dirty="0" smtClean="0" sz="2600" spc="0">
                <a:latin typeface="Calibri"/>
                <a:cs typeface="Calibri"/>
              </a:rPr>
              <a:t>a</a:t>
            </a:r>
            <a:r>
              <a:rPr dirty="0" smtClean="0" sz="2600" spc="0">
                <a:latin typeface="Calibri"/>
                <a:cs typeface="Calibri"/>
              </a:rPr>
              <a:t> </a:t>
            </a:r>
            <a:r>
              <a:rPr dirty="0" smtClean="0" sz="2600" spc="0">
                <a:latin typeface="Calibri"/>
                <a:cs typeface="Calibri"/>
              </a:rPr>
              <a:t>ser</a:t>
            </a:r>
            <a:r>
              <a:rPr dirty="0" smtClean="0" sz="2600" spc="-19">
                <a:latin typeface="Calibri"/>
                <a:cs typeface="Calibri"/>
              </a:rPr>
              <a:t>t</a:t>
            </a:r>
            <a:r>
              <a:rPr dirty="0" smtClean="0" sz="2600" spc="0">
                <a:latin typeface="Calibri"/>
                <a:cs typeface="Calibri"/>
              </a:rPr>
              <a:t>a</a:t>
            </a:r>
            <a:r>
              <a:rPr dirty="0" smtClean="0" sz="2600" spc="-33">
                <a:latin typeface="Calibri"/>
                <a:cs typeface="Calibri"/>
              </a:rPr>
              <a:t> </a:t>
            </a:r>
            <a:r>
              <a:rPr dirty="0" smtClean="0" sz="2600" spc="-14">
                <a:latin typeface="Calibri"/>
                <a:cs typeface="Calibri"/>
              </a:rPr>
              <a:t>c</a:t>
            </a:r>
            <a:r>
              <a:rPr dirty="0" smtClean="0" sz="2600" spc="0">
                <a:latin typeface="Calibri"/>
                <a:cs typeface="Calibri"/>
              </a:rPr>
              <a:t>a</a:t>
            </a:r>
            <a:r>
              <a:rPr dirty="0" smtClean="0" sz="2600" spc="-34">
                <a:latin typeface="Calibri"/>
                <a:cs typeface="Calibri"/>
              </a:rPr>
              <a:t>r</a:t>
            </a:r>
            <a:r>
              <a:rPr dirty="0" smtClean="0" sz="2600" spc="0">
                <a:latin typeface="Calibri"/>
                <a:cs typeface="Calibri"/>
              </a:rPr>
              <a:t>a</a:t>
            </a:r>
            <a:r>
              <a:rPr dirty="0" smtClean="0" sz="2600" spc="-44">
                <a:latin typeface="Calibri"/>
                <a:cs typeface="Calibri"/>
              </a:rPr>
              <a:t> </a:t>
            </a:r>
            <a:r>
              <a:rPr dirty="0" smtClean="0" sz="2600" spc="-14">
                <a:latin typeface="Calibri"/>
                <a:cs typeface="Calibri"/>
              </a:rPr>
              <a:t>c</a:t>
            </a:r>
            <a:r>
              <a:rPr dirty="0" smtClean="0" sz="2600" spc="0">
                <a:latin typeface="Calibri"/>
                <a:cs typeface="Calibri"/>
              </a:rPr>
              <a:t>a</a:t>
            </a:r>
            <a:r>
              <a:rPr dirty="0" smtClean="0" sz="2600" spc="-34">
                <a:latin typeface="Calibri"/>
                <a:cs typeface="Calibri"/>
              </a:rPr>
              <a:t>r</a:t>
            </a:r>
            <a:r>
              <a:rPr dirty="0" smtClean="0" sz="2600" spc="0">
                <a:latin typeface="Calibri"/>
                <a:cs typeface="Calibri"/>
              </a:rPr>
              <a:t>a</a:t>
            </a:r>
            <a:r>
              <a:rPr dirty="0" smtClean="0" sz="2600" spc="-49">
                <a:latin typeface="Calibri"/>
                <a:cs typeface="Calibri"/>
              </a:rPr>
              <a:t> </a:t>
            </a:r>
            <a:r>
              <a:rPr dirty="0" smtClean="0" sz="2600" spc="0">
                <a:latin typeface="Calibri"/>
                <a:cs typeface="Calibri"/>
              </a:rPr>
              <a:t>mel</a:t>
            </a:r>
            <a:r>
              <a:rPr dirty="0" smtClean="0" sz="2600" spc="14">
                <a:latin typeface="Calibri"/>
                <a:cs typeface="Calibri"/>
              </a:rPr>
              <a:t>a</a:t>
            </a:r>
            <a:r>
              <a:rPr dirty="0" smtClean="0" sz="2600" spc="-25">
                <a:latin typeface="Calibri"/>
                <a:cs typeface="Calibri"/>
              </a:rPr>
              <a:t>k</a:t>
            </a:r>
            <a:r>
              <a:rPr dirty="0" smtClean="0" sz="2600" spc="4">
                <a:latin typeface="Calibri"/>
                <a:cs typeface="Calibri"/>
              </a:rPr>
              <a:t>u</a:t>
            </a:r>
            <a:r>
              <a:rPr dirty="0" smtClean="0" sz="2600" spc="-50">
                <a:latin typeface="Calibri"/>
                <a:cs typeface="Calibri"/>
              </a:rPr>
              <a:t>k</a:t>
            </a:r>
            <a:r>
              <a:rPr dirty="0" smtClean="0" sz="2600" spc="4">
                <a:latin typeface="Calibri"/>
                <a:cs typeface="Calibri"/>
              </a:rPr>
              <a:t>a</a:t>
            </a:r>
            <a:r>
              <a:rPr dirty="0" smtClean="0" sz="2600" spc="0">
                <a:latin typeface="Calibri"/>
                <a:cs typeface="Calibri"/>
              </a:rPr>
              <a:t>n</a:t>
            </a:r>
            <a:r>
              <a:rPr dirty="0" smtClean="0" sz="2600" spc="0">
                <a:latin typeface="Calibri"/>
                <a:cs typeface="Calibri"/>
              </a:rPr>
              <a:t> </a:t>
            </a:r>
            <a:r>
              <a:rPr dirty="0" smtClean="0" sz="2600" spc="0">
                <a:latin typeface="Calibri"/>
                <a:cs typeface="Calibri"/>
              </a:rPr>
              <a:t>p</a:t>
            </a:r>
            <a:r>
              <a:rPr dirty="0" smtClean="0" sz="2600" spc="9">
                <a:latin typeface="Calibri"/>
                <a:cs typeface="Calibri"/>
              </a:rPr>
              <a:t>e</a:t>
            </a:r>
            <a:r>
              <a:rPr dirty="0" smtClean="0" sz="2600" spc="-100">
                <a:latin typeface="Calibri"/>
                <a:cs typeface="Calibri"/>
              </a:rPr>
              <a:t>k</a:t>
            </a:r>
            <a:r>
              <a:rPr dirty="0" smtClean="0" sz="2600" spc="0">
                <a:latin typeface="Calibri"/>
                <a:cs typeface="Calibri"/>
              </a:rPr>
              <a:t>e</a:t>
            </a:r>
            <a:r>
              <a:rPr dirty="0" smtClean="0" sz="2600" spc="9">
                <a:latin typeface="Calibri"/>
                <a:cs typeface="Calibri"/>
              </a:rPr>
              <a:t>r</a:t>
            </a:r>
            <a:r>
              <a:rPr dirty="0" smtClean="0" sz="2600" spc="0">
                <a:latin typeface="Calibri"/>
                <a:cs typeface="Calibri"/>
              </a:rPr>
              <a:t>j</a:t>
            </a:r>
            <a:r>
              <a:rPr dirty="0" smtClean="0" sz="2600" spc="4">
                <a:latin typeface="Calibri"/>
                <a:cs typeface="Calibri"/>
              </a:rPr>
              <a:t>a</a:t>
            </a:r>
            <a:r>
              <a:rPr dirty="0" smtClean="0" sz="2600" spc="0">
                <a:latin typeface="Calibri"/>
                <a:cs typeface="Calibri"/>
              </a:rPr>
              <a:t>a</a:t>
            </a:r>
            <a:r>
              <a:rPr dirty="0" smtClean="0" sz="2600" spc="19">
                <a:latin typeface="Calibri"/>
                <a:cs typeface="Calibri"/>
              </a:rPr>
              <a:t>n</a:t>
            </a:r>
            <a:r>
              <a:rPr dirty="0" smtClean="0" sz="2600" spc="0">
                <a:latin typeface="Calibri"/>
                <a:cs typeface="Calibri"/>
              </a:rPr>
              <a:t>.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49724" y="1601724"/>
            <a:ext cx="4038600" cy="4526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439">
              <a:lnSpc>
                <a:spcPct val="101725"/>
              </a:lnSpc>
              <a:spcBef>
                <a:spcPts val="300"/>
              </a:spcBef>
            </a:pPr>
            <a:r>
              <a:rPr dirty="0" smtClean="0" sz="2600" spc="9" b="1">
                <a:latin typeface="Calibri"/>
                <a:cs typeface="Calibri"/>
              </a:rPr>
              <a:t>U</a:t>
            </a:r>
            <a:r>
              <a:rPr dirty="0" smtClean="0" sz="2600" spc="-175" b="1">
                <a:latin typeface="Calibri"/>
                <a:cs typeface="Calibri"/>
              </a:rPr>
              <a:t>P</a:t>
            </a:r>
            <a:r>
              <a:rPr dirty="0" smtClean="0" sz="2600" spc="-225" b="1">
                <a:latin typeface="Calibri"/>
                <a:cs typeface="Calibri"/>
              </a:rPr>
              <a:t>A</a:t>
            </a:r>
            <a:r>
              <a:rPr dirty="0" smtClean="0" sz="2600" spc="-219" b="1">
                <a:latin typeface="Calibri"/>
                <a:cs typeface="Calibri"/>
              </a:rPr>
              <a:t>Y</a:t>
            </a:r>
            <a:r>
              <a:rPr dirty="0" smtClean="0" sz="2600" spc="0" b="1">
                <a:latin typeface="Calibri"/>
                <a:cs typeface="Calibri"/>
              </a:rPr>
              <a:t>A</a:t>
            </a:r>
            <a:r>
              <a:rPr dirty="0" smtClean="0" sz="2600" spc="-50" b="1">
                <a:latin typeface="Calibri"/>
                <a:cs typeface="Calibri"/>
              </a:rPr>
              <a:t> </a:t>
            </a:r>
            <a:r>
              <a:rPr dirty="0" smtClean="0" sz="2600" spc="0" b="1">
                <a:latin typeface="Calibri"/>
                <a:cs typeface="Calibri"/>
              </a:rPr>
              <a:t>K</a:t>
            </a:r>
            <a:r>
              <a:rPr dirty="0" smtClean="0" sz="2600" spc="-9" b="1">
                <a:latin typeface="Calibri"/>
                <a:cs typeface="Calibri"/>
              </a:rPr>
              <a:t>E</a:t>
            </a:r>
            <a:r>
              <a:rPr dirty="0" smtClean="0" sz="2600" spc="0" b="1">
                <a:latin typeface="Calibri"/>
                <a:cs typeface="Calibri"/>
              </a:rPr>
              <a:t>S</a:t>
            </a:r>
            <a:r>
              <a:rPr dirty="0" smtClean="0" sz="2600" spc="9" b="1">
                <a:latin typeface="Calibri"/>
                <a:cs typeface="Calibri"/>
              </a:rPr>
              <a:t>E</a:t>
            </a:r>
            <a:r>
              <a:rPr dirty="0" smtClean="0" sz="2600" spc="0" b="1">
                <a:latin typeface="Calibri"/>
                <a:cs typeface="Calibri"/>
              </a:rPr>
              <a:t>H</a:t>
            </a:r>
            <a:r>
              <a:rPr dirty="0" smtClean="0" sz="2600" spc="-200" b="1">
                <a:latin typeface="Calibri"/>
                <a:cs typeface="Calibri"/>
              </a:rPr>
              <a:t>A</a:t>
            </a:r>
            <a:r>
              <a:rPr dirty="0" smtClean="0" sz="2600" spc="-225" b="1">
                <a:latin typeface="Calibri"/>
                <a:cs typeface="Calibri"/>
              </a:rPr>
              <a:t>T</a:t>
            </a:r>
            <a:r>
              <a:rPr dirty="0" smtClean="0" sz="2600" spc="-9" b="1">
                <a:latin typeface="Calibri"/>
                <a:cs typeface="Calibri"/>
              </a:rPr>
              <a:t>A</a:t>
            </a:r>
            <a:r>
              <a:rPr dirty="0" smtClean="0" sz="2600" spc="0" b="1">
                <a:latin typeface="Calibri"/>
                <a:cs typeface="Calibri"/>
              </a:rPr>
              <a:t>N</a:t>
            </a:r>
            <a:r>
              <a:rPr dirty="0" smtClean="0" sz="2600" spc="-74" b="1">
                <a:latin typeface="Calibri"/>
                <a:cs typeface="Calibri"/>
              </a:rPr>
              <a:t> </a:t>
            </a:r>
            <a:r>
              <a:rPr dirty="0" smtClean="0" sz="2600" spc="0" b="1">
                <a:latin typeface="Calibri"/>
                <a:cs typeface="Calibri"/>
              </a:rPr>
              <a:t>K</a:t>
            </a:r>
            <a:r>
              <a:rPr dirty="0" smtClean="0" sz="2600" spc="9" b="1">
                <a:latin typeface="Calibri"/>
                <a:cs typeface="Calibri"/>
              </a:rPr>
              <a:t>E</a:t>
            </a:r>
            <a:r>
              <a:rPr dirty="0" smtClean="0" sz="2600" spc="0" b="1">
                <a:latin typeface="Calibri"/>
                <a:cs typeface="Calibri"/>
              </a:rPr>
              <a:t>R</a:t>
            </a:r>
            <a:r>
              <a:rPr dirty="0" smtClean="0" sz="2600" spc="-34" b="1">
                <a:latin typeface="Calibri"/>
                <a:cs typeface="Calibri"/>
              </a:rPr>
              <a:t>J</a:t>
            </a:r>
            <a:r>
              <a:rPr dirty="0" smtClean="0" sz="2600" spc="0" b="1">
                <a:latin typeface="Calibri"/>
                <a:cs typeface="Calibri"/>
              </a:rPr>
              <a:t>A</a:t>
            </a:r>
            <a:r>
              <a:rPr dirty="0" smtClean="0" sz="2600" spc="-85" b="1">
                <a:latin typeface="Calibri"/>
                <a:cs typeface="Calibri"/>
              </a:rPr>
              <a:t> </a:t>
            </a:r>
            <a:r>
              <a:rPr dirty="0" smtClean="0" sz="2600" spc="0" b="1">
                <a:latin typeface="Calibri"/>
                <a:cs typeface="Calibri"/>
              </a:rPr>
              <a:t>:</a:t>
            </a:r>
            <a:endParaRPr sz="2600">
              <a:latin typeface="Calibri"/>
              <a:cs typeface="Calibri"/>
            </a:endParaRPr>
          </a:p>
          <a:p>
            <a:pPr marL="436117" marR="65037" indent="-344677">
              <a:lnSpc>
                <a:spcPct val="99995"/>
              </a:lnSpc>
              <a:spcBef>
                <a:spcPts val="1551"/>
              </a:spcBef>
              <a:tabLst>
                <a:tab pos="508000" algn="l"/>
              </a:tabLst>
            </a:pPr>
            <a:r>
              <a:rPr dirty="0" smtClean="0" sz="2600" spc="0">
                <a:latin typeface="Calibri"/>
                <a:cs typeface="Calibri"/>
              </a:rPr>
              <a:t>•</a:t>
            </a:r>
            <a:r>
              <a:rPr dirty="0" smtClean="0" sz="2600" spc="0">
                <a:latin typeface="Calibri"/>
                <a:cs typeface="Calibri"/>
              </a:rPr>
              <a:t>		</a:t>
            </a:r>
            <a:r>
              <a:rPr dirty="0" smtClean="0" sz="2600" spc="-4">
                <a:latin typeface="Calibri"/>
                <a:cs typeface="Calibri"/>
              </a:rPr>
              <a:t>U</a:t>
            </a:r>
            <a:r>
              <a:rPr dirty="0" smtClean="0" sz="2600" spc="0">
                <a:latin typeface="Calibri"/>
                <a:cs typeface="Calibri"/>
              </a:rPr>
              <a:t>p</a:t>
            </a:r>
            <a:r>
              <a:rPr dirty="0" smtClean="0" sz="2600" spc="-34">
                <a:latin typeface="Calibri"/>
                <a:cs typeface="Calibri"/>
              </a:rPr>
              <a:t>a</a:t>
            </a:r>
            <a:r>
              <a:rPr dirty="0" smtClean="0" sz="2600" spc="-44">
                <a:latin typeface="Calibri"/>
                <a:cs typeface="Calibri"/>
              </a:rPr>
              <a:t>y</a:t>
            </a:r>
            <a:r>
              <a:rPr dirty="0" smtClean="0" sz="2600" spc="0">
                <a:latin typeface="Calibri"/>
                <a:cs typeface="Calibri"/>
              </a:rPr>
              <a:t>a</a:t>
            </a:r>
            <a:r>
              <a:rPr dirty="0" smtClean="0" sz="2600" spc="-46">
                <a:latin typeface="Calibri"/>
                <a:cs typeface="Calibri"/>
              </a:rPr>
              <a:t> </a:t>
            </a:r>
            <a:r>
              <a:rPr dirty="0" smtClean="0" sz="2600" spc="0">
                <a:latin typeface="Calibri"/>
                <a:cs typeface="Calibri"/>
              </a:rPr>
              <a:t>p</a:t>
            </a:r>
            <a:r>
              <a:rPr dirty="0" smtClean="0" sz="2600" spc="9">
                <a:latin typeface="Calibri"/>
                <a:cs typeface="Calibri"/>
              </a:rPr>
              <a:t>e</a:t>
            </a:r>
            <a:r>
              <a:rPr dirty="0" smtClean="0" sz="2600" spc="-39">
                <a:latin typeface="Calibri"/>
                <a:cs typeface="Calibri"/>
              </a:rPr>
              <a:t>n</a:t>
            </a:r>
            <a:r>
              <a:rPr dirty="0" smtClean="0" sz="2600" spc="-19">
                <a:latin typeface="Calibri"/>
                <a:cs typeface="Calibri"/>
              </a:rPr>
              <a:t>y</a:t>
            </a:r>
            <a:r>
              <a:rPr dirty="0" smtClean="0" sz="2600" spc="0">
                <a:latin typeface="Calibri"/>
                <a:cs typeface="Calibri"/>
              </a:rPr>
              <a:t>e</a:t>
            </a:r>
            <a:r>
              <a:rPr dirty="0" smtClean="0" sz="2600" spc="-34">
                <a:latin typeface="Calibri"/>
                <a:cs typeface="Calibri"/>
              </a:rPr>
              <a:t>r</a:t>
            </a:r>
            <a:r>
              <a:rPr dirty="0" smtClean="0" sz="2600" spc="0">
                <a:latin typeface="Calibri"/>
                <a:cs typeface="Calibri"/>
              </a:rPr>
              <a:t>asi</a:t>
            </a:r>
            <a:r>
              <a:rPr dirty="0" smtClean="0" sz="2600" spc="9">
                <a:latin typeface="Calibri"/>
                <a:cs typeface="Calibri"/>
              </a:rPr>
              <a:t>a</a:t>
            </a:r>
            <a:r>
              <a:rPr dirty="0" smtClean="0" sz="2600" spc="0">
                <a:latin typeface="Calibri"/>
                <a:cs typeface="Calibri"/>
              </a:rPr>
              <a:t>n</a:t>
            </a:r>
            <a:r>
              <a:rPr dirty="0" smtClean="0" sz="2600" spc="-134">
                <a:latin typeface="Calibri"/>
                <a:cs typeface="Calibri"/>
              </a:rPr>
              <a:t> </a:t>
            </a:r>
            <a:r>
              <a:rPr dirty="0" smtClean="0" sz="2600" spc="0">
                <a:latin typeface="Calibri"/>
                <a:cs typeface="Calibri"/>
              </a:rPr>
              <a:t>a</a:t>
            </a:r>
            <a:r>
              <a:rPr dirty="0" smtClean="0" sz="2600" spc="-14">
                <a:latin typeface="Calibri"/>
                <a:cs typeface="Calibri"/>
              </a:rPr>
              <a:t>n</a:t>
            </a:r>
            <a:r>
              <a:rPr dirty="0" smtClean="0" sz="2600" spc="-29">
                <a:latin typeface="Calibri"/>
                <a:cs typeface="Calibri"/>
              </a:rPr>
              <a:t>t</a:t>
            </a:r>
            <a:r>
              <a:rPr dirty="0" smtClean="0" sz="2600" spc="0">
                <a:latin typeface="Calibri"/>
                <a:cs typeface="Calibri"/>
              </a:rPr>
              <a:t>a</a:t>
            </a:r>
            <a:r>
              <a:rPr dirty="0" smtClean="0" sz="2600" spc="-34">
                <a:latin typeface="Calibri"/>
                <a:cs typeface="Calibri"/>
              </a:rPr>
              <a:t>r</a:t>
            </a:r>
            <a:r>
              <a:rPr dirty="0" smtClean="0" sz="2600" spc="0">
                <a:latin typeface="Calibri"/>
                <a:cs typeface="Calibri"/>
              </a:rPr>
              <a:t>a</a:t>
            </a:r>
            <a:r>
              <a:rPr dirty="0" smtClean="0" sz="2600" spc="0">
                <a:latin typeface="Calibri"/>
                <a:cs typeface="Calibri"/>
              </a:rPr>
              <a:t> </a:t>
            </a:r>
            <a:r>
              <a:rPr dirty="0" smtClean="0" sz="2600" spc="-50">
                <a:latin typeface="Calibri"/>
                <a:cs typeface="Calibri"/>
              </a:rPr>
              <a:t>k</a:t>
            </a:r>
            <a:r>
              <a:rPr dirty="0" smtClean="0" sz="2600" spc="0">
                <a:latin typeface="Calibri"/>
                <a:cs typeface="Calibri"/>
              </a:rPr>
              <a:t>a</a:t>
            </a:r>
            <a:r>
              <a:rPr dirty="0" smtClean="0" sz="2600" spc="4">
                <a:latin typeface="Calibri"/>
                <a:cs typeface="Calibri"/>
              </a:rPr>
              <a:t>p</a:t>
            </a:r>
            <a:r>
              <a:rPr dirty="0" smtClean="0" sz="2600" spc="0">
                <a:latin typeface="Calibri"/>
                <a:cs typeface="Calibri"/>
              </a:rPr>
              <a:t>asi</a:t>
            </a:r>
            <a:r>
              <a:rPr dirty="0" smtClean="0" sz="2600" spc="-25">
                <a:latin typeface="Calibri"/>
                <a:cs typeface="Calibri"/>
              </a:rPr>
              <a:t>t</a:t>
            </a:r>
            <a:r>
              <a:rPr dirty="0" smtClean="0" sz="2600" spc="0">
                <a:latin typeface="Calibri"/>
                <a:cs typeface="Calibri"/>
              </a:rPr>
              <a:t>as</a:t>
            </a:r>
            <a:r>
              <a:rPr dirty="0" smtClean="0" sz="2600" spc="-57">
                <a:latin typeface="Calibri"/>
                <a:cs typeface="Calibri"/>
              </a:rPr>
              <a:t> </a:t>
            </a:r>
            <a:r>
              <a:rPr dirty="0" smtClean="0" sz="2600" spc="-100">
                <a:latin typeface="Calibri"/>
                <a:cs typeface="Calibri"/>
              </a:rPr>
              <a:t>k</a:t>
            </a:r>
            <a:r>
              <a:rPr dirty="0" smtClean="0" sz="2600" spc="0">
                <a:latin typeface="Calibri"/>
                <a:cs typeface="Calibri"/>
              </a:rPr>
              <a:t>e</a:t>
            </a:r>
            <a:r>
              <a:rPr dirty="0" smtClean="0" sz="2600" spc="9">
                <a:latin typeface="Calibri"/>
                <a:cs typeface="Calibri"/>
              </a:rPr>
              <a:t>r</a:t>
            </a:r>
            <a:r>
              <a:rPr dirty="0" smtClean="0" sz="2600" spc="0">
                <a:latin typeface="Calibri"/>
                <a:cs typeface="Calibri"/>
              </a:rPr>
              <a:t>j</a:t>
            </a:r>
            <a:r>
              <a:rPr dirty="0" smtClean="0" sz="2600" spc="9">
                <a:latin typeface="Calibri"/>
                <a:cs typeface="Calibri"/>
              </a:rPr>
              <a:t>a</a:t>
            </a:r>
            <a:r>
              <a:rPr dirty="0" smtClean="0" sz="2600" spc="0">
                <a:latin typeface="Calibri"/>
                <a:cs typeface="Calibri"/>
              </a:rPr>
              <a:t>,</a:t>
            </a:r>
            <a:r>
              <a:rPr dirty="0" smtClean="0" sz="2600" spc="-64">
                <a:latin typeface="Calibri"/>
                <a:cs typeface="Calibri"/>
              </a:rPr>
              <a:t> </a:t>
            </a:r>
            <a:r>
              <a:rPr dirty="0" smtClean="0" sz="2600" spc="0">
                <a:latin typeface="Calibri"/>
                <a:cs typeface="Calibri"/>
              </a:rPr>
              <a:t>b</a:t>
            </a:r>
            <a:r>
              <a:rPr dirty="0" smtClean="0" sz="2600" spc="9">
                <a:latin typeface="Calibri"/>
                <a:cs typeface="Calibri"/>
              </a:rPr>
              <a:t>e</a:t>
            </a:r>
            <a:r>
              <a:rPr dirty="0" smtClean="0" sz="2600" spc="0">
                <a:latin typeface="Calibri"/>
                <a:cs typeface="Calibri"/>
              </a:rPr>
              <a:t>b</a:t>
            </a:r>
            <a:r>
              <a:rPr dirty="0" smtClean="0" sz="2600" spc="4">
                <a:latin typeface="Calibri"/>
                <a:cs typeface="Calibri"/>
              </a:rPr>
              <a:t>a</a:t>
            </a:r>
            <a:r>
              <a:rPr dirty="0" smtClean="0" sz="2600" spc="0">
                <a:latin typeface="Calibri"/>
                <a:cs typeface="Calibri"/>
              </a:rPr>
              <a:t>n</a:t>
            </a:r>
            <a:r>
              <a:rPr dirty="0" smtClean="0" sz="2600" spc="0">
                <a:latin typeface="Calibri"/>
                <a:cs typeface="Calibri"/>
              </a:rPr>
              <a:t> </a:t>
            </a:r>
            <a:r>
              <a:rPr dirty="0" smtClean="0" sz="2600" spc="-100">
                <a:latin typeface="Calibri"/>
                <a:cs typeface="Calibri"/>
              </a:rPr>
              <a:t>k</a:t>
            </a:r>
            <a:r>
              <a:rPr dirty="0" smtClean="0" sz="2600" spc="0">
                <a:latin typeface="Calibri"/>
                <a:cs typeface="Calibri"/>
              </a:rPr>
              <a:t>e</a:t>
            </a:r>
            <a:r>
              <a:rPr dirty="0" smtClean="0" sz="2600" spc="9">
                <a:latin typeface="Calibri"/>
                <a:cs typeface="Calibri"/>
              </a:rPr>
              <a:t>r</a:t>
            </a:r>
            <a:r>
              <a:rPr dirty="0" smtClean="0" sz="2600" spc="0">
                <a:latin typeface="Calibri"/>
                <a:cs typeface="Calibri"/>
              </a:rPr>
              <a:t>ja</a:t>
            </a:r>
            <a:r>
              <a:rPr dirty="0" smtClean="0" sz="2600" spc="-27">
                <a:latin typeface="Calibri"/>
                <a:cs typeface="Calibri"/>
              </a:rPr>
              <a:t> </a:t>
            </a:r>
            <a:r>
              <a:rPr dirty="0" smtClean="0" sz="2600" spc="4">
                <a:latin typeface="Calibri"/>
                <a:cs typeface="Calibri"/>
              </a:rPr>
              <a:t>dan</a:t>
            </a:r>
            <a:r>
              <a:rPr dirty="0" smtClean="0" sz="2600" spc="-40">
                <a:latin typeface="Calibri"/>
                <a:cs typeface="Calibri"/>
              </a:rPr>
              <a:t> </a:t>
            </a:r>
            <a:r>
              <a:rPr dirty="0" smtClean="0" sz="2600" spc="0">
                <a:latin typeface="Calibri"/>
                <a:cs typeface="Calibri"/>
              </a:rPr>
              <a:t>li</a:t>
            </a:r>
            <a:r>
              <a:rPr dirty="0" smtClean="0" sz="2600" spc="14">
                <a:latin typeface="Calibri"/>
                <a:cs typeface="Calibri"/>
              </a:rPr>
              <a:t>n</a:t>
            </a:r>
            <a:r>
              <a:rPr dirty="0" smtClean="0" sz="2600" spc="0">
                <a:latin typeface="Calibri"/>
                <a:cs typeface="Calibri"/>
              </a:rPr>
              <a:t>g</a:t>
            </a:r>
            <a:r>
              <a:rPr dirty="0" smtClean="0" sz="2600" spc="-19">
                <a:latin typeface="Calibri"/>
                <a:cs typeface="Calibri"/>
              </a:rPr>
              <a:t>k</a:t>
            </a:r>
            <a:r>
              <a:rPr dirty="0" smtClean="0" sz="2600" spc="0">
                <a:latin typeface="Calibri"/>
                <a:cs typeface="Calibri"/>
              </a:rPr>
              <a:t>u</a:t>
            </a:r>
            <a:r>
              <a:rPr dirty="0" smtClean="0" sz="2600" spc="9">
                <a:latin typeface="Calibri"/>
                <a:cs typeface="Calibri"/>
              </a:rPr>
              <a:t>n</a:t>
            </a:r>
            <a:r>
              <a:rPr dirty="0" smtClean="0" sz="2600" spc="-44">
                <a:latin typeface="Calibri"/>
                <a:cs typeface="Calibri"/>
              </a:rPr>
              <a:t>g</a:t>
            </a:r>
            <a:r>
              <a:rPr dirty="0" smtClean="0" sz="2600" spc="0">
                <a:latin typeface="Calibri"/>
                <a:cs typeface="Calibri"/>
              </a:rPr>
              <a:t>an</a:t>
            </a:r>
            <a:r>
              <a:rPr dirty="0" smtClean="0" sz="2600" spc="-105">
                <a:latin typeface="Calibri"/>
                <a:cs typeface="Calibri"/>
              </a:rPr>
              <a:t> </a:t>
            </a:r>
            <a:r>
              <a:rPr dirty="0" smtClean="0" sz="2600" spc="-94">
                <a:latin typeface="Calibri"/>
                <a:cs typeface="Calibri"/>
              </a:rPr>
              <a:t>k</a:t>
            </a:r>
            <a:r>
              <a:rPr dirty="0" smtClean="0" sz="2600" spc="0">
                <a:latin typeface="Calibri"/>
                <a:cs typeface="Calibri"/>
              </a:rPr>
              <a:t>e</a:t>
            </a:r>
            <a:r>
              <a:rPr dirty="0" smtClean="0" sz="2600" spc="9">
                <a:latin typeface="Calibri"/>
                <a:cs typeface="Calibri"/>
              </a:rPr>
              <a:t>r</a:t>
            </a:r>
            <a:r>
              <a:rPr dirty="0" smtClean="0" sz="2600" spc="0">
                <a:latin typeface="Calibri"/>
                <a:cs typeface="Calibri"/>
              </a:rPr>
              <a:t>ja</a:t>
            </a:r>
            <a:r>
              <a:rPr dirty="0" smtClean="0" sz="2600" spc="25">
                <a:latin typeface="Calibri"/>
                <a:cs typeface="Calibri"/>
              </a:rPr>
              <a:t> </a:t>
            </a:r>
            <a:r>
              <a:rPr dirty="0" smtClean="0" sz="2600" spc="4">
                <a:latin typeface="Calibri"/>
                <a:cs typeface="Calibri"/>
              </a:rPr>
              <a:t>a</a:t>
            </a:r>
            <a:r>
              <a:rPr dirty="0" smtClean="0" sz="2600" spc="-39">
                <a:latin typeface="Calibri"/>
                <a:cs typeface="Calibri"/>
              </a:rPr>
              <a:t>g</a:t>
            </a:r>
            <a:r>
              <a:rPr dirty="0" smtClean="0" sz="2600" spc="4">
                <a:latin typeface="Calibri"/>
                <a:cs typeface="Calibri"/>
              </a:rPr>
              <a:t>a</a:t>
            </a:r>
            <a:r>
              <a:rPr dirty="0" smtClean="0" sz="2600" spc="0">
                <a:latin typeface="Calibri"/>
                <a:cs typeface="Calibri"/>
              </a:rPr>
              <a:t>r</a:t>
            </a:r>
            <a:r>
              <a:rPr dirty="0" smtClean="0" sz="2600" spc="-52">
                <a:latin typeface="Calibri"/>
                <a:cs typeface="Calibri"/>
              </a:rPr>
              <a:t> </a:t>
            </a:r>
            <a:r>
              <a:rPr dirty="0" smtClean="0" sz="2600" spc="0">
                <a:latin typeface="Calibri"/>
                <a:cs typeface="Calibri"/>
              </a:rPr>
              <a:t>s</a:t>
            </a:r>
            <a:r>
              <a:rPr dirty="0" smtClean="0" sz="2600" spc="-25">
                <a:latin typeface="Calibri"/>
                <a:cs typeface="Calibri"/>
              </a:rPr>
              <a:t>e</a:t>
            </a:r>
            <a:r>
              <a:rPr dirty="0" smtClean="0" sz="2600" spc="0">
                <a:latin typeface="Calibri"/>
                <a:cs typeface="Calibri"/>
              </a:rPr>
              <a:t>tiap</a:t>
            </a:r>
            <a:r>
              <a:rPr dirty="0" smtClean="0" sz="2600" spc="-38">
                <a:latin typeface="Calibri"/>
                <a:cs typeface="Calibri"/>
              </a:rPr>
              <a:t> </a:t>
            </a:r>
            <a:r>
              <a:rPr dirty="0" smtClean="0" sz="2600" spc="0">
                <a:latin typeface="Calibri"/>
                <a:cs typeface="Calibri"/>
              </a:rPr>
              <a:t>p</a:t>
            </a:r>
            <a:r>
              <a:rPr dirty="0" smtClean="0" sz="2600" spc="9">
                <a:latin typeface="Calibri"/>
                <a:cs typeface="Calibri"/>
              </a:rPr>
              <a:t>e</a:t>
            </a:r>
            <a:r>
              <a:rPr dirty="0" smtClean="0" sz="2600" spc="-100">
                <a:latin typeface="Calibri"/>
                <a:cs typeface="Calibri"/>
              </a:rPr>
              <a:t>k</a:t>
            </a:r>
            <a:r>
              <a:rPr dirty="0" smtClean="0" sz="2600" spc="0">
                <a:latin typeface="Calibri"/>
                <a:cs typeface="Calibri"/>
              </a:rPr>
              <a:t>e</a:t>
            </a:r>
            <a:r>
              <a:rPr dirty="0" smtClean="0" sz="2600" spc="9">
                <a:latin typeface="Calibri"/>
                <a:cs typeface="Calibri"/>
              </a:rPr>
              <a:t>r</a:t>
            </a:r>
            <a:r>
              <a:rPr dirty="0" smtClean="0" sz="2600" spc="0">
                <a:latin typeface="Calibri"/>
                <a:cs typeface="Calibri"/>
              </a:rPr>
              <a:t>ja</a:t>
            </a:r>
            <a:r>
              <a:rPr dirty="0" smtClean="0" sz="2600" spc="-49">
                <a:latin typeface="Calibri"/>
                <a:cs typeface="Calibri"/>
              </a:rPr>
              <a:t> </a:t>
            </a:r>
            <a:r>
              <a:rPr dirty="0" smtClean="0" sz="2600" spc="4">
                <a:latin typeface="Calibri"/>
                <a:cs typeface="Calibri"/>
              </a:rPr>
              <a:t>dp</a:t>
            </a:r>
            <a:r>
              <a:rPr dirty="0" smtClean="0" sz="2600" spc="0">
                <a:latin typeface="Calibri"/>
                <a:cs typeface="Calibri"/>
              </a:rPr>
              <a:t>t</a:t>
            </a:r>
            <a:r>
              <a:rPr dirty="0" smtClean="0" sz="2600" spc="-14">
                <a:latin typeface="Calibri"/>
                <a:cs typeface="Calibri"/>
              </a:rPr>
              <a:t> </a:t>
            </a:r>
            <a:r>
              <a:rPr dirty="0" smtClean="0" sz="2600" spc="0">
                <a:latin typeface="Calibri"/>
                <a:cs typeface="Calibri"/>
              </a:rPr>
              <a:t>b</a:t>
            </a:r>
            <a:r>
              <a:rPr dirty="0" smtClean="0" sz="2600" spc="9">
                <a:latin typeface="Calibri"/>
                <a:cs typeface="Calibri"/>
              </a:rPr>
              <a:t>e</a:t>
            </a:r>
            <a:r>
              <a:rPr dirty="0" smtClean="0" sz="2600" spc="-100">
                <a:latin typeface="Calibri"/>
                <a:cs typeface="Calibri"/>
              </a:rPr>
              <a:t>k</a:t>
            </a:r>
            <a:r>
              <a:rPr dirty="0" smtClean="0" sz="2600" spc="0">
                <a:latin typeface="Calibri"/>
                <a:cs typeface="Calibri"/>
              </a:rPr>
              <a:t>e</a:t>
            </a:r>
            <a:r>
              <a:rPr dirty="0" smtClean="0" sz="2600" spc="9">
                <a:latin typeface="Calibri"/>
                <a:cs typeface="Calibri"/>
              </a:rPr>
              <a:t>r</a:t>
            </a:r>
            <a:r>
              <a:rPr dirty="0" smtClean="0" sz="2600" spc="0">
                <a:latin typeface="Calibri"/>
                <a:cs typeface="Calibri"/>
              </a:rPr>
              <a:t>ja</a:t>
            </a:r>
            <a:r>
              <a:rPr dirty="0" smtClean="0" sz="2600" spc="-84">
                <a:latin typeface="Calibri"/>
                <a:cs typeface="Calibri"/>
              </a:rPr>
              <a:t> </a:t>
            </a:r>
            <a:r>
              <a:rPr dirty="0" smtClean="0" sz="2600" spc="0">
                <a:latin typeface="Calibri"/>
                <a:cs typeface="Calibri"/>
              </a:rPr>
              <a:t>se</a:t>
            </a:r>
            <a:r>
              <a:rPr dirty="0" smtClean="0" sz="2600" spc="-14">
                <a:latin typeface="Calibri"/>
                <a:cs typeface="Calibri"/>
              </a:rPr>
              <a:t>c</a:t>
            </a:r>
            <a:r>
              <a:rPr dirty="0" smtClean="0" sz="2600" spc="0">
                <a:latin typeface="Calibri"/>
                <a:cs typeface="Calibri"/>
              </a:rPr>
              <a:t>a</a:t>
            </a:r>
            <a:r>
              <a:rPr dirty="0" smtClean="0" sz="2600" spc="-34">
                <a:latin typeface="Calibri"/>
                <a:cs typeface="Calibri"/>
              </a:rPr>
              <a:t>r</a:t>
            </a:r>
            <a:r>
              <a:rPr dirty="0" smtClean="0" sz="2600" spc="0">
                <a:latin typeface="Calibri"/>
                <a:cs typeface="Calibri"/>
              </a:rPr>
              <a:t>a</a:t>
            </a:r>
            <a:r>
              <a:rPr dirty="0" smtClean="0" sz="2600" spc="-67">
                <a:latin typeface="Calibri"/>
                <a:cs typeface="Calibri"/>
              </a:rPr>
              <a:t> </a:t>
            </a:r>
            <a:r>
              <a:rPr dirty="0" smtClean="0" sz="2600" spc="0">
                <a:latin typeface="Calibri"/>
                <a:cs typeface="Calibri"/>
              </a:rPr>
              <a:t>seh</a:t>
            </a:r>
            <a:r>
              <a:rPr dirty="0" smtClean="0" sz="2600" spc="-9">
                <a:latin typeface="Calibri"/>
                <a:cs typeface="Calibri"/>
              </a:rPr>
              <a:t>a</a:t>
            </a:r>
            <a:r>
              <a:rPr dirty="0" smtClean="0" sz="2600" spc="0">
                <a:latin typeface="Calibri"/>
                <a:cs typeface="Calibri"/>
              </a:rPr>
              <a:t>t</a:t>
            </a:r>
            <a:r>
              <a:rPr dirty="0" smtClean="0" sz="2600" spc="9">
                <a:latin typeface="Calibri"/>
                <a:cs typeface="Calibri"/>
              </a:rPr>
              <a:t> </a:t>
            </a:r>
            <a:r>
              <a:rPr dirty="0" smtClean="0" sz="2600" spc="-29">
                <a:latin typeface="Calibri"/>
                <a:cs typeface="Calibri"/>
              </a:rPr>
              <a:t>t</a:t>
            </a:r>
            <a:r>
              <a:rPr dirty="0" smtClean="0" sz="2600" spc="0">
                <a:latin typeface="Calibri"/>
                <a:cs typeface="Calibri"/>
              </a:rPr>
              <a:t>a</a:t>
            </a:r>
            <a:r>
              <a:rPr dirty="0" smtClean="0" sz="2600" spc="9">
                <a:latin typeface="Calibri"/>
                <a:cs typeface="Calibri"/>
              </a:rPr>
              <a:t>n</a:t>
            </a:r>
            <a:r>
              <a:rPr dirty="0" smtClean="0" sz="2600" spc="0">
                <a:latin typeface="Calibri"/>
                <a:cs typeface="Calibri"/>
              </a:rPr>
              <a:t>pa</a:t>
            </a:r>
            <a:r>
              <a:rPr dirty="0" smtClean="0" sz="2600" spc="0">
                <a:latin typeface="Calibri"/>
                <a:cs typeface="Calibri"/>
              </a:rPr>
              <a:t> </a:t>
            </a:r>
            <a:r>
              <a:rPr dirty="0" smtClean="0" sz="2600" spc="-4">
                <a:latin typeface="Calibri"/>
                <a:cs typeface="Calibri"/>
              </a:rPr>
              <a:t>m</a:t>
            </a:r>
            <a:r>
              <a:rPr dirty="0" smtClean="0" sz="2600" spc="0">
                <a:latin typeface="Calibri"/>
                <a:cs typeface="Calibri"/>
              </a:rPr>
              <a:t>emba</a:t>
            </a:r>
            <a:r>
              <a:rPr dirty="0" smtClean="0" sz="2600" spc="9">
                <a:latin typeface="Calibri"/>
                <a:cs typeface="Calibri"/>
              </a:rPr>
              <a:t>h</a:t>
            </a:r>
            <a:r>
              <a:rPr dirty="0" smtClean="0" sz="2600" spc="-39">
                <a:latin typeface="Calibri"/>
                <a:cs typeface="Calibri"/>
              </a:rPr>
              <a:t>a</a:t>
            </a:r>
            <a:r>
              <a:rPr dirty="0" smtClean="0" sz="2600" spc="-44">
                <a:latin typeface="Calibri"/>
                <a:cs typeface="Calibri"/>
              </a:rPr>
              <a:t>y</a:t>
            </a:r>
            <a:r>
              <a:rPr dirty="0" smtClean="0" sz="2600" spc="0">
                <a:latin typeface="Calibri"/>
                <a:cs typeface="Calibri"/>
              </a:rPr>
              <a:t>a</a:t>
            </a:r>
            <a:r>
              <a:rPr dirty="0" smtClean="0" sz="2600" spc="-44">
                <a:latin typeface="Calibri"/>
                <a:cs typeface="Calibri"/>
              </a:rPr>
              <a:t>k</a:t>
            </a:r>
            <a:r>
              <a:rPr dirty="0" smtClean="0" sz="2600" spc="0">
                <a:latin typeface="Calibri"/>
                <a:cs typeface="Calibri"/>
              </a:rPr>
              <a:t>an</a:t>
            </a:r>
            <a:r>
              <a:rPr dirty="0" smtClean="0" sz="2600" spc="50">
                <a:latin typeface="Calibri"/>
                <a:cs typeface="Calibri"/>
              </a:rPr>
              <a:t> </a:t>
            </a:r>
            <a:r>
              <a:rPr dirty="0" smtClean="0" sz="2600" spc="0">
                <a:latin typeface="Calibri"/>
                <a:cs typeface="Calibri"/>
              </a:rPr>
              <a:t>d</a:t>
            </a:r>
            <a:r>
              <a:rPr dirty="0" smtClean="0" sz="2600" spc="9">
                <a:latin typeface="Calibri"/>
                <a:cs typeface="Calibri"/>
              </a:rPr>
              <a:t>r</a:t>
            </a:r>
            <a:r>
              <a:rPr dirty="0" smtClean="0" sz="2600" spc="0">
                <a:latin typeface="Calibri"/>
                <a:cs typeface="Calibri"/>
              </a:rPr>
              <a:t>i</a:t>
            </a:r>
            <a:r>
              <a:rPr dirty="0" smtClean="0" sz="2600" spc="-39">
                <a:latin typeface="Calibri"/>
                <a:cs typeface="Calibri"/>
              </a:rPr>
              <a:t>n</a:t>
            </a:r>
            <a:r>
              <a:rPr dirty="0" smtClean="0" sz="2600" spc="-44">
                <a:latin typeface="Calibri"/>
                <a:cs typeface="Calibri"/>
              </a:rPr>
              <a:t>y</a:t>
            </a:r>
            <a:r>
              <a:rPr dirty="0" smtClean="0" sz="2600" spc="0">
                <a:latin typeface="Calibri"/>
                <a:cs typeface="Calibri"/>
              </a:rPr>
              <a:t>a</a:t>
            </a:r>
            <a:r>
              <a:rPr dirty="0" smtClean="0" sz="2600" spc="-72">
                <a:latin typeface="Calibri"/>
                <a:cs typeface="Calibri"/>
              </a:rPr>
              <a:t> </a:t>
            </a:r>
            <a:r>
              <a:rPr dirty="0" smtClean="0" sz="2600" spc="0">
                <a:latin typeface="Calibri"/>
                <a:cs typeface="Calibri"/>
              </a:rPr>
              <a:t>sen</a:t>
            </a:r>
            <a:r>
              <a:rPr dirty="0" smtClean="0" sz="2600" spc="4">
                <a:latin typeface="Calibri"/>
                <a:cs typeface="Calibri"/>
              </a:rPr>
              <a:t>d</a:t>
            </a:r>
            <a:r>
              <a:rPr dirty="0" smtClean="0" sz="2600" spc="0">
                <a:latin typeface="Calibri"/>
                <a:cs typeface="Calibri"/>
              </a:rPr>
              <a:t>i</a:t>
            </a:r>
            <a:r>
              <a:rPr dirty="0" smtClean="0" sz="2600" spc="9">
                <a:latin typeface="Calibri"/>
                <a:cs typeface="Calibri"/>
              </a:rPr>
              <a:t>r</a:t>
            </a:r>
            <a:r>
              <a:rPr dirty="0" smtClean="0" sz="2600" spc="0">
                <a:latin typeface="Calibri"/>
                <a:cs typeface="Calibri"/>
              </a:rPr>
              <a:t>i</a:t>
            </a:r>
            <a:r>
              <a:rPr dirty="0" smtClean="0" sz="2600" spc="-71">
                <a:latin typeface="Calibri"/>
                <a:cs typeface="Calibri"/>
              </a:rPr>
              <a:t> </a:t>
            </a:r>
            <a:r>
              <a:rPr dirty="0" smtClean="0" sz="2600" spc="-4">
                <a:latin typeface="Calibri"/>
                <a:cs typeface="Calibri"/>
              </a:rPr>
              <a:t>m</a:t>
            </a:r>
            <a:r>
              <a:rPr dirty="0" smtClean="0" sz="2600" spc="0">
                <a:latin typeface="Calibri"/>
                <a:cs typeface="Calibri"/>
              </a:rPr>
              <a:t>a</a:t>
            </a:r>
            <a:r>
              <a:rPr dirty="0" smtClean="0" sz="2600" spc="4">
                <a:latin typeface="Calibri"/>
                <a:cs typeface="Calibri"/>
              </a:rPr>
              <a:t>u</a:t>
            </a:r>
            <a:r>
              <a:rPr dirty="0" smtClean="0" sz="2600" spc="0">
                <a:latin typeface="Calibri"/>
                <a:cs typeface="Calibri"/>
              </a:rPr>
              <a:t>p</a:t>
            </a:r>
            <a:r>
              <a:rPr dirty="0" smtClean="0" sz="2600" spc="9">
                <a:latin typeface="Calibri"/>
                <a:cs typeface="Calibri"/>
              </a:rPr>
              <a:t>u</a:t>
            </a:r>
            <a:r>
              <a:rPr dirty="0" smtClean="0" sz="2600" spc="0">
                <a:latin typeface="Calibri"/>
                <a:cs typeface="Calibri"/>
              </a:rPr>
              <a:t>n</a:t>
            </a:r>
            <a:r>
              <a:rPr dirty="0" smtClean="0" sz="2600" spc="0">
                <a:latin typeface="Calibri"/>
                <a:cs typeface="Calibri"/>
              </a:rPr>
              <a:t> </a:t>
            </a:r>
            <a:r>
              <a:rPr dirty="0" smtClean="0" sz="2600" spc="0">
                <a:latin typeface="Calibri"/>
                <a:cs typeface="Calibri"/>
              </a:rPr>
              <a:t>ma</a:t>
            </a:r>
            <a:r>
              <a:rPr dirty="0" smtClean="0" sz="2600" spc="-54">
                <a:latin typeface="Calibri"/>
                <a:cs typeface="Calibri"/>
              </a:rPr>
              <a:t>s</a:t>
            </a:r>
            <a:r>
              <a:rPr dirty="0" smtClean="0" sz="2600" spc="0">
                <a:latin typeface="Calibri"/>
                <a:cs typeface="Calibri"/>
              </a:rPr>
              <a:t>y</a:t>
            </a:r>
            <a:r>
              <a:rPr dirty="0" smtClean="0" sz="2600" spc="-60">
                <a:latin typeface="Calibri"/>
                <a:cs typeface="Calibri"/>
              </a:rPr>
              <a:t> </a:t>
            </a:r>
            <a:r>
              <a:rPr dirty="0" smtClean="0" sz="2600" spc="0">
                <a:latin typeface="Calibri"/>
                <a:cs typeface="Calibri"/>
              </a:rPr>
              <a:t>d</a:t>
            </a:r>
            <a:r>
              <a:rPr dirty="0" smtClean="0" sz="2600" spc="9">
                <a:latin typeface="Calibri"/>
                <a:cs typeface="Calibri"/>
              </a:rPr>
              <a:t>i</a:t>
            </a:r>
            <a:r>
              <a:rPr dirty="0" smtClean="0" sz="2600" spc="0">
                <a:latin typeface="Calibri"/>
                <a:cs typeface="Calibri"/>
              </a:rPr>
              <a:t>se</a:t>
            </a:r>
            <a:r>
              <a:rPr dirty="0" smtClean="0" sz="2600" spc="-94">
                <a:latin typeface="Calibri"/>
                <a:cs typeface="Calibri"/>
              </a:rPr>
              <a:t>k</a:t>
            </a:r>
            <a:r>
              <a:rPr dirty="0" smtClean="0" sz="2600" spc="0">
                <a:latin typeface="Calibri"/>
                <a:cs typeface="Calibri"/>
              </a:rPr>
              <a:t>e</a:t>
            </a:r>
            <a:r>
              <a:rPr dirty="0" smtClean="0" sz="2600" spc="9">
                <a:latin typeface="Calibri"/>
                <a:cs typeface="Calibri"/>
              </a:rPr>
              <a:t>l</a:t>
            </a:r>
            <a:r>
              <a:rPr dirty="0" smtClean="0" sz="2600" spc="0">
                <a:latin typeface="Calibri"/>
                <a:cs typeface="Calibri"/>
              </a:rPr>
              <a:t>il</a:t>
            </a:r>
            <a:r>
              <a:rPr dirty="0" smtClean="0" sz="2600" spc="9">
                <a:latin typeface="Calibri"/>
                <a:cs typeface="Calibri"/>
              </a:rPr>
              <a:t>i</a:t>
            </a:r>
            <a:r>
              <a:rPr dirty="0" smtClean="0" sz="2600" spc="0">
                <a:latin typeface="Calibri"/>
                <a:cs typeface="Calibri"/>
              </a:rPr>
              <a:t>li</a:t>
            </a:r>
            <a:r>
              <a:rPr dirty="0" smtClean="0" sz="2600" spc="14">
                <a:latin typeface="Calibri"/>
                <a:cs typeface="Calibri"/>
              </a:rPr>
              <a:t>n</a:t>
            </a:r>
            <a:r>
              <a:rPr dirty="0" smtClean="0" sz="2600" spc="0">
                <a:latin typeface="Calibri"/>
                <a:cs typeface="Calibri"/>
              </a:rPr>
              <a:t>g</a:t>
            </a:r>
            <a:r>
              <a:rPr dirty="0" smtClean="0" sz="2600" spc="-39">
                <a:latin typeface="Calibri"/>
                <a:cs typeface="Calibri"/>
              </a:rPr>
              <a:t>n</a:t>
            </a:r>
            <a:r>
              <a:rPr dirty="0" smtClean="0" sz="2600" spc="-44">
                <a:latin typeface="Calibri"/>
                <a:cs typeface="Calibri"/>
              </a:rPr>
              <a:t>y</a:t>
            </a:r>
            <a:r>
              <a:rPr dirty="0" smtClean="0" sz="2600" spc="25">
                <a:latin typeface="Calibri"/>
                <a:cs typeface="Calibri"/>
              </a:rPr>
              <a:t>a</a:t>
            </a:r>
            <a:r>
              <a:rPr dirty="0" smtClean="0" sz="2600" spc="0">
                <a:latin typeface="Calibri"/>
                <a:cs typeface="Calibri"/>
              </a:rPr>
              <a:t>.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58723" y="275844"/>
            <a:ext cx="8229600" cy="1143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50"/>
              </a:lnSpc>
              <a:spcBef>
                <a:spcPts val="43"/>
              </a:spcBef>
            </a:pPr>
            <a:endParaRPr sz="750"/>
          </a:p>
          <a:p>
            <a:pPr marL="2835224" marR="2834941" algn="ctr">
              <a:lnSpc>
                <a:spcPct val="101725"/>
              </a:lnSpc>
              <a:spcBef>
                <a:spcPts val="1000"/>
              </a:spcBef>
            </a:pPr>
            <a:r>
              <a:rPr dirty="0" smtClean="0" sz="4400" spc="-84">
                <a:latin typeface="Calibri"/>
                <a:cs typeface="Calibri"/>
              </a:rPr>
              <a:t>P</a:t>
            </a:r>
            <a:r>
              <a:rPr dirty="0" smtClean="0" sz="4400" spc="0">
                <a:latin typeface="Calibri"/>
                <a:cs typeface="Calibri"/>
              </a:rPr>
              <a:t>en</a:t>
            </a:r>
            <a:r>
              <a:rPr dirty="0" smtClean="0" sz="4400" spc="-54">
                <a:latin typeface="Calibri"/>
                <a:cs typeface="Calibri"/>
              </a:rPr>
              <a:t>g</a:t>
            </a:r>
            <a:r>
              <a:rPr dirty="0" smtClean="0" sz="4400" spc="0">
                <a:latin typeface="Calibri"/>
                <a:cs typeface="Calibri"/>
              </a:rPr>
              <a:t>ertian</a:t>
            </a:r>
            <a:endParaRPr sz="4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02920" y="530351"/>
            <a:ext cx="8183880" cy="4187952"/>
          </a:xfrm>
          <a:custGeom>
            <a:avLst/>
            <a:gdLst/>
            <a:ahLst/>
            <a:cxnLst/>
            <a:rect l="l" t="t" r="r" b="b"/>
            <a:pathLst>
              <a:path w="8183880" h="4187952">
                <a:moveTo>
                  <a:pt x="0" y="4187952"/>
                </a:moveTo>
                <a:lnTo>
                  <a:pt x="8183880" y="4187952"/>
                </a:lnTo>
                <a:lnTo>
                  <a:pt x="8183880" y="0"/>
                </a:lnTo>
                <a:lnTo>
                  <a:pt x="0" y="0"/>
                </a:lnTo>
                <a:lnTo>
                  <a:pt x="0" y="4187952"/>
                </a:lnTo>
                <a:close/>
              </a:path>
            </a:pathLst>
          </a:custGeom>
          <a:ln w="24384">
            <a:solidFill>
              <a:srgbClr val="4F81B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502920" y="530351"/>
            <a:ext cx="8183880" cy="41879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49">
              <a:lnSpc>
                <a:spcPct val="101725"/>
              </a:lnSpc>
              <a:spcBef>
                <a:spcPts val="315"/>
              </a:spcBef>
            </a:pPr>
            <a:r>
              <a:rPr dirty="0" smtClean="0" sz="3200" spc="0" b="1">
                <a:latin typeface="Calibri"/>
                <a:cs typeface="Calibri"/>
              </a:rPr>
              <a:t>U</a:t>
            </a:r>
            <a:r>
              <a:rPr dirty="0" smtClean="0" sz="3200" spc="-44" b="1">
                <a:latin typeface="Calibri"/>
                <a:cs typeface="Calibri"/>
              </a:rPr>
              <a:t>S</a:t>
            </a:r>
            <a:r>
              <a:rPr dirty="0" smtClean="0" sz="3200" spc="0" b="1">
                <a:latin typeface="Calibri"/>
                <a:cs typeface="Calibri"/>
              </a:rPr>
              <a:t>AHA</a:t>
            </a:r>
            <a:r>
              <a:rPr dirty="0" smtClean="0" sz="3200" spc="-84" b="1">
                <a:latin typeface="Calibri"/>
                <a:cs typeface="Calibri"/>
              </a:rPr>
              <a:t> </a:t>
            </a:r>
            <a:r>
              <a:rPr dirty="0" smtClean="0" sz="3200" spc="-9" b="1">
                <a:latin typeface="Calibri"/>
                <a:cs typeface="Calibri"/>
              </a:rPr>
              <a:t>M</a:t>
            </a:r>
            <a:r>
              <a:rPr dirty="0" smtClean="0" sz="3200" spc="0" b="1">
                <a:latin typeface="Calibri"/>
                <a:cs typeface="Calibri"/>
              </a:rPr>
              <a:t>EMPERK</a:t>
            </a:r>
            <a:r>
              <a:rPr dirty="0" smtClean="0" sz="3200" spc="-39" b="1">
                <a:latin typeface="Calibri"/>
                <a:cs typeface="Calibri"/>
              </a:rPr>
              <a:t>E</a:t>
            </a:r>
            <a:r>
              <a:rPr dirty="0" smtClean="0" sz="3200" spc="-9" b="1">
                <a:latin typeface="Calibri"/>
                <a:cs typeface="Calibri"/>
              </a:rPr>
              <a:t>C</a:t>
            </a:r>
            <a:r>
              <a:rPr dirty="0" smtClean="0" sz="3200" spc="-9" b="1">
                <a:latin typeface="Calibri"/>
                <a:cs typeface="Calibri"/>
              </a:rPr>
              <a:t>I</a:t>
            </a:r>
            <a:r>
              <a:rPr dirty="0" smtClean="0" sz="3200" spc="0" b="1">
                <a:latin typeface="Calibri"/>
                <a:cs typeface="Calibri"/>
              </a:rPr>
              <a:t>L</a:t>
            </a:r>
            <a:r>
              <a:rPr dirty="0" smtClean="0" sz="3200" spc="-92" b="1">
                <a:latin typeface="Calibri"/>
                <a:cs typeface="Calibri"/>
              </a:rPr>
              <a:t> </a:t>
            </a:r>
            <a:r>
              <a:rPr dirty="0" smtClean="0" sz="3200" spc="0" b="1">
                <a:latin typeface="Calibri"/>
                <a:cs typeface="Calibri"/>
              </a:rPr>
              <a:t>R</a:t>
            </a:r>
            <a:r>
              <a:rPr dirty="0" smtClean="0" sz="3200" spc="-19" b="1">
                <a:latin typeface="Calibri"/>
                <a:cs typeface="Calibri"/>
              </a:rPr>
              <a:t>E</a:t>
            </a:r>
            <a:r>
              <a:rPr dirty="0" smtClean="0" sz="3200" spc="0" b="1">
                <a:latin typeface="Calibri"/>
                <a:cs typeface="Calibri"/>
              </a:rPr>
              <a:t>S</a:t>
            </a:r>
            <a:r>
              <a:rPr dirty="0" smtClean="0" sz="3200" spc="-9" b="1">
                <a:latin typeface="Calibri"/>
                <a:cs typeface="Calibri"/>
              </a:rPr>
              <a:t>I</a:t>
            </a:r>
            <a:r>
              <a:rPr dirty="0" smtClean="0" sz="3200" spc="-139" b="1">
                <a:latin typeface="Calibri"/>
                <a:cs typeface="Calibri"/>
              </a:rPr>
              <a:t>K</a:t>
            </a:r>
            <a:r>
              <a:rPr dirty="0" smtClean="0" sz="3200" spc="0" b="1">
                <a:latin typeface="Calibri"/>
                <a:cs typeface="Calibri"/>
              </a:rPr>
              <a:t>O</a:t>
            </a:r>
            <a:endParaRPr sz="3200">
              <a:latin typeface="Calibri"/>
              <a:cs typeface="Calibri"/>
            </a:endParaRPr>
          </a:p>
          <a:p>
            <a:pPr marL="436473" marR="290298" indent="-344424">
              <a:lnSpc>
                <a:spcPct val="99995"/>
              </a:lnSpc>
              <a:spcBef>
                <a:spcPts val="756"/>
              </a:spcBef>
              <a:tabLst>
                <a:tab pos="431800" algn="l"/>
              </a:tabLst>
            </a:pPr>
            <a:r>
              <a:rPr dirty="0" smtClean="0" sz="3200" spc="0">
                <a:latin typeface="Arial"/>
                <a:cs typeface="Arial"/>
              </a:rPr>
              <a:t>•</a:t>
            </a:r>
            <a:r>
              <a:rPr dirty="0" smtClean="0" sz="3200" spc="0">
                <a:latin typeface="Arial"/>
                <a:cs typeface="Arial"/>
              </a:rPr>
              <a:t>	</a:t>
            </a:r>
            <a:r>
              <a:rPr dirty="0" smtClean="0" sz="3200" spc="0">
                <a:latin typeface="Calibri"/>
                <a:cs typeface="Calibri"/>
              </a:rPr>
              <a:t>Me</a:t>
            </a:r>
            <a:r>
              <a:rPr dirty="0" smtClean="0" sz="3200" spc="-44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yia</a:t>
            </a:r>
            <a:r>
              <a:rPr dirty="0" smtClean="0" sz="3200" spc="9">
                <a:latin typeface="Calibri"/>
                <a:cs typeface="Calibri"/>
              </a:rPr>
              <a:t>p</a:t>
            </a:r>
            <a:r>
              <a:rPr dirty="0" smtClean="0" sz="3200" spc="-5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125">
                <a:latin typeface="Calibri"/>
                <a:cs typeface="Calibri"/>
              </a:rPr>
              <a:t> </a:t>
            </a:r>
            <a:r>
              <a:rPr dirty="0" smtClean="0" sz="3200" spc="-10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ehand</a:t>
            </a:r>
            <a:r>
              <a:rPr dirty="0" smtClean="0" sz="3200" spc="4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l</a:t>
            </a:r>
            <a:r>
              <a:rPr dirty="0" smtClean="0" sz="3200" spc="14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-95">
                <a:latin typeface="Calibri"/>
                <a:cs typeface="Calibri"/>
              </a:rPr>
              <a:t> </a:t>
            </a:r>
            <a:r>
              <a:rPr dirty="0" smtClean="0" sz="3200" spc="-14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edung</a:t>
            </a:r>
            <a:r>
              <a:rPr dirty="0" smtClean="0" sz="3200" spc="-66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m</a:t>
            </a:r>
            <a:r>
              <a:rPr dirty="0" smtClean="0" sz="3200" spc="-9">
                <a:latin typeface="Calibri"/>
                <a:cs typeface="Calibri"/>
              </a:rPr>
              <a:t>e</a:t>
            </a:r>
            <a:r>
              <a:rPr dirty="0" smtClean="0" sz="3200" spc="0">
                <a:latin typeface="Calibri"/>
                <a:cs typeface="Calibri"/>
              </a:rPr>
              <a:t>l</a:t>
            </a:r>
            <a:r>
              <a:rPr dirty="0" smtClean="0" sz="3200" spc="19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p</a:t>
            </a:r>
            <a:r>
              <a:rPr dirty="0" smtClean="0" sz="3200" spc="4">
                <a:latin typeface="Calibri"/>
                <a:cs typeface="Calibri"/>
              </a:rPr>
              <a:t>u</a:t>
            </a:r>
            <a:r>
              <a:rPr dirty="0" smtClean="0" sz="3200" spc="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</a:t>
            </a:r>
            <a:r>
              <a:rPr dirty="0" smtClean="0" sz="3200" spc="-44">
                <a:latin typeface="Calibri"/>
                <a:cs typeface="Calibri"/>
              </a:rPr>
              <a:t>n</a:t>
            </a:r>
            <a:r>
              <a:rPr dirty="0" smtClean="0" sz="3200" spc="-54">
                <a:latin typeface="Calibri"/>
                <a:cs typeface="Calibri"/>
              </a:rPr>
              <a:t>y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9">
                <a:latin typeface="Calibri"/>
                <a:cs typeface="Calibri"/>
              </a:rPr>
              <a:t>m</a:t>
            </a:r>
            <a:r>
              <a:rPr dirty="0" smtClean="0" sz="3200" spc="0">
                <a:latin typeface="Calibri"/>
                <a:cs typeface="Calibri"/>
              </a:rPr>
              <a:t>purn</a:t>
            </a:r>
            <a:r>
              <a:rPr dirty="0" smtClean="0" sz="3200" spc="4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104">
                <a:latin typeface="Calibri"/>
                <a:cs typeface="Calibri"/>
              </a:rPr>
              <a:t> </a:t>
            </a:r>
            <a:r>
              <a:rPr dirty="0" smtClean="0" sz="3200" spc="-12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on</a:t>
            </a:r>
            <a:r>
              <a:rPr dirty="0" smtClean="0" sz="3200" spc="-39">
                <a:latin typeface="Calibri"/>
                <a:cs typeface="Calibri"/>
              </a:rPr>
              <a:t>s</a:t>
            </a:r>
            <a:r>
              <a:rPr dirty="0" smtClean="0" sz="3200" spc="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ru</a:t>
            </a:r>
            <a:r>
              <a:rPr dirty="0" smtClean="0" sz="3200" spc="-34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s</a:t>
            </a:r>
            <a:r>
              <a:rPr dirty="0" smtClean="0" sz="3200" spc="4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.</a:t>
            </a:r>
            <a:r>
              <a:rPr dirty="0" smtClean="0" sz="3200" spc="-51">
                <a:latin typeface="Calibri"/>
                <a:cs typeface="Calibri"/>
              </a:rPr>
              <a:t> </a:t>
            </a:r>
            <a:r>
              <a:rPr dirty="0" smtClean="0" sz="3200" spc="-64">
                <a:latin typeface="Calibri"/>
                <a:cs typeface="Calibri"/>
              </a:rPr>
              <a:t>P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44">
                <a:latin typeface="Calibri"/>
                <a:cs typeface="Calibri"/>
              </a:rPr>
              <a:t>n</a:t>
            </a:r>
            <a:r>
              <a:rPr dirty="0" smtClean="0" sz="3200" spc="-50">
                <a:latin typeface="Calibri"/>
                <a:cs typeface="Calibri"/>
              </a:rPr>
              <a:t>y</a:t>
            </a:r>
            <a:r>
              <a:rPr dirty="0" smtClean="0" sz="3200" spc="0">
                <a:latin typeface="Calibri"/>
                <a:cs typeface="Calibri"/>
              </a:rPr>
              <a:t>empurn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sa</a:t>
            </a:r>
            <a:r>
              <a:rPr dirty="0" smtClean="0" sz="3200" spc="-75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ana</a:t>
            </a:r>
            <a:r>
              <a:rPr dirty="0" smtClean="0" sz="3200" spc="-51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pen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34">
                <a:latin typeface="Calibri"/>
                <a:cs typeface="Calibri"/>
              </a:rPr>
              <a:t>g</a:t>
            </a:r>
            <a:r>
              <a:rPr dirty="0" smtClean="0" sz="3200" spc="4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u</a:t>
            </a:r>
            <a:r>
              <a:rPr dirty="0" smtClean="0" sz="3200" spc="14">
                <a:latin typeface="Calibri"/>
                <a:cs typeface="Calibri"/>
              </a:rPr>
              <a:t>l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n</a:t>
            </a:r>
            <a:r>
              <a:rPr dirty="0" smtClean="0" sz="3200" spc="-34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165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ba</a:t>
            </a:r>
            <a:r>
              <a:rPr dirty="0" smtClean="0" sz="3200" spc="4">
                <a:latin typeface="Calibri"/>
                <a:cs typeface="Calibri"/>
              </a:rPr>
              <a:t>h</a:t>
            </a:r>
            <a:r>
              <a:rPr dirty="0" smtClean="0" sz="3200" spc="-39">
                <a:latin typeface="Calibri"/>
                <a:cs typeface="Calibri"/>
              </a:rPr>
              <a:t>a</a:t>
            </a:r>
            <a:r>
              <a:rPr dirty="0" smtClean="0" sz="3200" spc="-54">
                <a:latin typeface="Calibri"/>
                <a:cs typeface="Calibri"/>
              </a:rPr>
              <a:t>y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64">
                <a:latin typeface="Calibri"/>
                <a:cs typeface="Calibri"/>
              </a:rPr>
              <a:t> </a:t>
            </a:r>
            <a:r>
              <a:rPr dirty="0" smtClean="0" sz="3200" spc="-10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eba</a:t>
            </a:r>
            <a:r>
              <a:rPr dirty="0" smtClean="0" sz="3200" spc="-5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75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dan</a:t>
            </a:r>
            <a:r>
              <a:rPr dirty="0" smtClean="0" sz="3200" spc="-18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sa</a:t>
            </a:r>
            <a:r>
              <a:rPr dirty="0" smtClean="0" sz="3200" spc="-75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ana</a:t>
            </a:r>
            <a:r>
              <a:rPr dirty="0" smtClean="0" sz="3200" spc="-51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</a:t>
            </a:r>
            <a:r>
              <a:rPr dirty="0" smtClean="0" sz="3200" spc="-44">
                <a:latin typeface="Calibri"/>
                <a:cs typeface="Calibri"/>
              </a:rPr>
              <a:t>n</a:t>
            </a:r>
            <a:r>
              <a:rPr dirty="0" smtClean="0" sz="3200" spc="-54">
                <a:latin typeface="Calibri"/>
                <a:cs typeface="Calibri"/>
              </a:rPr>
              <a:t>y</a:t>
            </a:r>
            <a:r>
              <a:rPr dirty="0" smtClean="0" sz="3200" spc="0">
                <a:latin typeface="Calibri"/>
                <a:cs typeface="Calibri"/>
              </a:rPr>
              <a:t>el</a:t>
            </a:r>
            <a:r>
              <a:rPr dirty="0" smtClean="0" sz="3200" spc="14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m</a:t>
            </a:r>
            <a:r>
              <a:rPr dirty="0" smtClean="0" sz="3200" spc="-25">
                <a:latin typeface="Calibri"/>
                <a:cs typeface="Calibri"/>
              </a:rPr>
              <a:t>a</a:t>
            </a:r>
            <a:r>
              <a:rPr dirty="0" smtClean="0" sz="3200" spc="-39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10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-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i</a:t>
            </a:r>
            <a:r>
              <a:rPr dirty="0" smtClean="0" sz="3200" spc="-14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dan</a:t>
            </a:r>
            <a:r>
              <a:rPr dirty="0" smtClean="0" sz="3200" spc="-13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sa</a:t>
            </a:r>
            <a:r>
              <a:rPr dirty="0" smtClean="0" sz="3200" spc="-75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ana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sa</a:t>
            </a:r>
            <a:r>
              <a:rPr dirty="0" smtClean="0" sz="3200" spc="-75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ana</a:t>
            </a:r>
            <a:r>
              <a:rPr dirty="0" smtClean="0" sz="3200" spc="-51">
                <a:latin typeface="Calibri"/>
                <a:cs typeface="Calibri"/>
              </a:rPr>
              <a:t> </a:t>
            </a:r>
            <a:r>
              <a:rPr dirty="0" smtClean="0" sz="3200" spc="9">
                <a:latin typeface="Calibri"/>
                <a:cs typeface="Calibri"/>
              </a:rPr>
              <a:t>l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19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-39">
                <a:latin typeface="Calibri"/>
                <a:cs typeface="Calibri"/>
              </a:rPr>
              <a:t>n</a:t>
            </a:r>
            <a:r>
              <a:rPr dirty="0" smtClean="0" sz="3200" spc="-50">
                <a:latin typeface="Calibri"/>
                <a:cs typeface="Calibri"/>
              </a:rPr>
              <a:t>y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02920" y="530351"/>
            <a:ext cx="8183880" cy="4187952"/>
          </a:xfrm>
          <a:custGeom>
            <a:avLst/>
            <a:gdLst/>
            <a:ahLst/>
            <a:cxnLst/>
            <a:rect l="l" t="t" r="r" b="b"/>
            <a:pathLst>
              <a:path w="8183880" h="4187952">
                <a:moveTo>
                  <a:pt x="0" y="4187952"/>
                </a:moveTo>
                <a:lnTo>
                  <a:pt x="8183880" y="4187952"/>
                </a:lnTo>
                <a:lnTo>
                  <a:pt x="8183880" y="0"/>
                </a:lnTo>
                <a:lnTo>
                  <a:pt x="0" y="0"/>
                </a:lnTo>
                <a:lnTo>
                  <a:pt x="0" y="4187952"/>
                </a:lnTo>
                <a:close/>
              </a:path>
            </a:pathLst>
          </a:custGeom>
          <a:ln w="24384">
            <a:solidFill>
              <a:srgbClr val="4F81BC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502920" y="530351"/>
            <a:ext cx="8183880" cy="41879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36473" marR="176991" indent="-344424">
              <a:lnSpc>
                <a:spcPts val="3906"/>
              </a:lnSpc>
              <a:spcBef>
                <a:spcPts val="280"/>
              </a:spcBef>
              <a:tabLst>
                <a:tab pos="431800" algn="l"/>
              </a:tabLst>
            </a:pPr>
            <a:r>
              <a:rPr dirty="0" smtClean="0" sz="3200" spc="0">
                <a:latin typeface="Arial"/>
                <a:cs typeface="Arial"/>
              </a:rPr>
              <a:t>•</a:t>
            </a:r>
            <a:r>
              <a:rPr dirty="0" smtClean="0" sz="3200" spc="0">
                <a:latin typeface="Arial"/>
                <a:cs typeface="Arial"/>
              </a:rPr>
              <a:t>	</a:t>
            </a:r>
            <a:r>
              <a:rPr dirty="0" smtClean="0" sz="3200" spc="0">
                <a:latin typeface="Calibri"/>
                <a:cs typeface="Calibri"/>
              </a:rPr>
              <a:t>Me</a:t>
            </a:r>
            <a:r>
              <a:rPr dirty="0" smtClean="0" sz="3200" spc="-44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yia</a:t>
            </a:r>
            <a:r>
              <a:rPr dirty="0" smtClean="0" sz="3200" spc="9">
                <a:latin typeface="Calibri"/>
                <a:cs typeface="Calibri"/>
              </a:rPr>
              <a:t>p</a:t>
            </a:r>
            <a:r>
              <a:rPr dirty="0" smtClean="0" sz="3200" spc="-5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125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pengh</a:t>
            </a:r>
            <a:r>
              <a:rPr dirty="0" smtClean="0" sz="3200" spc="4">
                <a:latin typeface="Calibri"/>
                <a:cs typeface="Calibri"/>
              </a:rPr>
              <a:t>u</a:t>
            </a:r>
            <a:r>
              <a:rPr dirty="0" smtClean="0" sz="3200" spc="0">
                <a:latin typeface="Calibri"/>
                <a:cs typeface="Calibri"/>
              </a:rPr>
              <a:t>ni</a:t>
            </a:r>
            <a:r>
              <a:rPr dirty="0" smtClean="0" sz="3200" spc="-62">
                <a:latin typeface="Calibri"/>
                <a:cs typeface="Calibri"/>
              </a:rPr>
              <a:t> </a:t>
            </a:r>
            <a:r>
              <a:rPr dirty="0" smtClean="0" sz="3200" spc="-9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edu</a:t>
            </a:r>
            <a:r>
              <a:rPr dirty="0" smtClean="0" sz="3200" spc="4">
                <a:latin typeface="Calibri"/>
                <a:cs typeface="Calibri"/>
              </a:rPr>
              <a:t>n</a:t>
            </a:r>
            <a:r>
              <a:rPr dirty="0" smtClean="0" sz="3200" spc="50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,</a:t>
            </a:r>
            <a:r>
              <a:rPr dirty="0" smtClean="0" sz="3200" spc="-81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m</a:t>
            </a:r>
            <a:r>
              <a:rPr dirty="0" smtClean="0" sz="3200" spc="-14">
                <a:latin typeface="Calibri"/>
                <a:cs typeface="Calibri"/>
              </a:rPr>
              <a:t>e</a:t>
            </a:r>
            <a:r>
              <a:rPr dirty="0" smtClean="0" sz="3200" spc="0">
                <a:latin typeface="Calibri"/>
                <a:cs typeface="Calibri"/>
              </a:rPr>
              <a:t>l</a:t>
            </a:r>
            <a:r>
              <a:rPr dirty="0" smtClean="0" sz="3200" spc="19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pu</a:t>
            </a:r>
            <a:r>
              <a:rPr dirty="0" smtClean="0" sz="3200" spc="9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i</a:t>
            </a:r>
            <a:r>
              <a:rPr dirty="0" smtClean="0" sz="3200" spc="-4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: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endParaRPr sz="3200">
              <a:latin typeface="Calibri"/>
              <a:cs typeface="Calibri"/>
            </a:endParaRPr>
          </a:p>
          <a:p>
            <a:pPr marL="436473" marR="176991">
              <a:lnSpc>
                <a:spcPts val="3906"/>
              </a:lnSpc>
              <a:tabLst>
                <a:tab pos="431800" algn="l"/>
              </a:tabLst>
            </a:pPr>
            <a:r>
              <a:rPr dirty="0" smtClean="0" sz="3200" spc="0">
                <a:latin typeface="Calibri"/>
                <a:cs typeface="Calibri"/>
              </a:rPr>
              <a:t>o</a:t>
            </a:r>
            <a:r>
              <a:rPr dirty="0" smtClean="0" sz="3200" spc="-59">
                <a:latin typeface="Calibri"/>
                <a:cs typeface="Calibri"/>
              </a:rPr>
              <a:t>r</a:t>
            </a:r>
            <a:r>
              <a:rPr dirty="0" smtClean="0" sz="3200" spc="-34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n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sasi</a:t>
            </a:r>
            <a:r>
              <a:rPr dirty="0" smtClean="0" sz="3200" spc="-8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&amp;</a:t>
            </a:r>
            <a:r>
              <a:rPr dirty="0" smtClean="0" sz="3200" spc="-21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</a:t>
            </a:r>
            <a:r>
              <a:rPr dirty="0" smtClean="0" sz="3200" spc="-54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osedur</a:t>
            </a:r>
            <a:r>
              <a:rPr dirty="0" smtClean="0" sz="3200" spc="-82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</a:t>
            </a:r>
            <a:r>
              <a:rPr dirty="0" smtClean="0" sz="3200" spc="4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n</a:t>
            </a:r>
            <a:r>
              <a:rPr dirty="0" smtClean="0" sz="3200" spc="34">
                <a:latin typeface="Calibri"/>
                <a:cs typeface="Calibri"/>
              </a:rPr>
              <a:t>g</a:t>
            </a:r>
            <a:r>
              <a:rPr dirty="0" smtClean="0" sz="3200" spc="4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u</a:t>
            </a:r>
            <a:r>
              <a:rPr dirty="0" smtClean="0" sz="3200" spc="14">
                <a:latin typeface="Calibri"/>
                <a:cs typeface="Calibri"/>
              </a:rPr>
              <a:t>l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n</a:t>
            </a:r>
            <a:r>
              <a:rPr dirty="0" smtClean="0" sz="3200" spc="-34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endParaRPr sz="3200">
              <a:latin typeface="Calibri"/>
              <a:cs typeface="Calibri"/>
            </a:endParaRPr>
          </a:p>
          <a:p>
            <a:pPr marL="436473" marR="176991">
              <a:lnSpc>
                <a:spcPts val="3906"/>
              </a:lnSpc>
              <a:tabLst>
                <a:tab pos="431800" algn="l"/>
              </a:tabLst>
            </a:pPr>
            <a:r>
              <a:rPr dirty="0" smtClean="0" sz="3200" spc="-10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eada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-79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daru</a:t>
            </a:r>
            <a:r>
              <a:rPr dirty="0" smtClean="0" sz="3200" spc="-84">
                <a:latin typeface="Calibri"/>
                <a:cs typeface="Calibri"/>
              </a:rPr>
              <a:t>r</a:t>
            </a:r>
            <a:r>
              <a:rPr dirty="0" smtClean="0" sz="3200" spc="-19">
                <a:latin typeface="Calibri"/>
                <a:cs typeface="Calibri"/>
              </a:rPr>
              <a:t>a</a:t>
            </a:r>
            <a:r>
              <a:rPr dirty="0" smtClean="0" sz="3200" spc="1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;</a:t>
            </a:r>
            <a:r>
              <a:rPr dirty="0" smtClean="0" sz="3200" spc="-31">
                <a:latin typeface="Calibri"/>
                <a:cs typeface="Calibri"/>
              </a:rPr>
              <a:t> </a:t>
            </a:r>
            <a:r>
              <a:rPr dirty="0" smtClean="0" sz="3200" spc="-64">
                <a:latin typeface="Calibri"/>
                <a:cs typeface="Calibri"/>
              </a:rPr>
              <a:t>P</a:t>
            </a:r>
            <a:r>
              <a:rPr dirty="0" smtClean="0" sz="3200" spc="0">
                <a:latin typeface="Calibri"/>
                <a:cs typeface="Calibri"/>
              </a:rPr>
              <a:t>ene</a:t>
            </a:r>
            <a:r>
              <a:rPr dirty="0" smtClean="0" sz="3200" spc="-19">
                <a:latin typeface="Calibri"/>
                <a:cs typeface="Calibri"/>
              </a:rPr>
              <a:t>n</a:t>
            </a:r>
            <a:r>
              <a:rPr dirty="0" smtClean="0" sz="3200" spc="9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u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-115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pejabat</a:t>
            </a:r>
            <a:r>
              <a:rPr dirty="0" smtClean="0" sz="3200" spc="-9">
                <a:latin typeface="Calibri"/>
                <a:cs typeface="Calibri"/>
              </a:rPr>
              <a:t>/</a:t>
            </a:r>
            <a:r>
              <a:rPr dirty="0" smtClean="0" sz="3200" spc="0">
                <a:latin typeface="Calibri"/>
                <a:cs typeface="Calibri"/>
              </a:rPr>
              <a:t>p</a:t>
            </a:r>
            <a:r>
              <a:rPr dirty="0" smtClean="0" sz="3200" spc="-29">
                <a:latin typeface="Calibri"/>
                <a:cs typeface="Calibri"/>
              </a:rPr>
              <a:t>e</a:t>
            </a:r>
            <a:r>
              <a:rPr dirty="0" smtClean="0" sz="3200" spc="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u</a:t>
            </a:r>
            <a:r>
              <a:rPr dirty="0" smtClean="0" sz="3200" spc="-39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as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endParaRPr sz="3200">
              <a:latin typeface="Calibri"/>
              <a:cs typeface="Calibri"/>
            </a:endParaRPr>
          </a:p>
          <a:p>
            <a:pPr marL="436473" marR="176991">
              <a:lnSpc>
                <a:spcPts val="3906"/>
              </a:lnSpc>
              <a:tabLst>
                <a:tab pos="431800" algn="l"/>
              </a:tabLst>
            </a:pPr>
            <a:r>
              <a:rPr dirty="0" smtClean="0" sz="3200" spc="0">
                <a:latin typeface="Calibri"/>
                <a:cs typeface="Calibri"/>
              </a:rPr>
              <a:t>o</a:t>
            </a:r>
            <a:r>
              <a:rPr dirty="0" smtClean="0" sz="3200" spc="-64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g</a:t>
            </a:r>
            <a:r>
              <a:rPr dirty="0" smtClean="0" sz="3200" spc="-8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penan</a:t>
            </a:r>
            <a:r>
              <a:rPr dirty="0" smtClean="0" sz="3200" spc="34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g</a:t>
            </a:r>
            <a:r>
              <a:rPr dirty="0" smtClean="0" sz="3200" spc="4">
                <a:latin typeface="Calibri"/>
                <a:cs typeface="Calibri"/>
              </a:rPr>
              <a:t>u</a:t>
            </a:r>
            <a:r>
              <a:rPr dirty="0" smtClean="0" sz="3200" spc="0">
                <a:latin typeface="Calibri"/>
                <a:cs typeface="Calibri"/>
              </a:rPr>
              <a:t>l</a:t>
            </a:r>
            <a:r>
              <a:rPr dirty="0" smtClean="0" sz="3200" spc="14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-39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145">
                <a:latin typeface="Calibri"/>
                <a:cs typeface="Calibri"/>
              </a:rPr>
              <a:t> </a:t>
            </a:r>
            <a:r>
              <a:rPr dirty="0" smtClean="0" sz="3200" spc="-10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eada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-79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daru</a:t>
            </a:r>
            <a:r>
              <a:rPr dirty="0" smtClean="0" sz="3200" spc="-84">
                <a:latin typeface="Calibri"/>
                <a:cs typeface="Calibri"/>
              </a:rPr>
              <a:t>r</a:t>
            </a:r>
            <a:r>
              <a:rPr dirty="0" smtClean="0" sz="3200" spc="-19">
                <a:latin typeface="Calibri"/>
                <a:cs typeface="Calibri"/>
              </a:rPr>
              <a:t>a</a:t>
            </a:r>
            <a:r>
              <a:rPr dirty="0" smtClean="0" sz="3200" spc="1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;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endParaRPr sz="3200">
              <a:latin typeface="Calibri"/>
              <a:cs typeface="Calibri"/>
            </a:endParaRPr>
          </a:p>
          <a:p>
            <a:pPr marL="436473" marR="176991">
              <a:lnSpc>
                <a:spcPts val="3906"/>
              </a:lnSpc>
              <a:tabLst>
                <a:tab pos="431800" algn="l"/>
              </a:tabLst>
            </a:pPr>
            <a:r>
              <a:rPr dirty="0" smtClean="0" sz="3200" spc="-64">
                <a:latin typeface="Calibri"/>
                <a:cs typeface="Calibri"/>
              </a:rPr>
              <a:t>P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9">
                <a:latin typeface="Calibri"/>
                <a:cs typeface="Calibri"/>
              </a:rPr>
              <a:t>m</a:t>
            </a:r>
            <a:r>
              <a:rPr dirty="0" smtClean="0" sz="3200" spc="0">
                <a:latin typeface="Calibri"/>
                <a:cs typeface="Calibri"/>
              </a:rPr>
              <a:t>b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81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-23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pelat</a:t>
            </a:r>
            <a:r>
              <a:rPr dirty="0" smtClean="0" sz="3200" spc="14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h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endParaRPr sz="3200">
              <a:latin typeface="Calibri"/>
              <a:cs typeface="Calibri"/>
            </a:endParaRPr>
          </a:p>
          <a:p>
            <a:pPr marL="436473" marR="378292" indent="-344424">
              <a:lnSpc>
                <a:spcPts val="3460"/>
              </a:lnSpc>
              <a:spcBef>
                <a:spcPts val="419"/>
              </a:spcBef>
              <a:tabLst>
                <a:tab pos="431800" algn="l"/>
              </a:tabLst>
            </a:pPr>
            <a:r>
              <a:rPr dirty="0" smtClean="0" sz="3200" spc="0">
                <a:latin typeface="Arial"/>
                <a:cs typeface="Arial"/>
              </a:rPr>
              <a:t>•</a:t>
            </a:r>
            <a:r>
              <a:rPr dirty="0" smtClean="0" sz="3200" spc="0">
                <a:latin typeface="Arial"/>
                <a:cs typeface="Arial"/>
              </a:rPr>
              <a:t>	</a:t>
            </a:r>
            <a:r>
              <a:rPr dirty="0" smtClean="0" sz="3200" spc="0">
                <a:latin typeface="Calibri"/>
                <a:cs typeface="Calibri"/>
              </a:rPr>
              <a:t>Me</a:t>
            </a:r>
            <a:r>
              <a:rPr dirty="0" smtClean="0" sz="3200" spc="-44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yia</a:t>
            </a:r>
            <a:r>
              <a:rPr dirty="0" smtClean="0" sz="3200" spc="9">
                <a:latin typeface="Calibri"/>
                <a:cs typeface="Calibri"/>
              </a:rPr>
              <a:t>p</a:t>
            </a:r>
            <a:r>
              <a:rPr dirty="0" smtClean="0" sz="3200" spc="-5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125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sa</a:t>
            </a:r>
            <a:r>
              <a:rPr dirty="0" smtClean="0" sz="3200" spc="-75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ana</a:t>
            </a:r>
            <a:r>
              <a:rPr dirty="0" smtClean="0" sz="3200" spc="-26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pengu</a:t>
            </a:r>
            <a:r>
              <a:rPr dirty="0" smtClean="0" sz="3200" spc="4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j</a:t>
            </a:r>
            <a:r>
              <a:rPr dirty="0" smtClean="0" sz="3200" spc="4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ng</a:t>
            </a:r>
            <a:r>
              <a:rPr dirty="0" smtClean="0" sz="3200" spc="-87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14">
                <a:latin typeface="Calibri"/>
                <a:cs typeface="Calibri"/>
              </a:rPr>
              <a:t>n</a:t>
            </a:r>
            <a:r>
              <a:rPr dirty="0" smtClean="0" sz="3200" spc="-39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75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39">
                <a:latin typeface="Calibri"/>
                <a:cs typeface="Calibri"/>
              </a:rPr>
              <a:t>n</a:t>
            </a:r>
            <a:r>
              <a:rPr dirty="0" smtClean="0" sz="3200" spc="-54">
                <a:latin typeface="Calibri"/>
                <a:cs typeface="Calibri"/>
              </a:rPr>
              <a:t>y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pus</a:t>
            </a:r>
            <a:r>
              <a:rPr dirty="0" smtClean="0" sz="3200" spc="-14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t</a:t>
            </a:r>
            <a:r>
              <a:rPr dirty="0" smtClean="0" sz="3200" spc="-26">
                <a:latin typeface="Calibri"/>
                <a:cs typeface="Calibri"/>
              </a:rPr>
              <a:t> </a:t>
            </a:r>
            <a:r>
              <a:rPr dirty="0" smtClean="0" sz="3200" spc="-134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oman</a:t>
            </a:r>
            <a:r>
              <a:rPr dirty="0" smtClean="0" sz="3200" spc="4">
                <a:latin typeface="Calibri"/>
                <a:cs typeface="Calibri"/>
              </a:rPr>
              <a:t>d</a:t>
            </a:r>
            <a:r>
              <a:rPr dirty="0" smtClean="0" sz="3200" spc="0">
                <a:latin typeface="Calibri"/>
                <a:cs typeface="Calibri"/>
              </a:rPr>
              <a:t>o</a:t>
            </a:r>
            <a:r>
              <a:rPr dirty="0" smtClean="0" sz="3200" spc="-62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pen</a:t>
            </a:r>
            <a:r>
              <a:rPr dirty="0" smtClean="0" sz="3200" spc="-14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enda</a:t>
            </a:r>
            <a:r>
              <a:rPr dirty="0" smtClean="0" sz="3200" spc="9">
                <a:latin typeface="Calibri"/>
                <a:cs typeface="Calibri"/>
              </a:rPr>
              <a:t>l</a:t>
            </a:r>
            <a:r>
              <a:rPr dirty="0" smtClean="0" sz="3200" spc="19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,</a:t>
            </a:r>
            <a:r>
              <a:rPr dirty="0" smtClean="0" sz="3200" spc="-121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s</a:t>
            </a:r>
            <a:r>
              <a:rPr dirty="0" smtClean="0" sz="3200" spc="4">
                <a:latin typeface="Calibri"/>
                <a:cs typeface="Calibri"/>
              </a:rPr>
              <a:t>a</a:t>
            </a:r>
            <a:r>
              <a:rPr dirty="0" smtClean="0" sz="3200" spc="-7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-12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omun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-5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as</a:t>
            </a:r>
            <a:r>
              <a:rPr dirty="0" smtClean="0" sz="3200" spc="14">
                <a:latin typeface="Calibri"/>
                <a:cs typeface="Calibri"/>
              </a:rPr>
              <a:t>i</a:t>
            </a:r>
            <a:r>
              <a:rPr dirty="0" smtClean="0" sz="3200" spc="-75">
                <a:latin typeface="Calibri"/>
                <a:cs typeface="Calibri"/>
              </a:rPr>
              <a:t>,</a:t>
            </a:r>
            <a:r>
              <a:rPr dirty="0" smtClean="0" sz="3200" spc="4">
                <a:latin typeface="Calibri"/>
                <a:cs typeface="Calibri"/>
              </a:rPr>
              <a:t>t</a:t>
            </a:r>
            <a:r>
              <a:rPr dirty="0" smtClean="0" sz="3200" spc="-7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spor</a:t>
            </a:r>
            <a:r>
              <a:rPr dirty="0" smtClean="0" sz="3200" spc="-44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asi</a:t>
            </a:r>
            <a:r>
              <a:rPr dirty="0" smtClean="0" sz="3200" spc="-146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</a:t>
            </a:r>
            <a:r>
              <a:rPr dirty="0" smtClean="0" sz="3200" spc="9">
                <a:latin typeface="Calibri"/>
                <a:cs typeface="Calibri"/>
              </a:rPr>
              <a:t>l</a:t>
            </a:r>
            <a:r>
              <a:rPr dirty="0" smtClean="0" sz="3200" spc="0">
                <a:latin typeface="Calibri"/>
                <a:cs typeface="Calibri"/>
              </a:rPr>
              <a:t>l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/>
          <p:nvPr/>
        </p:nvSpPr>
        <p:spPr>
          <a:xfrm>
            <a:off x="484631" y="201218"/>
            <a:ext cx="8697341" cy="12388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423672" y="-42672"/>
            <a:ext cx="8758174" cy="190944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534924" y="230124"/>
            <a:ext cx="8610600" cy="1143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" name="object 14"/>
          <p:cNvSpPr/>
          <p:nvPr/>
        </p:nvSpPr>
        <p:spPr>
          <a:xfrm>
            <a:off x="534924" y="230124"/>
            <a:ext cx="8610600" cy="1143000"/>
          </a:xfrm>
          <a:custGeom>
            <a:avLst/>
            <a:gdLst/>
            <a:ahLst/>
            <a:cxnLst/>
            <a:rect l="l" t="t" r="r" b="b"/>
            <a:pathLst>
              <a:path w="8610600" h="1143000">
                <a:moveTo>
                  <a:pt x="8609076" y="0"/>
                </a:moveTo>
                <a:lnTo>
                  <a:pt x="0" y="0"/>
                </a:lnTo>
                <a:lnTo>
                  <a:pt x="0" y="1143000"/>
                </a:lnTo>
                <a:lnTo>
                  <a:pt x="8609076" y="1143000"/>
                </a:lnTo>
              </a:path>
            </a:pathLst>
          </a:custGeom>
          <a:ln w="9144">
            <a:solidFill>
              <a:srgbClr val="97B853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502920" y="1676400"/>
            <a:ext cx="8183880" cy="3041904"/>
          </a:xfrm>
          <a:custGeom>
            <a:avLst/>
            <a:gdLst/>
            <a:ahLst/>
            <a:cxnLst/>
            <a:rect l="l" t="t" r="r" b="b"/>
            <a:pathLst>
              <a:path w="8183880" h="3041904">
                <a:moveTo>
                  <a:pt x="0" y="3041904"/>
                </a:moveTo>
                <a:lnTo>
                  <a:pt x="8183880" y="3041904"/>
                </a:lnTo>
                <a:lnTo>
                  <a:pt x="8183880" y="0"/>
                </a:lnTo>
                <a:lnTo>
                  <a:pt x="0" y="0"/>
                </a:lnTo>
                <a:lnTo>
                  <a:pt x="0" y="30419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" name="object 16"/>
          <p:cNvSpPr/>
          <p:nvPr/>
        </p:nvSpPr>
        <p:spPr>
          <a:xfrm>
            <a:off x="502920" y="1676400"/>
            <a:ext cx="8183880" cy="3041904"/>
          </a:xfrm>
          <a:custGeom>
            <a:avLst/>
            <a:gdLst/>
            <a:ahLst/>
            <a:cxnLst/>
            <a:rect l="l" t="t" r="r" b="b"/>
            <a:pathLst>
              <a:path w="8183880" h="3041904">
                <a:moveTo>
                  <a:pt x="0" y="3041904"/>
                </a:moveTo>
                <a:lnTo>
                  <a:pt x="8183880" y="3041904"/>
                </a:lnTo>
                <a:lnTo>
                  <a:pt x="8183880" y="0"/>
                </a:lnTo>
                <a:lnTo>
                  <a:pt x="0" y="0"/>
                </a:lnTo>
                <a:lnTo>
                  <a:pt x="0" y="3041904"/>
                </a:lnTo>
                <a:close/>
              </a:path>
            </a:pathLst>
          </a:custGeom>
          <a:ln w="24384">
            <a:solidFill>
              <a:srgbClr val="9BBA58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926693" y="2327148"/>
            <a:ext cx="2927265" cy="3698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860"/>
              </a:lnSpc>
              <a:spcBef>
                <a:spcPts val="143"/>
              </a:spcBef>
            </a:pPr>
            <a:r>
              <a:rPr dirty="0" smtClean="0" baseline="3034" sz="4050" spc="0">
                <a:latin typeface="Calibri"/>
                <a:cs typeface="Calibri"/>
              </a:rPr>
              <a:t>p</a:t>
            </a:r>
            <a:r>
              <a:rPr dirty="0" smtClean="0" baseline="3034" sz="4050" spc="-14">
                <a:latin typeface="Calibri"/>
                <a:cs typeface="Calibri"/>
              </a:rPr>
              <a:t>e</a:t>
            </a:r>
            <a:r>
              <a:rPr dirty="0" smtClean="0" baseline="3034" sz="4050" spc="0">
                <a:latin typeface="Calibri"/>
                <a:cs typeface="Calibri"/>
              </a:rPr>
              <a:t>n</a:t>
            </a:r>
            <a:r>
              <a:rPr dirty="0" smtClean="0" baseline="3034" sz="4050" spc="-9">
                <a:latin typeface="Calibri"/>
                <a:cs typeface="Calibri"/>
              </a:rPr>
              <a:t>a</a:t>
            </a:r>
            <a:r>
              <a:rPr dirty="0" smtClean="0" baseline="3034" sz="4050" spc="0">
                <a:latin typeface="Calibri"/>
                <a:cs typeface="Calibri"/>
              </a:rPr>
              <a:t>n</a:t>
            </a:r>
            <a:r>
              <a:rPr dirty="0" smtClean="0" baseline="3034" sz="4050" spc="9">
                <a:latin typeface="Calibri"/>
                <a:cs typeface="Calibri"/>
              </a:rPr>
              <a:t>g</a:t>
            </a:r>
            <a:r>
              <a:rPr dirty="0" smtClean="0" baseline="3034" sz="4050" spc="0">
                <a:latin typeface="Calibri"/>
                <a:cs typeface="Calibri"/>
              </a:rPr>
              <a:t>g</a:t>
            </a:r>
            <a:r>
              <a:rPr dirty="0" smtClean="0" baseline="3034" sz="4050" spc="-14">
                <a:latin typeface="Calibri"/>
                <a:cs typeface="Calibri"/>
              </a:rPr>
              <a:t>u</a:t>
            </a:r>
            <a:r>
              <a:rPr dirty="0" smtClean="0" baseline="3034" sz="4050" spc="0">
                <a:latin typeface="Calibri"/>
                <a:cs typeface="Calibri"/>
              </a:rPr>
              <a:t>la</a:t>
            </a:r>
            <a:r>
              <a:rPr dirty="0" smtClean="0" baseline="3034" sz="4050" spc="-9">
                <a:latin typeface="Calibri"/>
                <a:cs typeface="Calibri"/>
              </a:rPr>
              <a:t>n</a:t>
            </a:r>
            <a:r>
              <a:rPr dirty="0" smtClean="0" baseline="3034" sz="4050" spc="-54">
                <a:latin typeface="Calibri"/>
                <a:cs typeface="Calibri"/>
              </a:rPr>
              <a:t>g</a:t>
            </a:r>
            <a:r>
              <a:rPr dirty="0" smtClean="0" baseline="3034" sz="4050" spc="0">
                <a:latin typeface="Calibri"/>
                <a:cs typeface="Calibri"/>
              </a:rPr>
              <a:t>an</a:t>
            </a:r>
            <a:r>
              <a:rPr dirty="0" smtClean="0" baseline="3034" sz="4050" spc="-34">
                <a:latin typeface="Calibri"/>
                <a:cs typeface="Calibri"/>
              </a:rPr>
              <a:t> </a:t>
            </a:r>
            <a:r>
              <a:rPr dirty="0" smtClean="0" baseline="3034" sz="4050" spc="0">
                <a:latin typeface="Calibri"/>
                <a:cs typeface="Calibri"/>
              </a:rPr>
              <a:t>d</a:t>
            </a:r>
            <a:r>
              <a:rPr dirty="0" smtClean="0" baseline="3034" sz="4050" spc="-44">
                <a:latin typeface="Calibri"/>
                <a:cs typeface="Calibri"/>
              </a:rPr>
              <a:t>p</a:t>
            </a:r>
            <a:r>
              <a:rPr dirty="0" smtClean="0" baseline="3034" sz="4050" spc="0">
                <a:latin typeface="Calibri"/>
                <a:cs typeface="Calibri"/>
              </a:rPr>
              <a:t>t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853688" y="2327148"/>
            <a:ext cx="890515" cy="3698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860"/>
              </a:lnSpc>
              <a:spcBef>
                <a:spcPts val="143"/>
              </a:spcBef>
            </a:pPr>
            <a:r>
              <a:rPr dirty="0" smtClean="0" baseline="3034" sz="4050" spc="0">
                <a:latin typeface="Calibri"/>
                <a:cs typeface="Calibri"/>
              </a:rPr>
              <a:t>b</a:t>
            </a:r>
            <a:r>
              <a:rPr dirty="0" smtClean="0" baseline="3034" sz="4050" spc="-9">
                <a:latin typeface="Calibri"/>
                <a:cs typeface="Calibri"/>
              </a:rPr>
              <a:t>e</a:t>
            </a:r>
            <a:r>
              <a:rPr dirty="0" smtClean="0" baseline="3034" sz="4050" spc="0">
                <a:latin typeface="Calibri"/>
                <a:cs typeface="Calibri"/>
              </a:rPr>
              <a:t>rjln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740910" y="2327148"/>
            <a:ext cx="420142" cy="3698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860"/>
              </a:lnSpc>
              <a:spcBef>
                <a:spcPts val="143"/>
              </a:spcBef>
            </a:pPr>
            <a:r>
              <a:rPr dirty="0" smtClean="0" baseline="3034" sz="4050" spc="0">
                <a:latin typeface="Calibri"/>
                <a:cs typeface="Calibri"/>
              </a:rPr>
              <a:t>dg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61915" y="2327148"/>
            <a:ext cx="983167" cy="3698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860"/>
              </a:lnSpc>
              <a:spcBef>
                <a:spcPts val="143"/>
              </a:spcBef>
            </a:pPr>
            <a:r>
              <a:rPr dirty="0" smtClean="0" baseline="3034" sz="4050" spc="0">
                <a:latin typeface="Calibri"/>
                <a:cs typeface="Calibri"/>
              </a:rPr>
              <a:t>la</a:t>
            </a:r>
            <a:r>
              <a:rPr dirty="0" smtClean="0" baseline="3034" sz="4050" spc="-9">
                <a:latin typeface="Calibri"/>
                <a:cs typeface="Calibri"/>
              </a:rPr>
              <a:t>n</a:t>
            </a:r>
            <a:r>
              <a:rPr dirty="0" smtClean="0" baseline="3034" sz="4050" spc="-19">
                <a:latin typeface="Calibri"/>
                <a:cs typeface="Calibri"/>
              </a:rPr>
              <a:t>c</a:t>
            </a:r>
            <a:r>
              <a:rPr dirty="0" smtClean="0" baseline="3034" sz="4050" spc="0">
                <a:latin typeface="Calibri"/>
                <a:cs typeface="Calibri"/>
              </a:rPr>
              <a:t>a</a:t>
            </a:r>
            <a:r>
              <a:rPr dirty="0" smtClean="0" baseline="3034" sz="4050" spc="-250">
                <a:latin typeface="Calibri"/>
                <a:cs typeface="Calibri"/>
              </a:rPr>
              <a:t>r</a:t>
            </a:r>
            <a:r>
              <a:rPr dirty="0" smtClean="0" baseline="3034" sz="4050" spc="0">
                <a:latin typeface="Calibri"/>
                <a:cs typeface="Calibri"/>
              </a:rPr>
              <a:t>,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40577" y="2327148"/>
            <a:ext cx="961761" cy="3698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860"/>
              </a:lnSpc>
              <a:spcBef>
                <a:spcPts val="143"/>
              </a:spcBef>
            </a:pPr>
            <a:r>
              <a:rPr dirty="0" smtClean="0" baseline="3034" sz="4050" spc="-29">
                <a:latin typeface="Calibri"/>
                <a:cs typeface="Calibri"/>
              </a:rPr>
              <a:t>e</a:t>
            </a:r>
            <a:r>
              <a:rPr dirty="0" smtClean="0" baseline="3034" sz="4050" spc="-84">
                <a:latin typeface="Calibri"/>
                <a:cs typeface="Calibri"/>
              </a:rPr>
              <a:t>f</a:t>
            </a:r>
            <a:r>
              <a:rPr dirty="0" smtClean="0" baseline="3034" sz="4050" spc="0">
                <a:latin typeface="Calibri"/>
                <a:cs typeface="Calibri"/>
              </a:rPr>
              <a:t>e</a:t>
            </a:r>
            <a:r>
              <a:rPr dirty="0" smtClean="0" baseline="3034" sz="4050" spc="-39">
                <a:latin typeface="Calibri"/>
                <a:cs typeface="Calibri"/>
              </a:rPr>
              <a:t>k</a:t>
            </a:r>
            <a:r>
              <a:rPr dirty="0" smtClean="0" baseline="3034" sz="4050" spc="0">
                <a:latin typeface="Calibri"/>
                <a:cs typeface="Calibri"/>
              </a:rPr>
              <a:t>tif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104126" y="2327148"/>
            <a:ext cx="602444" cy="36982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860"/>
              </a:lnSpc>
              <a:spcBef>
                <a:spcPts val="143"/>
              </a:spcBef>
            </a:pPr>
            <a:r>
              <a:rPr dirty="0" smtClean="0" baseline="3034" sz="4050" spc="0">
                <a:latin typeface="Calibri"/>
                <a:cs typeface="Calibri"/>
              </a:rPr>
              <a:t>d</a:t>
            </a:r>
            <a:r>
              <a:rPr dirty="0" smtClean="0" baseline="3034" sz="4050" spc="-9">
                <a:latin typeface="Calibri"/>
                <a:cs typeface="Calibri"/>
              </a:rPr>
              <a:t>a</a:t>
            </a:r>
            <a:r>
              <a:rPr dirty="0" smtClean="0" baseline="3034" sz="4050" spc="0">
                <a:latin typeface="Calibri"/>
                <a:cs typeface="Calibri"/>
              </a:rPr>
              <a:t>n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6693" y="3644392"/>
            <a:ext cx="2616706" cy="10285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1663">
              <a:lnSpc>
                <a:spcPts val="2860"/>
              </a:lnSpc>
              <a:spcBef>
                <a:spcPts val="143"/>
              </a:spcBef>
            </a:pPr>
            <a:r>
              <a:rPr dirty="0" smtClean="0" baseline="3034" sz="4050" spc="-19">
                <a:latin typeface="Calibri"/>
                <a:cs typeface="Calibri"/>
              </a:rPr>
              <a:t>t</a:t>
            </a:r>
            <a:r>
              <a:rPr dirty="0" smtClean="0" baseline="3034" sz="4050" spc="0">
                <a:latin typeface="Calibri"/>
                <a:cs typeface="Calibri"/>
              </a:rPr>
              <a:t>e</a:t>
            </a:r>
            <a:r>
              <a:rPr dirty="0" smtClean="0" baseline="3034" sz="4050" spc="-14">
                <a:latin typeface="Calibri"/>
                <a:cs typeface="Calibri"/>
              </a:rPr>
              <a:t>p</a:t>
            </a:r>
            <a:r>
              <a:rPr dirty="0" smtClean="0" baseline="3034" sz="4050" spc="-25">
                <a:latin typeface="Calibri"/>
                <a:cs typeface="Calibri"/>
              </a:rPr>
              <a:t>a</a:t>
            </a:r>
            <a:r>
              <a:rPr dirty="0" smtClean="0" baseline="3034" sz="4050" spc="0">
                <a:latin typeface="Calibri"/>
                <a:cs typeface="Calibri"/>
              </a:rPr>
              <a:t>t</a:t>
            </a:r>
            <a:endParaRPr sz="27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1748"/>
              </a:spcBef>
            </a:pPr>
            <a:r>
              <a:rPr dirty="0" smtClean="0" sz="2700" spc="0">
                <a:latin typeface="Calibri"/>
                <a:cs typeface="Calibri"/>
              </a:rPr>
              <a:t>d</a:t>
            </a:r>
            <a:r>
              <a:rPr dirty="0" smtClean="0" sz="2700" spc="-9">
                <a:latin typeface="Calibri"/>
                <a:cs typeface="Calibri"/>
              </a:rPr>
              <a:t>a</a:t>
            </a:r>
            <a:r>
              <a:rPr dirty="0" smtClean="0" sz="2700" spc="-9">
                <a:latin typeface="Calibri"/>
                <a:cs typeface="Calibri"/>
              </a:rPr>
              <a:t>r</a:t>
            </a:r>
            <a:r>
              <a:rPr dirty="0" smtClean="0" sz="2700" spc="0">
                <a:latin typeface="Calibri"/>
                <a:cs typeface="Calibri"/>
              </a:rPr>
              <a:t>u</a:t>
            </a:r>
            <a:r>
              <a:rPr dirty="0" smtClean="0" sz="2700" spc="-64">
                <a:latin typeface="Calibri"/>
                <a:cs typeface="Calibri"/>
              </a:rPr>
              <a:t>r</a:t>
            </a:r>
            <a:r>
              <a:rPr dirty="0" smtClean="0" sz="2700" spc="-25">
                <a:latin typeface="Calibri"/>
                <a:cs typeface="Calibri"/>
              </a:rPr>
              <a:t>a</a:t>
            </a:r>
            <a:r>
              <a:rPr dirty="0" smtClean="0" sz="2700" spc="0">
                <a:latin typeface="Calibri"/>
                <a:cs typeface="Calibri"/>
              </a:rPr>
              <a:t>t</a:t>
            </a:r>
            <a:r>
              <a:rPr dirty="0" smtClean="0" sz="2700" spc="-29">
                <a:latin typeface="Calibri"/>
                <a:cs typeface="Calibri"/>
              </a:rPr>
              <a:t> </a:t>
            </a:r>
            <a:r>
              <a:rPr dirty="0" smtClean="0" sz="2700" spc="-104">
                <a:latin typeface="Calibri"/>
                <a:cs typeface="Calibri"/>
              </a:rPr>
              <a:t>k</a:t>
            </a:r>
            <a:r>
              <a:rPr dirty="0" smtClean="0" sz="2700" spc="0">
                <a:latin typeface="Calibri"/>
                <a:cs typeface="Calibri"/>
              </a:rPr>
              <a:t>e</a:t>
            </a:r>
            <a:r>
              <a:rPr dirty="0" smtClean="0" sz="2700" spc="-9">
                <a:latin typeface="Calibri"/>
                <a:cs typeface="Calibri"/>
              </a:rPr>
              <a:t>b</a:t>
            </a:r>
            <a:r>
              <a:rPr dirty="0" smtClean="0" sz="2700" spc="0">
                <a:latin typeface="Calibri"/>
                <a:cs typeface="Calibri"/>
              </a:rPr>
              <a:t>a</a:t>
            </a:r>
            <a:r>
              <a:rPr dirty="0" smtClean="0" sz="2700" spc="-54">
                <a:latin typeface="Calibri"/>
                <a:cs typeface="Calibri"/>
              </a:rPr>
              <a:t>k</a:t>
            </a:r>
            <a:r>
              <a:rPr dirty="0" smtClean="0" sz="2700" spc="0">
                <a:latin typeface="Calibri"/>
                <a:cs typeface="Calibri"/>
              </a:rPr>
              <a:t>a</a:t>
            </a:r>
            <a:r>
              <a:rPr dirty="0" smtClean="0" sz="2700" spc="-54">
                <a:latin typeface="Calibri"/>
                <a:cs typeface="Calibri"/>
              </a:rPr>
              <a:t>r</a:t>
            </a:r>
            <a:r>
              <a:rPr dirty="0" smtClean="0" sz="2700" spc="0">
                <a:latin typeface="Calibri"/>
                <a:cs typeface="Calibri"/>
              </a:rPr>
              <a:t>an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2920" y="1676400"/>
            <a:ext cx="8183880" cy="30419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049">
              <a:lnSpc>
                <a:spcPts val="2790"/>
              </a:lnSpc>
              <a:spcBef>
                <a:spcPts val="139"/>
              </a:spcBef>
            </a:pPr>
            <a:r>
              <a:rPr dirty="0" smtClean="0" baseline="3034" sz="4050" spc="0" b="1">
                <a:latin typeface="Calibri"/>
                <a:cs typeface="Calibri"/>
              </a:rPr>
              <a:t>T</a:t>
            </a:r>
            <a:r>
              <a:rPr dirty="0" smtClean="0" baseline="3034" sz="4050" spc="-39" b="1">
                <a:latin typeface="Calibri"/>
                <a:cs typeface="Calibri"/>
              </a:rPr>
              <a:t>U</a:t>
            </a:r>
            <a:r>
              <a:rPr dirty="0" smtClean="0" baseline="3034" sz="4050" spc="-9" b="1">
                <a:latin typeface="Calibri"/>
                <a:cs typeface="Calibri"/>
              </a:rPr>
              <a:t>J</a:t>
            </a:r>
            <a:r>
              <a:rPr dirty="0" smtClean="0" baseline="3034" sz="4050" spc="-64" b="1">
                <a:latin typeface="Calibri"/>
                <a:cs typeface="Calibri"/>
              </a:rPr>
              <a:t>U</a:t>
            </a:r>
            <a:r>
              <a:rPr dirty="0" smtClean="0" baseline="3034" sz="4050" spc="-9" b="1">
                <a:latin typeface="Calibri"/>
                <a:cs typeface="Calibri"/>
              </a:rPr>
              <a:t>A</a:t>
            </a:r>
            <a:r>
              <a:rPr dirty="0" smtClean="0" baseline="3034" sz="4050" spc="0" b="1">
                <a:latin typeface="Calibri"/>
                <a:cs typeface="Calibri"/>
              </a:rPr>
              <a:t>N</a:t>
            </a:r>
            <a:r>
              <a:rPr dirty="0" smtClean="0" baseline="3034" sz="4050" spc="-19" b="1">
                <a:latin typeface="Calibri"/>
                <a:cs typeface="Calibri"/>
              </a:rPr>
              <a:t> </a:t>
            </a:r>
            <a:r>
              <a:rPr dirty="0" smtClean="0" baseline="3034" sz="4050" spc="0" b="1">
                <a:latin typeface="Calibri"/>
                <a:cs typeface="Calibri"/>
              </a:rPr>
              <a:t>:</a:t>
            </a:r>
            <a:endParaRPr sz="2700">
              <a:latin typeface="Calibri"/>
              <a:cs typeface="Calibri"/>
            </a:endParaRPr>
          </a:p>
          <a:p>
            <a:pPr marL="92049">
              <a:lnSpc>
                <a:spcPts val="2915"/>
              </a:lnSpc>
              <a:spcBef>
                <a:spcPts val="6"/>
              </a:spcBef>
            </a:pPr>
            <a:r>
              <a:rPr dirty="0" smtClean="0" baseline="3220" sz="4050" spc="0">
                <a:latin typeface="Arial"/>
                <a:cs typeface="Arial"/>
              </a:rPr>
              <a:t>•</a:t>
            </a:r>
            <a:r>
              <a:rPr dirty="0" smtClean="0" baseline="3220" sz="4050" spc="0">
                <a:latin typeface="Arial"/>
                <a:cs typeface="Arial"/>
              </a:rPr>
              <a:t> </a:t>
            </a:r>
            <a:r>
              <a:rPr dirty="0" smtClean="0" baseline="3220" sz="4050" spc="264">
                <a:latin typeface="Arial"/>
                <a:cs typeface="Arial"/>
              </a:rPr>
              <a:t> </a:t>
            </a:r>
            <a:r>
              <a:rPr dirty="0" smtClean="0" baseline="3034" sz="4050" spc="4">
                <a:latin typeface="Calibri"/>
                <a:cs typeface="Calibri"/>
              </a:rPr>
              <a:t>M</a:t>
            </a:r>
            <a:r>
              <a:rPr dirty="0" smtClean="0" baseline="3034" sz="4050" spc="0">
                <a:latin typeface="Calibri"/>
                <a:cs typeface="Calibri"/>
              </a:rPr>
              <a:t>e</a:t>
            </a:r>
            <a:r>
              <a:rPr dirty="0" smtClean="0" baseline="3034" sz="4050" spc="-9">
                <a:latin typeface="Calibri"/>
                <a:cs typeface="Calibri"/>
              </a:rPr>
              <a:t>m</a:t>
            </a:r>
            <a:r>
              <a:rPr dirty="0" smtClean="0" baseline="3034" sz="4050" spc="0">
                <a:latin typeface="Calibri"/>
                <a:cs typeface="Calibri"/>
              </a:rPr>
              <a:t>b</a:t>
            </a:r>
            <a:r>
              <a:rPr dirty="0" smtClean="0" baseline="3034" sz="4050" spc="-14">
                <a:latin typeface="Calibri"/>
                <a:cs typeface="Calibri"/>
              </a:rPr>
              <a:t>e</a:t>
            </a:r>
            <a:r>
              <a:rPr dirty="0" smtClean="0" baseline="3034" sz="4050" spc="-9">
                <a:latin typeface="Calibri"/>
                <a:cs typeface="Calibri"/>
              </a:rPr>
              <a:t>r</a:t>
            </a:r>
            <a:r>
              <a:rPr dirty="0" smtClean="0" baseline="3034" sz="4050" spc="0">
                <a:latin typeface="Calibri"/>
                <a:cs typeface="Calibri"/>
              </a:rPr>
              <a:t>i</a:t>
            </a:r>
            <a:r>
              <a:rPr dirty="0" smtClean="0" baseline="3034" sz="4050" spc="-25">
                <a:latin typeface="Calibri"/>
                <a:cs typeface="Calibri"/>
              </a:rPr>
              <a:t> </a:t>
            </a:r>
            <a:r>
              <a:rPr dirty="0" smtClean="0" baseline="3034" sz="4050" spc="0">
                <a:latin typeface="Calibri"/>
                <a:cs typeface="Calibri"/>
              </a:rPr>
              <a:t>p</a:t>
            </a:r>
            <a:r>
              <a:rPr dirty="0" smtClean="0" baseline="3034" sz="4050" spc="-39">
                <a:latin typeface="Calibri"/>
                <a:cs typeface="Calibri"/>
              </a:rPr>
              <a:t>e</a:t>
            </a:r>
            <a:r>
              <a:rPr dirty="0" smtClean="0" baseline="3034" sz="4050" spc="0">
                <a:latin typeface="Calibri"/>
                <a:cs typeface="Calibri"/>
              </a:rPr>
              <a:t>tu</a:t>
            </a:r>
            <a:r>
              <a:rPr dirty="0" smtClean="0" baseline="3034" sz="4050" spc="-14">
                <a:latin typeface="Calibri"/>
                <a:cs typeface="Calibri"/>
              </a:rPr>
              <a:t>n</a:t>
            </a:r>
            <a:r>
              <a:rPr dirty="0" smtClean="0" baseline="3034" sz="4050" spc="0">
                <a:latin typeface="Calibri"/>
                <a:cs typeface="Calibri"/>
              </a:rPr>
              <a:t>juk</a:t>
            </a:r>
            <a:r>
              <a:rPr dirty="0" smtClean="0" baseline="3034" sz="4050" spc="-29">
                <a:latin typeface="Calibri"/>
                <a:cs typeface="Calibri"/>
              </a:rPr>
              <a:t> </a:t>
            </a:r>
            <a:r>
              <a:rPr dirty="0" smtClean="0" baseline="3034" sz="4050" spc="-104">
                <a:latin typeface="Calibri"/>
                <a:cs typeface="Calibri"/>
              </a:rPr>
              <a:t>k</a:t>
            </a:r>
            <a:r>
              <a:rPr dirty="0" smtClean="0" baseline="3034" sz="4050" spc="0">
                <a:latin typeface="Calibri"/>
                <a:cs typeface="Calibri"/>
              </a:rPr>
              <a:t>e</a:t>
            </a:r>
            <a:r>
              <a:rPr dirty="0" smtClean="0" baseline="3034" sz="4050" spc="-14">
                <a:latin typeface="Calibri"/>
                <a:cs typeface="Calibri"/>
              </a:rPr>
              <a:t>p</a:t>
            </a:r>
            <a:r>
              <a:rPr dirty="0" smtClean="0" baseline="3034" sz="4050" spc="0">
                <a:latin typeface="Calibri"/>
                <a:cs typeface="Calibri"/>
              </a:rPr>
              <a:t>a</a:t>
            </a:r>
            <a:r>
              <a:rPr dirty="0" smtClean="0" baseline="3034" sz="4050" spc="-9">
                <a:latin typeface="Calibri"/>
                <a:cs typeface="Calibri"/>
              </a:rPr>
              <a:t>d</a:t>
            </a:r>
            <a:r>
              <a:rPr dirty="0" smtClean="0" baseline="3034" sz="4050" spc="0">
                <a:latin typeface="Calibri"/>
                <a:cs typeface="Calibri"/>
              </a:rPr>
              <a:t>a</a:t>
            </a:r>
            <a:r>
              <a:rPr dirty="0" smtClean="0" baseline="3034" sz="4050" spc="-9">
                <a:latin typeface="Calibri"/>
                <a:cs typeface="Calibri"/>
              </a:rPr>
              <a:t> </a:t>
            </a:r>
            <a:r>
              <a:rPr dirty="0" smtClean="0" baseline="3034" sz="4050" spc="0">
                <a:latin typeface="Calibri"/>
                <a:cs typeface="Calibri"/>
              </a:rPr>
              <a:t>p</a:t>
            </a:r>
            <a:r>
              <a:rPr dirty="0" smtClean="0" baseline="3034" sz="4050" spc="-29">
                <a:latin typeface="Calibri"/>
                <a:cs typeface="Calibri"/>
              </a:rPr>
              <a:t>e</a:t>
            </a:r>
            <a:r>
              <a:rPr dirty="0" smtClean="0" baseline="3034" sz="4050" spc="0">
                <a:latin typeface="Calibri"/>
                <a:cs typeface="Calibri"/>
              </a:rPr>
              <a:t>tu</a:t>
            </a:r>
            <a:r>
              <a:rPr dirty="0" smtClean="0" baseline="3034" sz="4050" spc="-50">
                <a:latin typeface="Calibri"/>
                <a:cs typeface="Calibri"/>
              </a:rPr>
              <a:t>g</a:t>
            </a:r>
            <a:r>
              <a:rPr dirty="0" smtClean="0" baseline="3034" sz="4050" spc="0">
                <a:latin typeface="Calibri"/>
                <a:cs typeface="Calibri"/>
              </a:rPr>
              <a:t>as</a:t>
            </a:r>
            <a:r>
              <a:rPr dirty="0" smtClean="0" baseline="3034" sz="4050" spc="-50">
                <a:latin typeface="Calibri"/>
                <a:cs typeface="Calibri"/>
              </a:rPr>
              <a:t> </a:t>
            </a:r>
            <a:r>
              <a:rPr dirty="0" smtClean="0" baseline="3034" sz="4050" spc="0">
                <a:latin typeface="Calibri"/>
                <a:cs typeface="Calibri"/>
              </a:rPr>
              <a:t>s</a:t>
            </a:r>
            <a:r>
              <a:rPr dirty="0" smtClean="0" baseline="3034" sz="4050" spc="-9">
                <a:latin typeface="Calibri"/>
                <a:cs typeface="Calibri"/>
              </a:rPr>
              <a:t>e</a:t>
            </a:r>
            <a:r>
              <a:rPr dirty="0" smtClean="0" baseline="3034" sz="4050" spc="0">
                <a:latin typeface="Calibri"/>
                <a:cs typeface="Calibri"/>
              </a:rPr>
              <a:t>hg</a:t>
            </a:r>
            <a:r>
              <a:rPr dirty="0" smtClean="0" baseline="3034" sz="4050" spc="-19">
                <a:latin typeface="Calibri"/>
                <a:cs typeface="Calibri"/>
              </a:rPr>
              <a:t> </a:t>
            </a:r>
            <a:r>
              <a:rPr dirty="0" smtClean="0" baseline="3034" sz="4050" spc="0">
                <a:latin typeface="Calibri"/>
                <a:cs typeface="Calibri"/>
              </a:rPr>
              <a:t>m</a:t>
            </a:r>
            <a:r>
              <a:rPr dirty="0" smtClean="0" baseline="3034" sz="4050" spc="-9">
                <a:latin typeface="Calibri"/>
                <a:cs typeface="Calibri"/>
              </a:rPr>
              <a:t>e</a:t>
            </a:r>
            <a:r>
              <a:rPr dirty="0" smtClean="0" baseline="3034" sz="4050" spc="-54">
                <a:latin typeface="Calibri"/>
                <a:cs typeface="Calibri"/>
              </a:rPr>
              <a:t>k</a:t>
            </a:r>
            <a:r>
              <a:rPr dirty="0" smtClean="0" baseline="3034" sz="4050" spc="0">
                <a:latin typeface="Calibri"/>
                <a:cs typeface="Calibri"/>
              </a:rPr>
              <a:t>a</a:t>
            </a:r>
            <a:r>
              <a:rPr dirty="0" smtClean="0" baseline="3034" sz="4050" spc="-9">
                <a:latin typeface="Calibri"/>
                <a:cs typeface="Calibri"/>
              </a:rPr>
              <a:t>n</a:t>
            </a:r>
            <a:r>
              <a:rPr dirty="0" smtClean="0" baseline="3034" sz="4050" spc="0">
                <a:latin typeface="Calibri"/>
                <a:cs typeface="Calibri"/>
              </a:rPr>
              <a:t>is</a:t>
            </a:r>
            <a:r>
              <a:rPr dirty="0" smtClean="0" baseline="3034" sz="4050" spc="-9">
                <a:latin typeface="Calibri"/>
                <a:cs typeface="Calibri"/>
              </a:rPr>
              <a:t>m</a:t>
            </a:r>
            <a:r>
              <a:rPr dirty="0" smtClean="0" baseline="3034" sz="4050" spc="0">
                <a:latin typeface="Calibri"/>
                <a:cs typeface="Calibri"/>
              </a:rPr>
              <a:t>e</a:t>
            </a:r>
            <a:endParaRPr sz="2700">
              <a:latin typeface="Calibri"/>
              <a:cs typeface="Calibri"/>
            </a:endParaRPr>
          </a:p>
          <a:p>
            <a:pPr marL="397918" marR="3407906" algn="ctr">
              <a:lnSpc>
                <a:spcPct val="101725"/>
              </a:lnSpc>
              <a:spcBef>
                <a:spcPts val="1094"/>
              </a:spcBef>
            </a:pPr>
            <a:r>
              <a:rPr dirty="0" smtClean="0" sz="2700" spc="-29">
                <a:latin typeface="Calibri"/>
                <a:cs typeface="Calibri"/>
              </a:rPr>
              <a:t>e</a:t>
            </a:r>
            <a:r>
              <a:rPr dirty="0" smtClean="0" sz="2700" spc="-9">
                <a:latin typeface="Calibri"/>
                <a:cs typeface="Calibri"/>
              </a:rPr>
              <a:t>f</a:t>
            </a:r>
            <a:r>
              <a:rPr dirty="0" smtClean="0" sz="2700" spc="0">
                <a:latin typeface="Calibri"/>
                <a:cs typeface="Calibri"/>
              </a:rPr>
              <a:t>isi</a:t>
            </a:r>
            <a:r>
              <a:rPr dirty="0" smtClean="0" sz="2700" spc="-9">
                <a:latin typeface="Calibri"/>
                <a:cs typeface="Calibri"/>
              </a:rPr>
              <a:t>e</a:t>
            </a:r>
            <a:r>
              <a:rPr dirty="0" smtClean="0" sz="2700" spc="0">
                <a:latin typeface="Calibri"/>
                <a:cs typeface="Calibri"/>
              </a:rPr>
              <a:t>n</a:t>
            </a:r>
            <a:r>
              <a:rPr dirty="0" smtClean="0" sz="2700" spc="-19">
                <a:latin typeface="Calibri"/>
                <a:cs typeface="Calibri"/>
              </a:rPr>
              <a:t> </a:t>
            </a:r>
            <a:r>
              <a:rPr dirty="0" smtClean="0" sz="2700" spc="-9">
                <a:latin typeface="Calibri"/>
                <a:cs typeface="Calibri"/>
              </a:rPr>
              <a:t>d</a:t>
            </a:r>
            <a:r>
              <a:rPr dirty="0" smtClean="0" sz="2700" spc="0">
                <a:latin typeface="Calibri"/>
                <a:cs typeface="Calibri"/>
              </a:rPr>
              <a:t>i</a:t>
            </a:r>
            <a:r>
              <a:rPr dirty="0" smtClean="0" sz="2700" spc="-4">
                <a:latin typeface="Calibri"/>
                <a:cs typeface="Calibri"/>
              </a:rPr>
              <a:t> </a:t>
            </a:r>
            <a:r>
              <a:rPr dirty="0" smtClean="0" sz="2700" spc="-9">
                <a:latin typeface="Calibri"/>
                <a:cs typeface="Calibri"/>
              </a:rPr>
              <a:t>b</a:t>
            </a:r>
            <a:r>
              <a:rPr dirty="0" smtClean="0" sz="2700" spc="-25">
                <a:latin typeface="Calibri"/>
                <a:cs typeface="Calibri"/>
              </a:rPr>
              <a:t>a</a:t>
            </a:r>
            <a:r>
              <a:rPr dirty="0" smtClean="0" sz="2700" spc="-19">
                <a:latin typeface="Calibri"/>
                <a:cs typeface="Calibri"/>
              </a:rPr>
              <a:t>w</a:t>
            </a:r>
            <a:r>
              <a:rPr dirty="0" smtClean="0" sz="2700" spc="0">
                <a:latin typeface="Calibri"/>
                <a:cs typeface="Calibri"/>
              </a:rPr>
              <a:t>ah</a:t>
            </a:r>
            <a:r>
              <a:rPr dirty="0" smtClean="0" sz="2700" spc="-49">
                <a:latin typeface="Calibri"/>
                <a:cs typeface="Calibri"/>
              </a:rPr>
              <a:t> </a:t>
            </a:r>
            <a:r>
              <a:rPr dirty="0" smtClean="0" sz="2700" spc="0">
                <a:latin typeface="Calibri"/>
                <a:cs typeface="Calibri"/>
              </a:rPr>
              <a:t>s</a:t>
            </a:r>
            <a:r>
              <a:rPr dirty="0" smtClean="0" sz="2700" spc="-34">
                <a:latin typeface="Calibri"/>
                <a:cs typeface="Calibri"/>
              </a:rPr>
              <a:t>a</a:t>
            </a:r>
            <a:r>
              <a:rPr dirty="0" smtClean="0" sz="2700" spc="0">
                <a:latin typeface="Calibri"/>
                <a:cs typeface="Calibri"/>
              </a:rPr>
              <a:t>tu</a:t>
            </a:r>
            <a:r>
              <a:rPr dirty="0" smtClean="0" sz="2700" spc="-39">
                <a:latin typeface="Calibri"/>
                <a:cs typeface="Calibri"/>
              </a:rPr>
              <a:t> </a:t>
            </a:r>
            <a:r>
              <a:rPr dirty="0" smtClean="0" sz="2700" spc="-104">
                <a:latin typeface="Calibri"/>
                <a:cs typeface="Calibri"/>
              </a:rPr>
              <a:t>k</a:t>
            </a:r>
            <a:r>
              <a:rPr dirty="0" smtClean="0" sz="2700" spc="4">
                <a:latin typeface="Calibri"/>
                <a:cs typeface="Calibri"/>
              </a:rPr>
              <a:t>o</a:t>
            </a:r>
            <a:r>
              <a:rPr dirty="0" smtClean="0" sz="2700" spc="-9">
                <a:latin typeface="Calibri"/>
                <a:cs typeface="Calibri"/>
              </a:rPr>
              <a:t>m</a:t>
            </a:r>
            <a:r>
              <a:rPr dirty="0" smtClean="0" sz="2700" spc="0">
                <a:latin typeface="Calibri"/>
                <a:cs typeface="Calibri"/>
              </a:rPr>
              <a:t>a</a:t>
            </a:r>
            <a:r>
              <a:rPr dirty="0" smtClean="0" sz="2700" spc="-14">
                <a:latin typeface="Calibri"/>
                <a:cs typeface="Calibri"/>
              </a:rPr>
              <a:t>n</a:t>
            </a:r>
            <a:r>
              <a:rPr dirty="0" smtClean="0" sz="2700" spc="-9">
                <a:latin typeface="Calibri"/>
                <a:cs typeface="Calibri"/>
              </a:rPr>
              <a:t>d</a:t>
            </a:r>
            <a:r>
              <a:rPr dirty="0" smtClean="0" sz="2700" spc="0">
                <a:latin typeface="Calibri"/>
                <a:cs typeface="Calibri"/>
              </a:rPr>
              <a:t>o</a:t>
            </a:r>
            <a:endParaRPr sz="2700">
              <a:latin typeface="Calibri"/>
              <a:cs typeface="Calibri"/>
            </a:endParaRPr>
          </a:p>
          <a:p>
            <a:pPr marL="92049">
              <a:lnSpc>
                <a:spcPts val="2920"/>
              </a:lnSpc>
              <a:spcBef>
                <a:spcPts val="146"/>
              </a:spcBef>
            </a:pPr>
            <a:r>
              <a:rPr dirty="0" smtClean="0" baseline="3220" sz="4050" spc="0">
                <a:latin typeface="Arial"/>
                <a:cs typeface="Arial"/>
              </a:rPr>
              <a:t>•</a:t>
            </a:r>
            <a:r>
              <a:rPr dirty="0" smtClean="0" baseline="3220" sz="4050" spc="0">
                <a:latin typeface="Arial"/>
                <a:cs typeface="Arial"/>
              </a:rPr>
              <a:t> </a:t>
            </a:r>
            <a:r>
              <a:rPr dirty="0" smtClean="0" baseline="3220" sz="4050" spc="264">
                <a:latin typeface="Arial"/>
                <a:cs typeface="Arial"/>
              </a:rPr>
              <a:t> </a:t>
            </a:r>
            <a:r>
              <a:rPr dirty="0" smtClean="0" baseline="3034" sz="4050" spc="4">
                <a:latin typeface="Calibri"/>
                <a:cs typeface="Calibri"/>
              </a:rPr>
              <a:t>M</a:t>
            </a:r>
            <a:r>
              <a:rPr dirty="0" smtClean="0" baseline="3034" sz="4050" spc="0">
                <a:latin typeface="Calibri"/>
                <a:cs typeface="Calibri"/>
              </a:rPr>
              <a:t>e</a:t>
            </a:r>
            <a:r>
              <a:rPr dirty="0" smtClean="0" baseline="3034" sz="4050" spc="-14">
                <a:latin typeface="Calibri"/>
                <a:cs typeface="Calibri"/>
              </a:rPr>
              <a:t>n</a:t>
            </a:r>
            <a:r>
              <a:rPr dirty="0" smtClean="0" baseline="3034" sz="4050" spc="0">
                <a:latin typeface="Calibri"/>
                <a:cs typeface="Calibri"/>
              </a:rPr>
              <a:t>g</a:t>
            </a:r>
            <a:r>
              <a:rPr dirty="0" smtClean="0" baseline="3034" sz="4050" spc="-14">
                <a:latin typeface="Calibri"/>
                <a:cs typeface="Calibri"/>
              </a:rPr>
              <a:t>h</a:t>
            </a:r>
            <a:r>
              <a:rPr dirty="0" smtClean="0" baseline="3034" sz="4050" spc="0">
                <a:latin typeface="Calibri"/>
                <a:cs typeface="Calibri"/>
              </a:rPr>
              <a:t>in</a:t>
            </a:r>
            <a:r>
              <a:rPr dirty="0" smtClean="0" baseline="3034" sz="4050" spc="-14">
                <a:latin typeface="Calibri"/>
                <a:cs typeface="Calibri"/>
              </a:rPr>
              <a:t>d</a:t>
            </a:r>
            <a:r>
              <a:rPr dirty="0" smtClean="0" baseline="3034" sz="4050" spc="0">
                <a:latin typeface="Calibri"/>
                <a:cs typeface="Calibri"/>
              </a:rPr>
              <a:t>a</a:t>
            </a:r>
            <a:r>
              <a:rPr dirty="0" smtClean="0" baseline="3034" sz="4050" spc="-14">
                <a:latin typeface="Calibri"/>
                <a:cs typeface="Calibri"/>
              </a:rPr>
              <a:t>r</a:t>
            </a:r>
            <a:r>
              <a:rPr dirty="0" smtClean="0" baseline="3034" sz="4050" spc="0">
                <a:latin typeface="Calibri"/>
                <a:cs typeface="Calibri"/>
              </a:rPr>
              <a:t>i</a:t>
            </a:r>
            <a:r>
              <a:rPr dirty="0" smtClean="0" baseline="3034" sz="4050" spc="-24">
                <a:latin typeface="Calibri"/>
                <a:cs typeface="Calibri"/>
              </a:rPr>
              <a:t> </a:t>
            </a:r>
            <a:r>
              <a:rPr dirty="0" smtClean="0" baseline="3034" sz="4050" spc="0">
                <a:latin typeface="Calibri"/>
                <a:cs typeface="Calibri"/>
              </a:rPr>
              <a:t>tim</a:t>
            </a:r>
            <a:r>
              <a:rPr dirty="0" smtClean="0" baseline="3034" sz="4050" spc="-4">
                <a:latin typeface="Calibri"/>
                <a:cs typeface="Calibri"/>
              </a:rPr>
              <a:t>b</a:t>
            </a:r>
            <a:r>
              <a:rPr dirty="0" smtClean="0" baseline="3034" sz="4050" spc="0">
                <a:latin typeface="Calibri"/>
                <a:cs typeface="Calibri"/>
              </a:rPr>
              <a:t>ul</a:t>
            </a:r>
            <a:r>
              <a:rPr dirty="0" smtClean="0" baseline="3034" sz="4050" spc="-64">
                <a:latin typeface="Calibri"/>
                <a:cs typeface="Calibri"/>
              </a:rPr>
              <a:t>n</a:t>
            </a:r>
            <a:r>
              <a:rPr dirty="0" smtClean="0" baseline="3034" sz="4050" spc="-50">
                <a:latin typeface="Calibri"/>
                <a:cs typeface="Calibri"/>
              </a:rPr>
              <a:t>y</a:t>
            </a:r>
            <a:r>
              <a:rPr dirty="0" smtClean="0" baseline="3034" sz="4050" spc="0">
                <a:latin typeface="Calibri"/>
                <a:cs typeface="Calibri"/>
              </a:rPr>
              <a:t>a</a:t>
            </a:r>
            <a:r>
              <a:rPr dirty="0" smtClean="0" baseline="3034" sz="4050" spc="-14">
                <a:latin typeface="Calibri"/>
                <a:cs typeface="Calibri"/>
              </a:rPr>
              <a:t> </a:t>
            </a:r>
            <a:r>
              <a:rPr dirty="0" smtClean="0" baseline="3034" sz="4050" spc="-104">
                <a:latin typeface="Calibri"/>
                <a:cs typeface="Calibri"/>
              </a:rPr>
              <a:t>k</a:t>
            </a:r>
            <a:r>
              <a:rPr dirty="0" smtClean="0" baseline="3034" sz="4050" spc="0">
                <a:latin typeface="Calibri"/>
                <a:cs typeface="Calibri"/>
              </a:rPr>
              <a:t>e</a:t>
            </a:r>
            <a:r>
              <a:rPr dirty="0" smtClean="0" baseline="3034" sz="4050" spc="-14">
                <a:latin typeface="Calibri"/>
                <a:cs typeface="Calibri"/>
              </a:rPr>
              <a:t>p</a:t>
            </a:r>
            <a:r>
              <a:rPr dirty="0" smtClean="0" baseline="3034" sz="4050" spc="0">
                <a:latin typeface="Calibri"/>
                <a:cs typeface="Calibri"/>
              </a:rPr>
              <a:t>a</a:t>
            </a:r>
            <a:r>
              <a:rPr dirty="0" smtClean="0" baseline="3034" sz="4050" spc="-9">
                <a:latin typeface="Calibri"/>
                <a:cs typeface="Calibri"/>
              </a:rPr>
              <a:t>n</a:t>
            </a:r>
            <a:r>
              <a:rPr dirty="0" smtClean="0" baseline="3034" sz="4050" spc="0">
                <a:latin typeface="Calibri"/>
                <a:cs typeface="Calibri"/>
              </a:rPr>
              <a:t>i</a:t>
            </a:r>
            <a:r>
              <a:rPr dirty="0" smtClean="0" baseline="3034" sz="4050" spc="-54">
                <a:latin typeface="Calibri"/>
                <a:cs typeface="Calibri"/>
              </a:rPr>
              <a:t>k</a:t>
            </a:r>
            <a:r>
              <a:rPr dirty="0" smtClean="0" baseline="3034" sz="4050" spc="0">
                <a:latin typeface="Calibri"/>
                <a:cs typeface="Calibri"/>
              </a:rPr>
              <a:t>an</a:t>
            </a:r>
            <a:endParaRPr sz="2700">
              <a:latin typeface="Calibri"/>
              <a:cs typeface="Calibri"/>
            </a:endParaRPr>
          </a:p>
          <a:p>
            <a:pPr marL="92049">
              <a:lnSpc>
                <a:spcPts val="2915"/>
              </a:lnSpc>
            </a:pPr>
            <a:r>
              <a:rPr dirty="0" smtClean="0" baseline="3220" sz="4050" spc="0">
                <a:latin typeface="Arial"/>
                <a:cs typeface="Arial"/>
              </a:rPr>
              <a:t>•</a:t>
            </a:r>
            <a:r>
              <a:rPr dirty="0" smtClean="0" baseline="3220" sz="4050" spc="0">
                <a:latin typeface="Arial"/>
                <a:cs typeface="Arial"/>
              </a:rPr>
              <a:t> </a:t>
            </a:r>
            <a:r>
              <a:rPr dirty="0" smtClean="0" baseline="3220" sz="4050" spc="264">
                <a:latin typeface="Arial"/>
                <a:cs typeface="Arial"/>
              </a:rPr>
              <a:t> </a:t>
            </a:r>
            <a:r>
              <a:rPr dirty="0" smtClean="0" baseline="3034" sz="4050" spc="-9">
                <a:latin typeface="Calibri"/>
                <a:cs typeface="Calibri"/>
              </a:rPr>
              <a:t>P</a:t>
            </a:r>
            <a:r>
              <a:rPr dirty="0" smtClean="0" baseline="3034" sz="4050" spc="-59">
                <a:latin typeface="Calibri"/>
                <a:cs typeface="Calibri"/>
              </a:rPr>
              <a:t>r</a:t>
            </a:r>
            <a:r>
              <a:rPr dirty="0" smtClean="0" baseline="3034" sz="4050" spc="4">
                <a:latin typeface="Calibri"/>
                <a:cs typeface="Calibri"/>
              </a:rPr>
              <a:t>o</a:t>
            </a:r>
            <a:r>
              <a:rPr dirty="0" smtClean="0" baseline="3034" sz="4050" spc="0">
                <a:latin typeface="Calibri"/>
                <a:cs typeface="Calibri"/>
              </a:rPr>
              <a:t>s</a:t>
            </a:r>
            <a:r>
              <a:rPr dirty="0" smtClean="0" baseline="3034" sz="4050" spc="-14">
                <a:latin typeface="Calibri"/>
                <a:cs typeface="Calibri"/>
              </a:rPr>
              <a:t>e</a:t>
            </a:r>
            <a:r>
              <a:rPr dirty="0" smtClean="0" baseline="3034" sz="4050" spc="0">
                <a:latin typeface="Calibri"/>
                <a:cs typeface="Calibri"/>
              </a:rPr>
              <a:t>s</a:t>
            </a:r>
            <a:r>
              <a:rPr dirty="0" smtClean="0" baseline="3034" sz="4050" spc="-9">
                <a:latin typeface="Calibri"/>
                <a:cs typeface="Calibri"/>
              </a:rPr>
              <a:t> </a:t>
            </a:r>
            <a:r>
              <a:rPr dirty="0" smtClean="0" baseline="3034" sz="4050" spc="-29">
                <a:latin typeface="Calibri"/>
                <a:cs typeface="Calibri"/>
              </a:rPr>
              <a:t>e</a:t>
            </a:r>
            <a:r>
              <a:rPr dirty="0" smtClean="0" baseline="3034" sz="4050" spc="-50">
                <a:latin typeface="Calibri"/>
                <a:cs typeface="Calibri"/>
              </a:rPr>
              <a:t>v</a:t>
            </a:r>
            <a:r>
              <a:rPr dirty="0" smtClean="0" baseline="3034" sz="4050" spc="0">
                <a:latin typeface="Calibri"/>
                <a:cs typeface="Calibri"/>
              </a:rPr>
              <a:t>a</a:t>
            </a:r>
            <a:r>
              <a:rPr dirty="0" smtClean="0" baseline="3034" sz="4050" spc="-34">
                <a:latin typeface="Calibri"/>
                <a:cs typeface="Calibri"/>
              </a:rPr>
              <a:t>k</a:t>
            </a:r>
            <a:r>
              <a:rPr dirty="0" smtClean="0" baseline="3034" sz="4050" spc="-9">
                <a:latin typeface="Calibri"/>
                <a:cs typeface="Calibri"/>
              </a:rPr>
              <a:t>u</a:t>
            </a:r>
            <a:r>
              <a:rPr dirty="0" smtClean="0" baseline="3034" sz="4050" spc="0">
                <a:latin typeface="Calibri"/>
                <a:cs typeface="Calibri"/>
              </a:rPr>
              <a:t>a</a:t>
            </a:r>
            <a:r>
              <a:rPr dirty="0" smtClean="0" baseline="3034" sz="4050" spc="-9">
                <a:latin typeface="Calibri"/>
                <a:cs typeface="Calibri"/>
              </a:rPr>
              <a:t>s</a:t>
            </a:r>
            <a:r>
              <a:rPr dirty="0" smtClean="0" baseline="3034" sz="4050" spc="0">
                <a:latin typeface="Calibri"/>
                <a:cs typeface="Calibri"/>
              </a:rPr>
              <a:t>i</a:t>
            </a:r>
            <a:r>
              <a:rPr dirty="0" smtClean="0" baseline="3034" sz="4050" spc="-29">
                <a:latin typeface="Calibri"/>
                <a:cs typeface="Calibri"/>
              </a:rPr>
              <a:t> </a:t>
            </a:r>
            <a:r>
              <a:rPr dirty="0" smtClean="0" baseline="3034" sz="4050" spc="-9">
                <a:latin typeface="Calibri"/>
                <a:cs typeface="Calibri"/>
              </a:rPr>
              <a:t>d</a:t>
            </a:r>
            <a:r>
              <a:rPr dirty="0" smtClean="0" baseline="3034" sz="4050" spc="-34">
                <a:latin typeface="Calibri"/>
                <a:cs typeface="Calibri"/>
              </a:rPr>
              <a:t>p</a:t>
            </a:r>
            <a:r>
              <a:rPr dirty="0" smtClean="0" baseline="3034" sz="4050" spc="0">
                <a:latin typeface="Calibri"/>
                <a:cs typeface="Calibri"/>
              </a:rPr>
              <a:t>t</a:t>
            </a:r>
            <a:r>
              <a:rPr dirty="0" smtClean="0" baseline="3034" sz="4050" spc="14">
                <a:latin typeface="Calibri"/>
                <a:cs typeface="Calibri"/>
              </a:rPr>
              <a:t> </a:t>
            </a:r>
            <a:r>
              <a:rPr dirty="0" smtClean="0" baseline="3034" sz="4050" spc="0">
                <a:latin typeface="Calibri"/>
                <a:cs typeface="Calibri"/>
              </a:rPr>
              <a:t>dil</a:t>
            </a:r>
            <a:r>
              <a:rPr dirty="0" smtClean="0" baseline="3034" sz="4050" spc="-4">
                <a:latin typeface="Calibri"/>
                <a:cs typeface="Calibri"/>
              </a:rPr>
              <a:t>a</a:t>
            </a:r>
            <a:r>
              <a:rPr dirty="0" smtClean="0" baseline="3034" sz="4050" spc="-29">
                <a:latin typeface="Calibri"/>
                <a:cs typeface="Calibri"/>
              </a:rPr>
              <a:t>k</a:t>
            </a:r>
            <a:r>
              <a:rPr dirty="0" smtClean="0" baseline="3034" sz="4050" spc="0">
                <a:latin typeface="Calibri"/>
                <a:cs typeface="Calibri"/>
              </a:rPr>
              <a:t>sa</a:t>
            </a:r>
            <a:r>
              <a:rPr dirty="0" smtClean="0" baseline="3034" sz="4050" spc="-14">
                <a:latin typeface="Calibri"/>
                <a:cs typeface="Calibri"/>
              </a:rPr>
              <a:t>n</a:t>
            </a:r>
            <a:r>
              <a:rPr dirty="0" smtClean="0" baseline="3034" sz="4050" spc="0">
                <a:latin typeface="Calibri"/>
                <a:cs typeface="Calibri"/>
              </a:rPr>
              <a:t>a</a:t>
            </a:r>
            <a:r>
              <a:rPr dirty="0" smtClean="0" baseline="3034" sz="4050" spc="-59">
                <a:latin typeface="Calibri"/>
                <a:cs typeface="Calibri"/>
              </a:rPr>
              <a:t>k</a:t>
            </a:r>
            <a:r>
              <a:rPr dirty="0" smtClean="0" baseline="3034" sz="4050" spc="0">
                <a:latin typeface="Calibri"/>
                <a:cs typeface="Calibri"/>
              </a:rPr>
              <a:t>an</a:t>
            </a:r>
            <a:r>
              <a:rPr dirty="0" smtClean="0" baseline="3034" sz="4050" spc="-84">
                <a:latin typeface="Calibri"/>
                <a:cs typeface="Calibri"/>
              </a:rPr>
              <a:t> </a:t>
            </a:r>
            <a:r>
              <a:rPr dirty="0" smtClean="0" baseline="3034" sz="4050" spc="0">
                <a:latin typeface="Calibri"/>
                <a:cs typeface="Calibri"/>
              </a:rPr>
              <a:t>s</a:t>
            </a:r>
            <a:r>
              <a:rPr dirty="0" smtClean="0" baseline="3034" sz="4050" spc="-4">
                <a:latin typeface="Calibri"/>
                <a:cs typeface="Calibri"/>
              </a:rPr>
              <a:t>e</a:t>
            </a:r>
            <a:r>
              <a:rPr dirty="0" smtClean="0" baseline="3034" sz="4050" spc="-19">
                <a:latin typeface="Calibri"/>
                <a:cs typeface="Calibri"/>
              </a:rPr>
              <a:t>c</a:t>
            </a:r>
            <a:r>
              <a:rPr dirty="0" smtClean="0" baseline="3034" sz="4050" spc="0">
                <a:latin typeface="Calibri"/>
                <a:cs typeface="Calibri"/>
              </a:rPr>
              <a:t>a</a:t>
            </a:r>
            <a:r>
              <a:rPr dirty="0" smtClean="0" baseline="3034" sz="4050" spc="-59">
                <a:latin typeface="Calibri"/>
                <a:cs typeface="Calibri"/>
              </a:rPr>
              <a:t>r</a:t>
            </a:r>
            <a:r>
              <a:rPr dirty="0" smtClean="0" baseline="3034" sz="4050" spc="0">
                <a:latin typeface="Calibri"/>
                <a:cs typeface="Calibri"/>
              </a:rPr>
              <a:t>a</a:t>
            </a:r>
            <a:r>
              <a:rPr dirty="0" smtClean="0" baseline="3034" sz="4050" spc="-44">
                <a:latin typeface="Calibri"/>
                <a:cs typeface="Calibri"/>
              </a:rPr>
              <a:t> </a:t>
            </a:r>
            <a:r>
              <a:rPr dirty="0" smtClean="0" baseline="3034" sz="4050" spc="0">
                <a:latin typeface="Calibri"/>
                <a:cs typeface="Calibri"/>
              </a:rPr>
              <a:t>ce</a:t>
            </a:r>
            <a:r>
              <a:rPr dirty="0" smtClean="0" baseline="3034" sz="4050" spc="-14">
                <a:latin typeface="Calibri"/>
                <a:cs typeface="Calibri"/>
              </a:rPr>
              <a:t>p</a:t>
            </a:r>
            <a:r>
              <a:rPr dirty="0" smtClean="0" baseline="3034" sz="4050" spc="-25">
                <a:latin typeface="Calibri"/>
                <a:cs typeface="Calibri"/>
              </a:rPr>
              <a:t>a</a:t>
            </a:r>
            <a:r>
              <a:rPr dirty="0" smtClean="0" baseline="3034" sz="4050" spc="0">
                <a:latin typeface="Calibri"/>
                <a:cs typeface="Calibri"/>
              </a:rPr>
              <a:t>t</a:t>
            </a:r>
            <a:r>
              <a:rPr dirty="0" smtClean="0" baseline="3034" sz="4050" spc="-54">
                <a:latin typeface="Calibri"/>
                <a:cs typeface="Calibri"/>
              </a:rPr>
              <a:t> </a:t>
            </a:r>
            <a:r>
              <a:rPr dirty="0" smtClean="0" baseline="3034" sz="4050" spc="0">
                <a:latin typeface="Calibri"/>
                <a:cs typeface="Calibri"/>
              </a:rPr>
              <a:t>d</a:t>
            </a:r>
            <a:r>
              <a:rPr dirty="0" smtClean="0" baseline="3034" sz="4050" spc="-9">
                <a:latin typeface="Calibri"/>
                <a:cs typeface="Calibri"/>
              </a:rPr>
              <a:t>a</a:t>
            </a:r>
            <a:r>
              <a:rPr dirty="0" smtClean="0" baseline="3034" sz="4050" spc="0">
                <a:latin typeface="Calibri"/>
                <a:cs typeface="Calibri"/>
              </a:rPr>
              <a:t>n</a:t>
            </a:r>
            <a:endParaRPr sz="2700">
              <a:latin typeface="Calibri"/>
              <a:cs typeface="Calibri"/>
            </a:endParaRPr>
          </a:p>
          <a:p>
            <a:pPr marL="92049">
              <a:lnSpc>
                <a:spcPct val="101725"/>
              </a:lnSpc>
              <a:spcBef>
                <a:spcPts val="1744"/>
              </a:spcBef>
            </a:pPr>
            <a:r>
              <a:rPr dirty="0" smtClean="0" sz="2700" spc="0">
                <a:latin typeface="Arial"/>
                <a:cs typeface="Arial"/>
              </a:rPr>
              <a:t>•</a:t>
            </a:r>
            <a:r>
              <a:rPr dirty="0" smtClean="0" sz="2700" spc="0">
                <a:latin typeface="Arial"/>
                <a:cs typeface="Arial"/>
              </a:rPr>
              <a:t> </a:t>
            </a:r>
            <a:r>
              <a:rPr dirty="0" smtClean="0" sz="2700" spc="264">
                <a:latin typeface="Arial"/>
                <a:cs typeface="Arial"/>
              </a:rPr>
              <a:t> </a:t>
            </a:r>
            <a:r>
              <a:rPr dirty="0" smtClean="0" sz="2700" spc="0">
                <a:latin typeface="Calibri"/>
                <a:cs typeface="Calibri"/>
              </a:rPr>
              <a:t>Me</a:t>
            </a:r>
            <a:r>
              <a:rPr dirty="0" smtClean="0" sz="2700" spc="-9">
                <a:latin typeface="Calibri"/>
                <a:cs typeface="Calibri"/>
              </a:rPr>
              <a:t>n</a:t>
            </a:r>
            <a:r>
              <a:rPr dirty="0" smtClean="0" sz="2700" spc="0">
                <a:latin typeface="Calibri"/>
                <a:cs typeface="Calibri"/>
              </a:rPr>
              <a:t>e</a:t>
            </a:r>
            <a:r>
              <a:rPr dirty="0" smtClean="0" sz="2700" spc="-64">
                <a:latin typeface="Calibri"/>
                <a:cs typeface="Calibri"/>
              </a:rPr>
              <a:t>k</a:t>
            </a:r>
            <a:r>
              <a:rPr dirty="0" smtClean="0" sz="2700" spc="0">
                <a:latin typeface="Calibri"/>
                <a:cs typeface="Calibri"/>
              </a:rPr>
              <a:t>an</a:t>
            </a:r>
            <a:r>
              <a:rPr dirty="0" smtClean="0" sz="2700" spc="-39">
                <a:latin typeface="Calibri"/>
                <a:cs typeface="Calibri"/>
              </a:rPr>
              <a:t> </a:t>
            </a:r>
            <a:r>
              <a:rPr dirty="0" smtClean="0" sz="2700" spc="0">
                <a:latin typeface="Calibri"/>
                <a:cs typeface="Calibri"/>
              </a:rPr>
              <a:t>s</a:t>
            </a:r>
            <a:r>
              <a:rPr dirty="0" smtClean="0" sz="2700" spc="-14">
                <a:latin typeface="Calibri"/>
                <a:cs typeface="Calibri"/>
              </a:rPr>
              <a:t>e</a:t>
            </a:r>
            <a:r>
              <a:rPr dirty="0" smtClean="0" sz="2700" spc="-104">
                <a:latin typeface="Calibri"/>
                <a:cs typeface="Calibri"/>
              </a:rPr>
              <a:t>k</a:t>
            </a:r>
            <a:r>
              <a:rPr dirty="0" smtClean="0" sz="2700" spc="0">
                <a:latin typeface="Calibri"/>
                <a:cs typeface="Calibri"/>
              </a:rPr>
              <a:t>ecil</a:t>
            </a:r>
            <a:r>
              <a:rPr dirty="0" smtClean="0" sz="2700" spc="-34">
                <a:latin typeface="Calibri"/>
                <a:cs typeface="Calibri"/>
              </a:rPr>
              <a:t> </a:t>
            </a:r>
            <a:r>
              <a:rPr dirty="0" smtClean="0" sz="2700" spc="-9">
                <a:latin typeface="Calibri"/>
                <a:cs typeface="Calibri"/>
              </a:rPr>
              <a:t>m</a:t>
            </a:r>
            <a:r>
              <a:rPr dirty="0" smtClean="0" sz="2700" spc="-9">
                <a:latin typeface="Calibri"/>
                <a:cs typeface="Calibri"/>
              </a:rPr>
              <a:t>u</a:t>
            </a:r>
            <a:r>
              <a:rPr dirty="0" smtClean="0" sz="2700" spc="-9">
                <a:latin typeface="Calibri"/>
                <a:cs typeface="Calibri"/>
              </a:rPr>
              <a:t>n</a:t>
            </a:r>
            <a:r>
              <a:rPr dirty="0" smtClean="0" sz="2700" spc="0">
                <a:latin typeface="Calibri"/>
                <a:cs typeface="Calibri"/>
              </a:rPr>
              <a:t>g</a:t>
            </a:r>
            <a:r>
              <a:rPr dirty="0" smtClean="0" sz="2700" spc="-14">
                <a:latin typeface="Calibri"/>
                <a:cs typeface="Calibri"/>
              </a:rPr>
              <a:t>k</a:t>
            </a:r>
            <a:r>
              <a:rPr dirty="0" smtClean="0" sz="2700" spc="0">
                <a:latin typeface="Calibri"/>
                <a:cs typeface="Calibri"/>
              </a:rPr>
              <a:t>in</a:t>
            </a:r>
            <a:r>
              <a:rPr dirty="0" smtClean="0" sz="2700" spc="0">
                <a:latin typeface="Calibri"/>
                <a:cs typeface="Calibri"/>
              </a:rPr>
              <a:t> </a:t>
            </a:r>
            <a:r>
              <a:rPr dirty="0" smtClean="0" sz="2700" spc="-104">
                <a:latin typeface="Calibri"/>
                <a:cs typeface="Calibri"/>
              </a:rPr>
              <a:t>k</a:t>
            </a:r>
            <a:r>
              <a:rPr dirty="0" smtClean="0" sz="2700" spc="0">
                <a:latin typeface="Calibri"/>
                <a:cs typeface="Calibri"/>
              </a:rPr>
              <a:t>e</a:t>
            </a:r>
            <a:r>
              <a:rPr dirty="0" smtClean="0" sz="2700" spc="-14">
                <a:latin typeface="Calibri"/>
                <a:cs typeface="Calibri"/>
              </a:rPr>
              <a:t>r</a:t>
            </a:r>
            <a:r>
              <a:rPr dirty="0" smtClean="0" sz="2700" spc="-9">
                <a:latin typeface="Calibri"/>
                <a:cs typeface="Calibri"/>
              </a:rPr>
              <a:t>u</a:t>
            </a:r>
            <a:r>
              <a:rPr dirty="0" smtClean="0" sz="2700" spc="0">
                <a:latin typeface="Calibri"/>
                <a:cs typeface="Calibri"/>
              </a:rPr>
              <a:t>gi</a:t>
            </a:r>
            <a:r>
              <a:rPr dirty="0" smtClean="0" sz="2700" spc="-9">
                <a:latin typeface="Calibri"/>
                <a:cs typeface="Calibri"/>
              </a:rPr>
              <a:t>a</a:t>
            </a:r>
            <a:r>
              <a:rPr dirty="0" smtClean="0" sz="2700" spc="0">
                <a:latin typeface="Calibri"/>
                <a:cs typeface="Calibri"/>
              </a:rPr>
              <a:t>n</a:t>
            </a:r>
            <a:r>
              <a:rPr dirty="0" smtClean="0" sz="2700" spc="-19">
                <a:latin typeface="Calibri"/>
                <a:cs typeface="Calibri"/>
              </a:rPr>
              <a:t> </a:t>
            </a:r>
            <a:r>
              <a:rPr dirty="0" smtClean="0" sz="2700" spc="0">
                <a:latin typeface="Calibri"/>
                <a:cs typeface="Calibri"/>
              </a:rPr>
              <a:t>a</a:t>
            </a:r>
            <a:r>
              <a:rPr dirty="0" smtClean="0" sz="2700" spc="-14">
                <a:latin typeface="Calibri"/>
                <a:cs typeface="Calibri"/>
              </a:rPr>
              <a:t>k</a:t>
            </a:r>
            <a:r>
              <a:rPr dirty="0" smtClean="0" sz="2700" spc="0">
                <a:latin typeface="Calibri"/>
                <a:cs typeface="Calibri"/>
              </a:rPr>
              <a:t>i</a:t>
            </a:r>
            <a:r>
              <a:rPr dirty="0" smtClean="0" sz="2700" spc="-9">
                <a:latin typeface="Calibri"/>
                <a:cs typeface="Calibri"/>
              </a:rPr>
              <a:t>b</a:t>
            </a:r>
            <a:r>
              <a:rPr dirty="0" smtClean="0" sz="2700" spc="-25">
                <a:latin typeface="Calibri"/>
                <a:cs typeface="Calibri"/>
              </a:rPr>
              <a:t>a</a:t>
            </a:r>
            <a:r>
              <a:rPr dirty="0" smtClean="0" sz="2700" spc="0">
                <a:latin typeface="Calibri"/>
                <a:cs typeface="Calibri"/>
              </a:rPr>
              <a:t>t</a:t>
            </a:r>
            <a:r>
              <a:rPr dirty="0" smtClean="0" sz="2700" spc="-29">
                <a:latin typeface="Calibri"/>
                <a:cs typeface="Calibri"/>
              </a:rPr>
              <a:t> </a:t>
            </a:r>
            <a:r>
              <a:rPr dirty="0" smtClean="0" sz="2700" spc="-104">
                <a:latin typeface="Calibri"/>
                <a:cs typeface="Calibri"/>
              </a:rPr>
              <a:t>k</a:t>
            </a:r>
            <a:r>
              <a:rPr dirty="0" smtClean="0" sz="2700" spc="0">
                <a:latin typeface="Calibri"/>
                <a:cs typeface="Calibri"/>
              </a:rPr>
              <a:t>e</a:t>
            </a:r>
            <a:r>
              <a:rPr dirty="0" smtClean="0" sz="2700" spc="-9">
                <a:latin typeface="Calibri"/>
                <a:cs typeface="Calibri"/>
              </a:rPr>
              <a:t>a</a:t>
            </a:r>
            <a:r>
              <a:rPr dirty="0" smtClean="0" sz="2700" spc="-9">
                <a:latin typeface="Calibri"/>
                <a:cs typeface="Calibri"/>
              </a:rPr>
              <a:t>d</a:t>
            </a:r>
            <a:r>
              <a:rPr dirty="0" smtClean="0" sz="2700" spc="0">
                <a:latin typeface="Calibri"/>
                <a:cs typeface="Calibri"/>
              </a:rPr>
              <a:t>a</a:t>
            </a:r>
            <a:r>
              <a:rPr dirty="0" smtClean="0" sz="2700" spc="-9">
                <a:latin typeface="Calibri"/>
                <a:cs typeface="Calibri"/>
              </a:rPr>
              <a:t>a</a:t>
            </a:r>
            <a:r>
              <a:rPr dirty="0" smtClean="0" sz="2700" spc="0">
                <a:latin typeface="Calibri"/>
                <a:cs typeface="Calibri"/>
              </a:rPr>
              <a:t>n</a:t>
            </a:r>
            <a:endParaRPr sz="27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4924" y="230124"/>
            <a:ext cx="8609076" cy="1143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16105" marR="213434" algn="ctr">
              <a:lnSpc>
                <a:spcPts val="4520"/>
              </a:lnSpc>
              <a:spcBef>
                <a:spcPts val="226"/>
              </a:spcBef>
            </a:pPr>
            <a:r>
              <a:rPr dirty="0" smtClean="0" baseline="3723" sz="6600" spc="-84">
                <a:solidFill>
                  <a:srgbClr val="6493DA"/>
                </a:solidFill>
                <a:latin typeface="Calibri"/>
                <a:cs typeface="Calibri"/>
              </a:rPr>
              <a:t>P</a:t>
            </a:r>
            <a:r>
              <a:rPr dirty="0" smtClean="0" baseline="3723" sz="6600" spc="0">
                <a:solidFill>
                  <a:srgbClr val="6493DA"/>
                </a:solidFill>
                <a:latin typeface="Calibri"/>
                <a:cs typeface="Calibri"/>
              </a:rPr>
              <a:t>edoman</a:t>
            </a:r>
            <a:r>
              <a:rPr dirty="0" smtClean="0" baseline="3723" sz="6600" spc="-125">
                <a:solidFill>
                  <a:srgbClr val="6493DA"/>
                </a:solidFill>
                <a:latin typeface="Calibri"/>
                <a:cs typeface="Calibri"/>
              </a:rPr>
              <a:t> </a:t>
            </a:r>
            <a:r>
              <a:rPr dirty="0" smtClean="0" baseline="3723" sz="6600" spc="0">
                <a:solidFill>
                  <a:srgbClr val="6493DA"/>
                </a:solidFill>
                <a:latin typeface="Calibri"/>
                <a:cs typeface="Calibri"/>
              </a:rPr>
              <a:t>penan</a:t>
            </a:r>
            <a:r>
              <a:rPr dirty="0" smtClean="0" baseline="3723" sz="6600" spc="29">
                <a:solidFill>
                  <a:srgbClr val="6493DA"/>
                </a:solidFill>
                <a:latin typeface="Calibri"/>
                <a:cs typeface="Calibri"/>
              </a:rPr>
              <a:t>g</a:t>
            </a:r>
            <a:r>
              <a:rPr dirty="0" smtClean="0" baseline="3723" sz="6600" spc="0">
                <a:solidFill>
                  <a:srgbClr val="6493DA"/>
                </a:solidFill>
                <a:latin typeface="Calibri"/>
                <a:cs typeface="Calibri"/>
              </a:rPr>
              <a:t>gulan</a:t>
            </a:r>
            <a:r>
              <a:rPr dirty="0" smtClean="0" baseline="3723" sz="6600" spc="-79">
                <a:solidFill>
                  <a:srgbClr val="6493DA"/>
                </a:solidFill>
                <a:latin typeface="Calibri"/>
                <a:cs typeface="Calibri"/>
              </a:rPr>
              <a:t>g</a:t>
            </a:r>
            <a:r>
              <a:rPr dirty="0" smtClean="0" baseline="3723" sz="6600" spc="0">
                <a:solidFill>
                  <a:srgbClr val="6493DA"/>
                </a:solidFill>
                <a:latin typeface="Calibri"/>
                <a:cs typeface="Calibri"/>
              </a:rPr>
              <a:t>an</a:t>
            </a:r>
            <a:r>
              <a:rPr dirty="0" smtClean="0" baseline="3723" sz="6600" spc="-195">
                <a:solidFill>
                  <a:srgbClr val="6493DA"/>
                </a:solidFill>
                <a:latin typeface="Calibri"/>
                <a:cs typeface="Calibri"/>
              </a:rPr>
              <a:t> </a:t>
            </a:r>
            <a:r>
              <a:rPr dirty="0" smtClean="0" baseline="3723" sz="6600" spc="-150">
                <a:solidFill>
                  <a:srgbClr val="6493DA"/>
                </a:solidFill>
                <a:latin typeface="Calibri"/>
                <a:cs typeface="Calibri"/>
              </a:rPr>
              <a:t>k</a:t>
            </a:r>
            <a:r>
              <a:rPr dirty="0" smtClean="0" baseline="3723" sz="6600" spc="0">
                <a:solidFill>
                  <a:srgbClr val="6493DA"/>
                </a:solidFill>
                <a:latin typeface="Calibri"/>
                <a:cs typeface="Calibri"/>
              </a:rPr>
              <a:t>eada</a:t>
            </a:r>
            <a:r>
              <a:rPr dirty="0" smtClean="0" baseline="3723" sz="6600" spc="9">
                <a:solidFill>
                  <a:srgbClr val="6493DA"/>
                </a:solidFill>
                <a:latin typeface="Calibri"/>
                <a:cs typeface="Calibri"/>
              </a:rPr>
              <a:t>a</a:t>
            </a:r>
            <a:r>
              <a:rPr dirty="0" smtClean="0" baseline="3723" sz="6600" spc="0">
                <a:solidFill>
                  <a:srgbClr val="6493DA"/>
                </a:solidFill>
                <a:latin typeface="Calibri"/>
                <a:cs typeface="Calibri"/>
              </a:rPr>
              <a:t>n</a:t>
            </a:r>
            <a:endParaRPr sz="4400">
              <a:latin typeface="Calibri"/>
              <a:cs typeface="Calibri"/>
            </a:endParaRPr>
          </a:p>
          <a:p>
            <a:pPr marL="3411654" marR="3407924" algn="ctr">
              <a:lnSpc>
                <a:spcPts val="4480"/>
              </a:lnSpc>
            </a:pPr>
            <a:r>
              <a:rPr dirty="0" smtClean="0" baseline="-6206" sz="6600">
                <a:solidFill>
                  <a:srgbClr val="6493DA"/>
                </a:solidFill>
                <a:latin typeface="Calibri"/>
                <a:cs typeface="Calibri"/>
              </a:rPr>
              <a:t>daru</a:t>
            </a:r>
            <a:r>
              <a:rPr dirty="0" smtClean="0" baseline="-6206" sz="6600" spc="-94">
                <a:solidFill>
                  <a:srgbClr val="6493DA"/>
                </a:solidFill>
                <a:latin typeface="Calibri"/>
                <a:cs typeface="Calibri"/>
              </a:rPr>
              <a:t>r</a:t>
            </a:r>
            <a:r>
              <a:rPr dirty="0" smtClean="0" baseline="-6206" sz="6600" spc="-39">
                <a:solidFill>
                  <a:srgbClr val="6493DA"/>
                </a:solidFill>
                <a:latin typeface="Calibri"/>
                <a:cs typeface="Calibri"/>
              </a:rPr>
              <a:t>a</a:t>
            </a:r>
            <a:r>
              <a:rPr dirty="0" smtClean="0" baseline="-6206" sz="6600" spc="0">
                <a:solidFill>
                  <a:srgbClr val="6493DA"/>
                </a:solidFill>
                <a:latin typeface="Calibri"/>
                <a:cs typeface="Calibri"/>
              </a:rPr>
              <a:t>t</a:t>
            </a:r>
            <a:endParaRPr sz="4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256032" y="-42735"/>
            <a:ext cx="8325484" cy="117786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664463" y="-42608"/>
            <a:ext cx="7505446" cy="11565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306324" y="-303275"/>
            <a:ext cx="8229600" cy="13716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/>
          <p:nvPr/>
        </p:nvSpPr>
        <p:spPr>
          <a:xfrm>
            <a:off x="306324" y="-303275"/>
            <a:ext cx="8229600" cy="1371600"/>
          </a:xfrm>
          <a:custGeom>
            <a:avLst/>
            <a:gdLst/>
            <a:ahLst/>
            <a:cxnLst/>
            <a:rect l="l" t="t" r="r" b="b"/>
            <a:pathLst>
              <a:path w="8229600" h="1371600">
                <a:moveTo>
                  <a:pt x="0" y="303275"/>
                </a:moveTo>
                <a:lnTo>
                  <a:pt x="0" y="1371600"/>
                </a:lnTo>
                <a:lnTo>
                  <a:pt x="8229600" y="1371600"/>
                </a:lnTo>
                <a:lnTo>
                  <a:pt x="8229600" y="303275"/>
                </a:lnTo>
              </a:path>
            </a:pathLst>
          </a:custGeom>
          <a:ln w="9144">
            <a:solidFill>
              <a:srgbClr val="97B853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457200" y="1524000"/>
            <a:ext cx="8183880" cy="4187952"/>
          </a:xfrm>
          <a:custGeom>
            <a:avLst/>
            <a:gdLst/>
            <a:ahLst/>
            <a:cxnLst/>
            <a:rect l="l" t="t" r="r" b="b"/>
            <a:pathLst>
              <a:path w="8183880" h="4187952">
                <a:moveTo>
                  <a:pt x="0" y="4187952"/>
                </a:moveTo>
                <a:lnTo>
                  <a:pt x="8183880" y="4187952"/>
                </a:lnTo>
                <a:lnTo>
                  <a:pt x="8183880" y="0"/>
                </a:lnTo>
                <a:lnTo>
                  <a:pt x="0" y="0"/>
                </a:lnTo>
                <a:lnTo>
                  <a:pt x="0" y="4187952"/>
                </a:lnTo>
                <a:close/>
              </a:path>
            </a:pathLst>
          </a:custGeom>
          <a:ln w="24384">
            <a:solidFill>
              <a:srgbClr val="9BBA58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57200" y="1524000"/>
            <a:ext cx="8183880" cy="41879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1744">
              <a:lnSpc>
                <a:spcPct val="101725"/>
              </a:lnSpc>
              <a:spcBef>
                <a:spcPts val="320"/>
              </a:spcBef>
            </a:pPr>
            <a:r>
              <a:rPr dirty="0" smtClean="0" sz="3200" spc="0">
                <a:latin typeface="Arial"/>
                <a:cs typeface="Arial"/>
              </a:rPr>
              <a:t>•</a:t>
            </a:r>
            <a:r>
              <a:rPr dirty="0" smtClean="0" sz="3200" spc="695">
                <a:latin typeface="Arial"/>
                <a:cs typeface="Arial"/>
              </a:rPr>
              <a:t> </a:t>
            </a:r>
            <a:r>
              <a:rPr dirty="0" smtClean="0" sz="3200" spc="4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nspe</a:t>
            </a:r>
            <a:r>
              <a:rPr dirty="0" smtClean="0" sz="3200" spc="-3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si</a:t>
            </a:r>
            <a:r>
              <a:rPr dirty="0" smtClean="0" sz="3200" spc="-56">
                <a:latin typeface="Calibri"/>
                <a:cs typeface="Calibri"/>
              </a:rPr>
              <a:t> </a:t>
            </a:r>
            <a:r>
              <a:rPr dirty="0" smtClean="0" sz="3200" spc="-10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es</a:t>
            </a:r>
            <a:r>
              <a:rPr dirty="0" smtClean="0" sz="3200" spc="-14">
                <a:latin typeface="Calibri"/>
                <a:cs typeface="Calibri"/>
              </a:rPr>
              <a:t>e</a:t>
            </a:r>
            <a:r>
              <a:rPr dirty="0" smtClean="0" sz="3200" spc="0">
                <a:latin typeface="Calibri"/>
                <a:cs typeface="Calibri"/>
              </a:rPr>
              <a:t>l</a:t>
            </a:r>
            <a:r>
              <a:rPr dirty="0" smtClean="0" sz="3200" spc="14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m</a:t>
            </a:r>
            <a:r>
              <a:rPr dirty="0" smtClean="0" sz="3200" spc="-25">
                <a:latin typeface="Calibri"/>
                <a:cs typeface="Calibri"/>
              </a:rPr>
              <a:t>a</a:t>
            </a:r>
            <a:r>
              <a:rPr dirty="0" smtClean="0" sz="3200" spc="-39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94">
                <a:latin typeface="Calibri"/>
                <a:cs typeface="Calibri"/>
              </a:rPr>
              <a:t> </a:t>
            </a:r>
            <a:r>
              <a:rPr dirty="0" smtClean="0" sz="3200" spc="-109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14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ja</a:t>
            </a:r>
            <a:endParaRPr sz="3200">
              <a:latin typeface="Calibri"/>
              <a:cs typeface="Calibri"/>
            </a:endParaRPr>
          </a:p>
          <a:p>
            <a:pPr marL="91744">
              <a:lnSpc>
                <a:spcPct val="101725"/>
              </a:lnSpc>
              <a:spcBef>
                <a:spcPts val="704"/>
              </a:spcBef>
            </a:pPr>
            <a:r>
              <a:rPr dirty="0" smtClean="0" sz="3200" spc="0">
                <a:latin typeface="Arial"/>
                <a:cs typeface="Arial"/>
              </a:rPr>
              <a:t>•</a:t>
            </a:r>
            <a:r>
              <a:rPr dirty="0" smtClean="0" sz="3200" spc="695">
                <a:latin typeface="Arial"/>
                <a:cs typeface="Arial"/>
              </a:rPr>
              <a:t> </a:t>
            </a:r>
            <a:r>
              <a:rPr dirty="0" smtClean="0" sz="3200" spc="-64">
                <a:latin typeface="Calibri"/>
                <a:cs typeface="Calibri"/>
              </a:rPr>
              <a:t>P</a:t>
            </a:r>
            <a:r>
              <a:rPr dirty="0" smtClean="0" sz="3200" spc="0">
                <a:latin typeface="Calibri"/>
                <a:cs typeface="Calibri"/>
              </a:rPr>
              <a:t>en</a:t>
            </a:r>
            <a:r>
              <a:rPr dirty="0" smtClean="0" sz="3200" spc="-39">
                <a:latin typeface="Calibri"/>
                <a:cs typeface="Calibri"/>
              </a:rPr>
              <a:t>g</a:t>
            </a:r>
            <a:r>
              <a:rPr dirty="0" smtClean="0" sz="3200" spc="-14">
                <a:latin typeface="Calibri"/>
                <a:cs typeface="Calibri"/>
              </a:rPr>
              <a:t>a</a:t>
            </a:r>
            <a:r>
              <a:rPr dirty="0" smtClean="0" sz="3200" spc="-50">
                <a:latin typeface="Calibri"/>
                <a:cs typeface="Calibri"/>
              </a:rPr>
              <a:t>w</a:t>
            </a:r>
            <a:r>
              <a:rPr dirty="0" smtClean="0" sz="3200" spc="0">
                <a:latin typeface="Calibri"/>
                <a:cs typeface="Calibri"/>
              </a:rPr>
              <a:t>as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-102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</a:t>
            </a:r>
            <a:r>
              <a:rPr dirty="0" smtClean="0" sz="3200" spc="-100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e</a:t>
            </a:r>
            <a:r>
              <a:rPr dirty="0" smtClean="0" sz="3200" spc="-4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j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109">
                <a:latin typeface="Calibri"/>
                <a:cs typeface="Calibri"/>
              </a:rPr>
              <a:t> </a:t>
            </a:r>
            <a:r>
              <a:rPr dirty="0" smtClean="0" sz="3200" spc="-50">
                <a:latin typeface="Calibri"/>
                <a:cs typeface="Calibri"/>
              </a:rPr>
              <a:t>y</a:t>
            </a:r>
            <a:r>
              <a:rPr dirty="0" smtClean="0" sz="3200" spc="0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9">
                <a:latin typeface="Calibri"/>
                <a:cs typeface="Calibri"/>
              </a:rPr>
              <a:t>l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54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u</a:t>
            </a:r>
            <a:r>
              <a:rPr dirty="0" smtClean="0" sz="3200" spc="-54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endParaRPr sz="3200">
              <a:latin typeface="Calibri"/>
              <a:cs typeface="Calibri"/>
            </a:endParaRPr>
          </a:p>
          <a:p>
            <a:pPr marL="91744">
              <a:lnSpc>
                <a:spcPct val="101725"/>
              </a:lnSpc>
              <a:spcBef>
                <a:spcPts val="703"/>
              </a:spcBef>
            </a:pPr>
            <a:r>
              <a:rPr dirty="0" smtClean="0" sz="3200" spc="0">
                <a:latin typeface="Arial"/>
                <a:cs typeface="Arial"/>
              </a:rPr>
              <a:t>•</a:t>
            </a:r>
            <a:r>
              <a:rPr dirty="0" smtClean="0" sz="3200" spc="695">
                <a:latin typeface="Arial"/>
                <a:cs typeface="Arial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Me</a:t>
            </a:r>
            <a:r>
              <a:rPr dirty="0" smtClean="0" sz="3200" spc="9">
                <a:latin typeface="Calibri"/>
                <a:cs typeface="Calibri"/>
              </a:rPr>
              <a:t>l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25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sa</a:t>
            </a:r>
            <a:r>
              <a:rPr dirty="0" smtClean="0" sz="3200" spc="4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54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137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</a:t>
            </a:r>
            <a:r>
              <a:rPr dirty="0" smtClean="0" sz="3200" spc="-44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yul</a:t>
            </a:r>
            <a:r>
              <a:rPr dirty="0" smtClean="0" sz="3200" spc="9">
                <a:latin typeface="Calibri"/>
                <a:cs typeface="Calibri"/>
              </a:rPr>
              <a:t>u</a:t>
            </a:r>
            <a:r>
              <a:rPr dirty="0" smtClean="0" sz="3200" spc="0">
                <a:latin typeface="Calibri"/>
                <a:cs typeface="Calibri"/>
              </a:rPr>
              <a:t>h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n</a:t>
            </a:r>
            <a:r>
              <a:rPr dirty="0" smtClean="0" sz="3200" spc="-9">
                <a:latin typeface="Calibri"/>
                <a:cs typeface="Calibri"/>
              </a:rPr>
              <a:t>/</a:t>
            </a:r>
            <a:r>
              <a:rPr dirty="0" smtClean="0" sz="3200" spc="0">
                <a:latin typeface="Calibri"/>
                <a:cs typeface="Calibri"/>
              </a:rPr>
              <a:t>pe</a:t>
            </a:r>
            <a:r>
              <a:rPr dirty="0" smtClean="0" sz="3200" spc="-7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-29">
                <a:latin typeface="Calibri"/>
                <a:cs typeface="Calibri"/>
              </a:rPr>
              <a:t>g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endParaRPr sz="3200">
              <a:latin typeface="Calibri"/>
              <a:cs typeface="Calibri"/>
            </a:endParaRPr>
          </a:p>
          <a:p>
            <a:pPr marL="91744">
              <a:lnSpc>
                <a:spcPct val="101725"/>
              </a:lnSpc>
              <a:spcBef>
                <a:spcPts val="703"/>
              </a:spcBef>
            </a:pPr>
            <a:r>
              <a:rPr dirty="0" smtClean="0" sz="3200" spc="0">
                <a:latin typeface="Arial"/>
                <a:cs typeface="Arial"/>
              </a:rPr>
              <a:t>•</a:t>
            </a:r>
            <a:r>
              <a:rPr dirty="0" smtClean="0" sz="3200" spc="695">
                <a:latin typeface="Arial"/>
                <a:cs typeface="Arial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Memasa</a:t>
            </a:r>
            <a:r>
              <a:rPr dirty="0" smtClean="0" sz="3200" spc="9">
                <a:latin typeface="Calibri"/>
                <a:cs typeface="Calibri"/>
              </a:rPr>
              <a:t>n</a:t>
            </a:r>
            <a:r>
              <a:rPr dirty="0" smtClean="0" sz="3200" spc="0">
                <a:latin typeface="Calibri"/>
                <a:cs typeface="Calibri"/>
              </a:rPr>
              <a:t>g</a:t>
            </a:r>
            <a:r>
              <a:rPr dirty="0" smtClean="0" sz="3200" spc="-83">
                <a:latin typeface="Calibri"/>
                <a:cs typeface="Calibri"/>
              </a:rPr>
              <a:t> </a:t>
            </a:r>
            <a:r>
              <a:rPr dirty="0" smtClean="0" sz="3200" spc="-7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ambu</a:t>
            </a:r>
            <a:r>
              <a:rPr dirty="0" smtClean="0" sz="3200" spc="-25">
                <a:latin typeface="Calibri"/>
                <a:cs typeface="Calibri"/>
              </a:rPr>
              <a:t> </a:t>
            </a:r>
            <a:r>
              <a:rPr dirty="0" smtClean="0" sz="3200" spc="-7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ambu</a:t>
            </a:r>
            <a:r>
              <a:rPr dirty="0" smtClean="0" sz="3200" spc="-3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</a:t>
            </a:r>
            <a:r>
              <a:rPr dirty="0" smtClean="0" sz="3200" spc="-9">
                <a:latin typeface="Calibri"/>
                <a:cs typeface="Calibri"/>
              </a:rPr>
              <a:t>r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-34">
                <a:latin typeface="Calibri"/>
                <a:cs typeface="Calibri"/>
              </a:rPr>
              <a:t>g</a:t>
            </a:r>
            <a:r>
              <a:rPr dirty="0" smtClean="0" sz="3200" spc="-14">
                <a:latin typeface="Calibri"/>
                <a:cs typeface="Calibri"/>
              </a:rPr>
              <a:t>a</a:t>
            </a:r>
            <a:r>
              <a:rPr dirty="0" smtClean="0" sz="3200" spc="-39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endParaRPr sz="3200">
              <a:latin typeface="Calibri"/>
              <a:cs typeface="Calibri"/>
            </a:endParaRPr>
          </a:p>
          <a:p>
            <a:pPr marL="436168" marR="383282" indent="-344423">
              <a:lnSpc>
                <a:spcPts val="3840"/>
              </a:lnSpc>
              <a:spcBef>
                <a:spcPts val="868"/>
              </a:spcBef>
              <a:tabLst>
                <a:tab pos="431800" algn="l"/>
              </a:tabLst>
            </a:pPr>
            <a:r>
              <a:rPr dirty="0" smtClean="0" sz="3200" spc="0">
                <a:latin typeface="Arial"/>
                <a:cs typeface="Arial"/>
              </a:rPr>
              <a:t>•</a:t>
            </a:r>
            <a:r>
              <a:rPr dirty="0" smtClean="0" sz="3200" spc="0">
                <a:latin typeface="Arial"/>
                <a:cs typeface="Arial"/>
              </a:rPr>
              <a:t>	</a:t>
            </a:r>
            <a:r>
              <a:rPr dirty="0" smtClean="0" sz="3200" spc="0">
                <a:latin typeface="Calibri"/>
                <a:cs typeface="Calibri"/>
              </a:rPr>
              <a:t>Mel</a:t>
            </a:r>
            <a:r>
              <a:rPr dirty="0" smtClean="0" sz="3200" spc="14">
                <a:latin typeface="Calibri"/>
                <a:cs typeface="Calibri"/>
              </a:rPr>
              <a:t>a</a:t>
            </a:r>
            <a:r>
              <a:rPr dirty="0" smtClean="0" sz="3200" spc="-34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sna</a:t>
            </a:r>
            <a:r>
              <a:rPr dirty="0" smtClean="0" sz="3200" spc="-54">
                <a:latin typeface="Calibri"/>
                <a:cs typeface="Calibri"/>
              </a:rPr>
              <a:t>k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131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</a:t>
            </a:r>
            <a:r>
              <a:rPr dirty="0" smtClean="0" sz="3200" spc="-9">
                <a:latin typeface="Calibri"/>
                <a:cs typeface="Calibri"/>
              </a:rPr>
              <a:t>m</a:t>
            </a:r>
            <a:r>
              <a:rPr dirty="0" smtClean="0" sz="3200" spc="0">
                <a:latin typeface="Calibri"/>
                <a:cs typeface="Calibri"/>
              </a:rPr>
              <a:t>el</a:t>
            </a:r>
            <a:r>
              <a:rPr dirty="0" smtClean="0" sz="3200" spc="14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ha</a:t>
            </a:r>
            <a:r>
              <a:rPr dirty="0" smtClean="0" sz="3200" spc="-75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9">
                <a:latin typeface="Calibri"/>
                <a:cs typeface="Calibri"/>
              </a:rPr>
              <a:t>a</a:t>
            </a:r>
            <a:r>
              <a:rPr dirty="0" smtClean="0" sz="3200" spc="0">
                <a:latin typeface="Calibri"/>
                <a:cs typeface="Calibri"/>
              </a:rPr>
              <a:t>n</a:t>
            </a:r>
            <a:r>
              <a:rPr dirty="0" smtClean="0" sz="3200" spc="-99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pe</a:t>
            </a:r>
            <a:r>
              <a:rPr dirty="0" smtClean="0" sz="3200" spc="-79">
                <a:latin typeface="Calibri"/>
                <a:cs typeface="Calibri"/>
              </a:rPr>
              <a:t>r</a:t>
            </a:r>
            <a:r>
              <a:rPr dirty="0" smtClean="0" sz="3200" spc="0">
                <a:latin typeface="Calibri"/>
                <a:cs typeface="Calibri"/>
              </a:rPr>
              <a:t>a</a:t>
            </a:r>
            <a:r>
              <a:rPr dirty="0" smtClean="0" sz="3200" spc="19">
                <a:latin typeface="Calibri"/>
                <a:cs typeface="Calibri"/>
              </a:rPr>
              <a:t>l</a:t>
            </a:r>
            <a:r>
              <a:rPr dirty="0" smtClean="0" sz="3200" spc="-19">
                <a:latin typeface="Calibri"/>
                <a:cs typeface="Calibri"/>
              </a:rPr>
              <a:t>a</a:t>
            </a:r>
            <a:r>
              <a:rPr dirty="0" smtClean="0" sz="3200" spc="-39">
                <a:latin typeface="Calibri"/>
                <a:cs typeface="Calibri"/>
              </a:rPr>
              <a:t>t</a:t>
            </a:r>
            <a:r>
              <a:rPr dirty="0" smtClean="0" sz="3200" spc="0">
                <a:latin typeface="Calibri"/>
                <a:cs typeface="Calibri"/>
              </a:rPr>
              <a:t>an</a:t>
            </a:r>
            <a:r>
              <a:rPr dirty="0" smtClean="0" sz="3200" spc="-83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m</a:t>
            </a:r>
            <a:r>
              <a:rPr dirty="0" smtClean="0" sz="3200" spc="-9">
                <a:latin typeface="Calibri"/>
                <a:cs typeface="Calibri"/>
              </a:rPr>
              <a:t>e</a:t>
            </a:r>
            <a:r>
              <a:rPr dirty="0" smtClean="0" sz="3200" spc="0">
                <a:latin typeface="Calibri"/>
                <a:cs typeface="Calibri"/>
              </a:rPr>
              <a:t>d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s</a:t>
            </a:r>
            <a:r>
              <a:rPr dirty="0" smtClean="0" sz="3200" spc="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dan</a:t>
            </a:r>
            <a:r>
              <a:rPr dirty="0" smtClean="0" sz="3200" spc="-13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non</a:t>
            </a:r>
            <a:r>
              <a:rPr dirty="0" smtClean="0" sz="3200" spc="-30">
                <a:latin typeface="Calibri"/>
                <a:cs typeface="Calibri"/>
              </a:rPr>
              <a:t> </a:t>
            </a:r>
            <a:r>
              <a:rPr dirty="0" smtClean="0" sz="3200" spc="0">
                <a:latin typeface="Calibri"/>
                <a:cs typeface="Calibri"/>
              </a:rPr>
              <a:t>m</a:t>
            </a:r>
            <a:r>
              <a:rPr dirty="0" smtClean="0" sz="3200" spc="-14">
                <a:latin typeface="Calibri"/>
                <a:cs typeface="Calibri"/>
              </a:rPr>
              <a:t>e</a:t>
            </a:r>
            <a:r>
              <a:rPr dirty="0" smtClean="0" sz="3200" spc="0">
                <a:latin typeface="Calibri"/>
                <a:cs typeface="Calibri"/>
              </a:rPr>
              <a:t>d</a:t>
            </a:r>
            <a:r>
              <a:rPr dirty="0" smtClean="0" sz="3200" spc="9">
                <a:latin typeface="Calibri"/>
                <a:cs typeface="Calibri"/>
              </a:rPr>
              <a:t>i</a:t>
            </a:r>
            <a:r>
              <a:rPr dirty="0" smtClean="0" sz="3200" spc="0">
                <a:latin typeface="Calibri"/>
                <a:cs typeface="Calibri"/>
              </a:rPr>
              <a:t>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06324" y="0"/>
            <a:ext cx="8229600" cy="10683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740054">
              <a:lnSpc>
                <a:spcPct val="101725"/>
              </a:lnSpc>
              <a:spcBef>
                <a:spcPts val="300"/>
              </a:spcBef>
            </a:pPr>
            <a:r>
              <a:rPr dirty="0" smtClean="0" sz="4400" spc="0">
                <a:solidFill>
                  <a:srgbClr val="6493DA"/>
                </a:solidFill>
                <a:latin typeface="Calibri"/>
                <a:cs typeface="Calibri"/>
              </a:rPr>
              <a:t>Usaha</a:t>
            </a:r>
            <a:r>
              <a:rPr dirty="0" smtClean="0" sz="4400" spc="-60">
                <a:solidFill>
                  <a:srgbClr val="6493DA"/>
                </a:solidFill>
                <a:latin typeface="Calibri"/>
                <a:cs typeface="Calibri"/>
              </a:rPr>
              <a:t> </a:t>
            </a:r>
            <a:r>
              <a:rPr dirty="0" smtClean="0" sz="4400" spc="0">
                <a:solidFill>
                  <a:srgbClr val="6493DA"/>
                </a:solidFill>
                <a:latin typeface="Calibri"/>
                <a:cs typeface="Calibri"/>
              </a:rPr>
              <a:t>pen</a:t>
            </a:r>
            <a:r>
              <a:rPr dirty="0" smtClean="0" sz="4400" spc="-25">
                <a:solidFill>
                  <a:srgbClr val="6493DA"/>
                </a:solidFill>
                <a:latin typeface="Calibri"/>
                <a:cs typeface="Calibri"/>
              </a:rPr>
              <a:t>c</a:t>
            </a:r>
            <a:r>
              <a:rPr dirty="0" smtClean="0" sz="4400" spc="0">
                <a:solidFill>
                  <a:srgbClr val="6493DA"/>
                </a:solidFill>
                <a:latin typeface="Calibri"/>
                <a:cs typeface="Calibri"/>
              </a:rPr>
              <a:t>e</a:t>
            </a:r>
            <a:r>
              <a:rPr dirty="0" smtClean="0" sz="4400" spc="-79">
                <a:solidFill>
                  <a:srgbClr val="6493DA"/>
                </a:solidFill>
                <a:latin typeface="Calibri"/>
                <a:cs typeface="Calibri"/>
              </a:rPr>
              <a:t>g</a:t>
            </a:r>
            <a:r>
              <a:rPr dirty="0" smtClean="0" sz="4400" spc="0">
                <a:solidFill>
                  <a:srgbClr val="6493DA"/>
                </a:solidFill>
                <a:latin typeface="Calibri"/>
                <a:cs typeface="Calibri"/>
              </a:rPr>
              <a:t>ahan</a:t>
            </a:r>
            <a:r>
              <a:rPr dirty="0" smtClean="0" sz="4400" spc="-99">
                <a:solidFill>
                  <a:srgbClr val="6493DA"/>
                </a:solidFill>
                <a:latin typeface="Calibri"/>
                <a:cs typeface="Calibri"/>
              </a:rPr>
              <a:t> </a:t>
            </a:r>
            <a:r>
              <a:rPr dirty="0" smtClean="0" sz="4400" spc="-150">
                <a:solidFill>
                  <a:srgbClr val="6493DA"/>
                </a:solidFill>
                <a:latin typeface="Calibri"/>
                <a:cs typeface="Calibri"/>
              </a:rPr>
              <a:t>k</a:t>
            </a:r>
            <a:r>
              <a:rPr dirty="0" smtClean="0" sz="4400" spc="0">
                <a:solidFill>
                  <a:srgbClr val="6493DA"/>
                </a:solidFill>
                <a:latin typeface="Calibri"/>
                <a:cs typeface="Calibri"/>
              </a:rPr>
              <a:t>eba</a:t>
            </a:r>
            <a:r>
              <a:rPr dirty="0" smtClean="0" sz="4400" spc="-69">
                <a:solidFill>
                  <a:srgbClr val="6493DA"/>
                </a:solidFill>
                <a:latin typeface="Calibri"/>
                <a:cs typeface="Calibri"/>
              </a:rPr>
              <a:t>k</a:t>
            </a:r>
            <a:r>
              <a:rPr dirty="0" smtClean="0" sz="4400" spc="0">
                <a:solidFill>
                  <a:srgbClr val="6493DA"/>
                </a:solidFill>
                <a:latin typeface="Calibri"/>
                <a:cs typeface="Calibri"/>
              </a:rPr>
              <a:t>a</a:t>
            </a:r>
            <a:r>
              <a:rPr dirty="0" smtClean="0" sz="4400" spc="-79">
                <a:solidFill>
                  <a:srgbClr val="6493DA"/>
                </a:solidFill>
                <a:latin typeface="Calibri"/>
                <a:cs typeface="Calibri"/>
              </a:rPr>
              <a:t>r</a:t>
            </a:r>
            <a:r>
              <a:rPr dirty="0" smtClean="0" sz="4400" spc="0">
                <a:solidFill>
                  <a:srgbClr val="6493DA"/>
                </a:solidFill>
                <a:latin typeface="Calibri"/>
                <a:cs typeface="Calibri"/>
              </a:rPr>
              <a:t>an</a:t>
            </a:r>
            <a:endParaRPr sz="4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-42672" y="6159"/>
            <a:ext cx="9224518" cy="11473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353568" y="167589"/>
            <a:ext cx="8422894" cy="9401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-4572" y="35051"/>
            <a:ext cx="9150096" cy="10515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/>
          <p:nvPr/>
        </p:nvSpPr>
        <p:spPr>
          <a:xfrm>
            <a:off x="-4572" y="35051"/>
            <a:ext cx="9150096" cy="1051560"/>
          </a:xfrm>
          <a:custGeom>
            <a:avLst/>
            <a:gdLst/>
            <a:ahLst/>
            <a:cxnLst/>
            <a:rect l="l" t="t" r="r" b="b"/>
            <a:pathLst>
              <a:path w="9150096" h="1051560">
                <a:moveTo>
                  <a:pt x="9148571" y="0"/>
                </a:moveTo>
                <a:lnTo>
                  <a:pt x="4572" y="0"/>
                </a:lnTo>
              </a:path>
              <a:path w="9150096" h="1051560">
                <a:moveTo>
                  <a:pt x="4572" y="1051560"/>
                </a:moveTo>
                <a:lnTo>
                  <a:pt x="9148571" y="1051560"/>
                </a:lnTo>
              </a:path>
            </a:pathLst>
          </a:custGeom>
          <a:ln w="9144">
            <a:solidFill>
              <a:srgbClr val="97B853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682752" y="1197864"/>
            <a:ext cx="8183880" cy="4187952"/>
          </a:xfrm>
          <a:custGeom>
            <a:avLst/>
            <a:gdLst/>
            <a:ahLst/>
            <a:cxnLst/>
            <a:rect l="l" t="t" r="r" b="b"/>
            <a:pathLst>
              <a:path w="8183880" h="4187952">
                <a:moveTo>
                  <a:pt x="0" y="4187952"/>
                </a:moveTo>
                <a:lnTo>
                  <a:pt x="8183880" y="4187952"/>
                </a:lnTo>
                <a:lnTo>
                  <a:pt x="8183880" y="0"/>
                </a:lnTo>
                <a:lnTo>
                  <a:pt x="0" y="0"/>
                </a:lnTo>
                <a:lnTo>
                  <a:pt x="0" y="4187952"/>
                </a:lnTo>
                <a:close/>
              </a:path>
            </a:pathLst>
          </a:custGeom>
          <a:ln w="24384">
            <a:solidFill>
              <a:srgbClr val="C0504D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630123" y="380136"/>
            <a:ext cx="7935560" cy="4310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54"/>
              </a:lnSpc>
              <a:spcBef>
                <a:spcPts val="167"/>
              </a:spcBef>
            </a:pPr>
            <a:r>
              <a:rPr dirty="0" smtClean="0" baseline="3413" sz="4800" spc="-9">
                <a:solidFill>
                  <a:srgbClr val="6493DA"/>
                </a:solidFill>
                <a:latin typeface="Calibri"/>
                <a:cs typeface="Calibri"/>
              </a:rPr>
              <a:t>U</a:t>
            </a:r>
            <a:r>
              <a:rPr dirty="0" smtClean="0" baseline="3413" sz="4800" spc="0">
                <a:solidFill>
                  <a:srgbClr val="6493DA"/>
                </a:solidFill>
                <a:latin typeface="Calibri"/>
                <a:cs typeface="Calibri"/>
              </a:rPr>
              <a:t>p</a:t>
            </a:r>
            <a:r>
              <a:rPr dirty="0" smtClean="0" baseline="3413" sz="4800" spc="-39">
                <a:solidFill>
                  <a:srgbClr val="6493DA"/>
                </a:solidFill>
                <a:latin typeface="Calibri"/>
                <a:cs typeface="Calibri"/>
              </a:rPr>
              <a:t>a</a:t>
            </a:r>
            <a:r>
              <a:rPr dirty="0" smtClean="0" baseline="3413" sz="4800" spc="-54">
                <a:solidFill>
                  <a:srgbClr val="6493DA"/>
                </a:solidFill>
                <a:latin typeface="Calibri"/>
                <a:cs typeface="Calibri"/>
              </a:rPr>
              <a:t>y</a:t>
            </a:r>
            <a:r>
              <a:rPr dirty="0" smtClean="0" baseline="3413" sz="4800" spc="0">
                <a:solidFill>
                  <a:srgbClr val="6493DA"/>
                </a:solidFill>
                <a:latin typeface="Calibri"/>
                <a:cs typeface="Calibri"/>
              </a:rPr>
              <a:t>a</a:t>
            </a:r>
            <a:r>
              <a:rPr dirty="0" smtClean="0" baseline="3413" sz="4800" spc="-57">
                <a:solidFill>
                  <a:srgbClr val="6493DA"/>
                </a:solidFill>
                <a:latin typeface="Calibri"/>
                <a:cs typeface="Calibri"/>
              </a:rPr>
              <a:t> </a:t>
            </a:r>
            <a:r>
              <a:rPr dirty="0" smtClean="0" baseline="3413" sz="4800" spc="0">
                <a:solidFill>
                  <a:srgbClr val="6493DA"/>
                </a:solidFill>
                <a:latin typeface="Calibri"/>
                <a:cs typeface="Calibri"/>
              </a:rPr>
              <a:t>penan</a:t>
            </a:r>
            <a:r>
              <a:rPr dirty="0" smtClean="0" baseline="3413" sz="4800" spc="34">
                <a:solidFill>
                  <a:srgbClr val="6493DA"/>
                </a:solidFill>
                <a:latin typeface="Calibri"/>
                <a:cs typeface="Calibri"/>
              </a:rPr>
              <a:t>g</a:t>
            </a:r>
            <a:r>
              <a:rPr dirty="0" smtClean="0" baseline="3413" sz="4800" spc="0">
                <a:solidFill>
                  <a:srgbClr val="6493DA"/>
                </a:solidFill>
                <a:latin typeface="Calibri"/>
                <a:cs typeface="Calibri"/>
              </a:rPr>
              <a:t>g</a:t>
            </a:r>
            <a:r>
              <a:rPr dirty="0" smtClean="0" baseline="3413" sz="4800" spc="4">
                <a:solidFill>
                  <a:srgbClr val="6493DA"/>
                </a:solidFill>
                <a:latin typeface="Calibri"/>
                <a:cs typeface="Calibri"/>
              </a:rPr>
              <a:t>u</a:t>
            </a:r>
            <a:r>
              <a:rPr dirty="0" smtClean="0" baseline="3413" sz="4800" spc="0">
                <a:solidFill>
                  <a:srgbClr val="6493DA"/>
                </a:solidFill>
                <a:latin typeface="Calibri"/>
                <a:cs typeface="Calibri"/>
              </a:rPr>
              <a:t>l</a:t>
            </a:r>
            <a:r>
              <a:rPr dirty="0" smtClean="0" baseline="3413" sz="4800" spc="14">
                <a:solidFill>
                  <a:srgbClr val="6493DA"/>
                </a:solidFill>
                <a:latin typeface="Calibri"/>
                <a:cs typeface="Calibri"/>
              </a:rPr>
              <a:t>a</a:t>
            </a:r>
            <a:r>
              <a:rPr dirty="0" smtClean="0" baseline="3413" sz="4800" spc="0">
                <a:solidFill>
                  <a:srgbClr val="6493DA"/>
                </a:solidFill>
                <a:latin typeface="Calibri"/>
                <a:cs typeface="Calibri"/>
              </a:rPr>
              <a:t>n</a:t>
            </a:r>
            <a:r>
              <a:rPr dirty="0" smtClean="0" baseline="3413" sz="4800" spc="-39">
                <a:solidFill>
                  <a:srgbClr val="6493DA"/>
                </a:solidFill>
                <a:latin typeface="Calibri"/>
                <a:cs typeface="Calibri"/>
              </a:rPr>
              <a:t>g</a:t>
            </a:r>
            <a:r>
              <a:rPr dirty="0" smtClean="0" baseline="3413" sz="4800" spc="0">
                <a:solidFill>
                  <a:srgbClr val="6493DA"/>
                </a:solidFill>
                <a:latin typeface="Calibri"/>
                <a:cs typeface="Calibri"/>
              </a:rPr>
              <a:t>an</a:t>
            </a:r>
            <a:r>
              <a:rPr dirty="0" smtClean="0" baseline="3413" sz="4800" spc="-145">
                <a:solidFill>
                  <a:srgbClr val="6493DA"/>
                </a:solidFill>
                <a:latin typeface="Calibri"/>
                <a:cs typeface="Calibri"/>
              </a:rPr>
              <a:t> </a:t>
            </a:r>
            <a:r>
              <a:rPr dirty="0" smtClean="0" baseline="3413" sz="4800" spc="-54">
                <a:solidFill>
                  <a:srgbClr val="6493DA"/>
                </a:solidFill>
                <a:latin typeface="Calibri"/>
                <a:cs typeface="Calibri"/>
              </a:rPr>
              <a:t>y</a:t>
            </a:r>
            <a:r>
              <a:rPr dirty="0" smtClean="0" baseline="3413" sz="4800" spc="0">
                <a:solidFill>
                  <a:srgbClr val="6493DA"/>
                </a:solidFill>
                <a:latin typeface="Calibri"/>
                <a:cs typeface="Calibri"/>
              </a:rPr>
              <a:t>g</a:t>
            </a:r>
            <a:r>
              <a:rPr dirty="0" smtClean="0" baseline="3413" sz="4800" spc="5">
                <a:solidFill>
                  <a:srgbClr val="6493DA"/>
                </a:solidFill>
                <a:latin typeface="Calibri"/>
                <a:cs typeface="Calibri"/>
              </a:rPr>
              <a:t> </a:t>
            </a:r>
            <a:r>
              <a:rPr dirty="0" smtClean="0" baseline="3413" sz="4800" spc="0">
                <a:solidFill>
                  <a:srgbClr val="6493DA"/>
                </a:solidFill>
                <a:latin typeface="Calibri"/>
                <a:cs typeface="Calibri"/>
              </a:rPr>
              <a:t>d</a:t>
            </a:r>
            <a:r>
              <a:rPr dirty="0" smtClean="0" baseline="3413" sz="4800" spc="9">
                <a:solidFill>
                  <a:srgbClr val="6493DA"/>
                </a:solidFill>
                <a:latin typeface="Calibri"/>
                <a:cs typeface="Calibri"/>
              </a:rPr>
              <a:t>i</a:t>
            </a:r>
            <a:r>
              <a:rPr dirty="0" smtClean="0" baseline="3413" sz="4800" spc="0">
                <a:solidFill>
                  <a:srgbClr val="6493DA"/>
                </a:solidFill>
                <a:latin typeface="Calibri"/>
                <a:cs typeface="Calibri"/>
              </a:rPr>
              <a:t>pe</a:t>
            </a:r>
            <a:r>
              <a:rPr dirty="0" smtClean="0" baseline="3413" sz="4800" spc="-14">
                <a:solidFill>
                  <a:srgbClr val="6493DA"/>
                </a:solidFill>
                <a:latin typeface="Calibri"/>
                <a:cs typeface="Calibri"/>
              </a:rPr>
              <a:t>r</a:t>
            </a:r>
            <a:r>
              <a:rPr dirty="0" smtClean="0" baseline="3413" sz="4800" spc="0">
                <a:solidFill>
                  <a:srgbClr val="6493DA"/>
                </a:solidFill>
                <a:latin typeface="Calibri"/>
                <a:cs typeface="Calibri"/>
              </a:rPr>
              <a:t>l</a:t>
            </a:r>
            <a:r>
              <a:rPr dirty="0" smtClean="0" baseline="3413" sz="4800" spc="9">
                <a:solidFill>
                  <a:srgbClr val="6493DA"/>
                </a:solidFill>
                <a:latin typeface="Calibri"/>
                <a:cs typeface="Calibri"/>
              </a:rPr>
              <a:t>u</a:t>
            </a:r>
            <a:r>
              <a:rPr dirty="0" smtClean="0" baseline="3413" sz="4800" spc="-59">
                <a:solidFill>
                  <a:srgbClr val="6493DA"/>
                </a:solidFill>
                <a:latin typeface="Calibri"/>
                <a:cs typeface="Calibri"/>
              </a:rPr>
              <a:t>k</a:t>
            </a:r>
            <a:r>
              <a:rPr dirty="0" smtClean="0" baseline="3413" sz="4800" spc="0">
                <a:solidFill>
                  <a:srgbClr val="6493DA"/>
                </a:solidFill>
                <a:latin typeface="Calibri"/>
                <a:cs typeface="Calibri"/>
              </a:rPr>
              <a:t>an</a:t>
            </a:r>
            <a:r>
              <a:rPr dirty="0" smtClean="0" baseline="3413" sz="4800" spc="-78">
                <a:solidFill>
                  <a:srgbClr val="6493DA"/>
                </a:solidFill>
                <a:latin typeface="Calibri"/>
                <a:cs typeface="Calibri"/>
              </a:rPr>
              <a:t> </a:t>
            </a:r>
            <a:r>
              <a:rPr dirty="0" smtClean="0" baseline="3413" sz="4800" spc="0">
                <a:solidFill>
                  <a:srgbClr val="6493DA"/>
                </a:solidFill>
                <a:latin typeface="Calibri"/>
                <a:cs typeface="Calibri"/>
              </a:rPr>
              <a:t>d</a:t>
            </a:r>
            <a:r>
              <a:rPr dirty="0" smtClean="0" baseline="3413" sz="4800" spc="9">
                <a:solidFill>
                  <a:srgbClr val="6493DA"/>
                </a:solidFill>
                <a:latin typeface="Calibri"/>
                <a:cs typeface="Calibri"/>
              </a:rPr>
              <a:t>i</a:t>
            </a:r>
            <a:r>
              <a:rPr dirty="0" smtClean="0" baseline="3413" sz="4800" spc="0">
                <a:solidFill>
                  <a:srgbClr val="6493DA"/>
                </a:solidFill>
                <a:latin typeface="Calibri"/>
                <a:cs typeface="Calibri"/>
              </a:rPr>
              <a:t>l</a:t>
            </a:r>
            <a:r>
              <a:rPr dirty="0" smtClean="0" baseline="3413" sz="4800" spc="14">
                <a:solidFill>
                  <a:srgbClr val="6493DA"/>
                </a:solidFill>
                <a:latin typeface="Calibri"/>
                <a:cs typeface="Calibri"/>
              </a:rPr>
              <a:t>a</a:t>
            </a:r>
            <a:r>
              <a:rPr dirty="0" smtClean="0" baseline="3413" sz="4800" spc="-59">
                <a:solidFill>
                  <a:srgbClr val="6493DA"/>
                </a:solidFill>
                <a:latin typeface="Calibri"/>
                <a:cs typeface="Calibri"/>
              </a:rPr>
              <a:t>k</a:t>
            </a:r>
            <a:r>
              <a:rPr dirty="0" smtClean="0" baseline="3413" sz="4800" spc="0">
                <a:solidFill>
                  <a:srgbClr val="6493DA"/>
                </a:solidFill>
                <a:latin typeface="Calibri"/>
                <a:cs typeface="Calibri"/>
              </a:rPr>
              <a:t>u</a:t>
            </a:r>
            <a:r>
              <a:rPr dirty="0" smtClean="0" baseline="3413" sz="4800" spc="-54">
                <a:solidFill>
                  <a:srgbClr val="6493DA"/>
                </a:solidFill>
                <a:latin typeface="Calibri"/>
                <a:cs typeface="Calibri"/>
              </a:rPr>
              <a:t>k</a:t>
            </a:r>
            <a:r>
              <a:rPr dirty="0" smtClean="0" baseline="3413" sz="4800" spc="0">
                <a:solidFill>
                  <a:srgbClr val="6493DA"/>
                </a:solidFill>
                <a:latin typeface="Calibri"/>
                <a:cs typeface="Calibri"/>
              </a:rPr>
              <a:t>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82752" y="1197864"/>
            <a:ext cx="8183880" cy="41879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2659">
              <a:lnSpc>
                <a:spcPts val="3610"/>
              </a:lnSpc>
              <a:spcBef>
                <a:spcPts val="180"/>
              </a:spcBef>
            </a:pPr>
            <a:r>
              <a:rPr dirty="0" smtClean="0" baseline="1932" sz="4500" spc="0">
                <a:latin typeface="Arial"/>
                <a:cs typeface="Arial"/>
              </a:rPr>
              <a:t>•</a:t>
            </a:r>
            <a:r>
              <a:rPr dirty="0" smtClean="0" baseline="1932" sz="4500" spc="0">
                <a:latin typeface="Arial"/>
                <a:cs typeface="Arial"/>
              </a:rPr>
              <a:t> </a:t>
            </a:r>
            <a:r>
              <a:rPr dirty="0" smtClean="0" baseline="1932" sz="4500" spc="0">
                <a:latin typeface="Arial"/>
                <a:cs typeface="Arial"/>
              </a:rPr>
              <a:t> </a:t>
            </a:r>
            <a:r>
              <a:rPr dirty="0" smtClean="0" baseline="1820" sz="4500" spc="0">
                <a:latin typeface="Calibri"/>
                <a:cs typeface="Calibri"/>
              </a:rPr>
              <a:t>Me</a:t>
            </a:r>
            <a:r>
              <a:rPr dirty="0" smtClean="0" baseline="1820" sz="4500" spc="-39">
                <a:latin typeface="Calibri"/>
                <a:cs typeface="Calibri"/>
              </a:rPr>
              <a:t>n</a:t>
            </a:r>
            <a:r>
              <a:rPr dirty="0" smtClean="0" baseline="1820" sz="4500" spc="-39">
                <a:latin typeface="Calibri"/>
                <a:cs typeface="Calibri"/>
              </a:rPr>
              <a:t>y</a:t>
            </a:r>
            <a:r>
              <a:rPr dirty="0" smtClean="0" baseline="1820" sz="4500" spc="0">
                <a:latin typeface="Calibri"/>
                <a:cs typeface="Calibri"/>
              </a:rPr>
              <a:t>emp</a:t>
            </a:r>
            <a:r>
              <a:rPr dirty="0" smtClean="0" baseline="1820" sz="4500" spc="9">
                <a:latin typeface="Calibri"/>
                <a:cs typeface="Calibri"/>
              </a:rPr>
              <a:t>u</a:t>
            </a:r>
            <a:r>
              <a:rPr dirty="0" smtClean="0" baseline="1820" sz="4500" spc="0">
                <a:latin typeface="Calibri"/>
                <a:cs typeface="Calibri"/>
              </a:rPr>
              <a:t>r</a:t>
            </a:r>
            <a:r>
              <a:rPr dirty="0" smtClean="0" baseline="1820" sz="4500" spc="14">
                <a:latin typeface="Calibri"/>
                <a:cs typeface="Calibri"/>
              </a:rPr>
              <a:t>n</a:t>
            </a:r>
            <a:r>
              <a:rPr dirty="0" smtClean="0" baseline="1820" sz="4500" spc="0">
                <a:latin typeface="Calibri"/>
                <a:cs typeface="Calibri"/>
              </a:rPr>
              <a:t>a</a:t>
            </a:r>
            <a:r>
              <a:rPr dirty="0" smtClean="0" baseline="1820" sz="4500" spc="-39">
                <a:latin typeface="Calibri"/>
                <a:cs typeface="Calibri"/>
              </a:rPr>
              <a:t>k</a:t>
            </a:r>
            <a:r>
              <a:rPr dirty="0" smtClean="0" baseline="1820" sz="4500" spc="0">
                <a:latin typeface="Calibri"/>
                <a:cs typeface="Calibri"/>
              </a:rPr>
              <a:t>an</a:t>
            </a:r>
            <a:r>
              <a:rPr dirty="0" smtClean="0" baseline="1820" sz="4500" spc="-54">
                <a:latin typeface="Calibri"/>
                <a:cs typeface="Calibri"/>
              </a:rPr>
              <a:t> </a:t>
            </a:r>
            <a:r>
              <a:rPr dirty="0" smtClean="0" baseline="1820" sz="4500" spc="-50">
                <a:latin typeface="Calibri"/>
                <a:cs typeface="Calibri"/>
              </a:rPr>
              <a:t>f</a:t>
            </a:r>
            <a:r>
              <a:rPr dirty="0" smtClean="0" baseline="1820" sz="4500" spc="0">
                <a:latin typeface="Calibri"/>
                <a:cs typeface="Calibri"/>
              </a:rPr>
              <a:t>as</a:t>
            </a:r>
            <a:r>
              <a:rPr dirty="0" smtClean="0" baseline="1820" sz="4500" spc="9">
                <a:latin typeface="Calibri"/>
                <a:cs typeface="Calibri"/>
              </a:rPr>
              <a:t>i</a:t>
            </a:r>
            <a:r>
              <a:rPr dirty="0" smtClean="0" baseline="1820" sz="4500" spc="0">
                <a:latin typeface="Calibri"/>
                <a:cs typeface="Calibri"/>
              </a:rPr>
              <a:t>l</a:t>
            </a:r>
            <a:r>
              <a:rPr dirty="0" smtClean="0" baseline="1820" sz="4500" spc="9">
                <a:latin typeface="Calibri"/>
                <a:cs typeface="Calibri"/>
              </a:rPr>
              <a:t>i</a:t>
            </a:r>
            <a:r>
              <a:rPr dirty="0" smtClean="0" baseline="1820" sz="4500" spc="-44">
                <a:latin typeface="Calibri"/>
                <a:cs typeface="Calibri"/>
              </a:rPr>
              <a:t>t</a:t>
            </a:r>
            <a:r>
              <a:rPr dirty="0" smtClean="0" baseline="1820" sz="4500" spc="0">
                <a:latin typeface="Calibri"/>
                <a:cs typeface="Calibri"/>
              </a:rPr>
              <a:t>as</a:t>
            </a:r>
            <a:r>
              <a:rPr dirty="0" smtClean="0" baseline="1820" sz="4500" spc="-14">
                <a:latin typeface="Calibri"/>
                <a:cs typeface="Calibri"/>
              </a:rPr>
              <a:t> </a:t>
            </a:r>
            <a:r>
              <a:rPr dirty="0" smtClean="0" baseline="1820" sz="4500" spc="4">
                <a:latin typeface="Calibri"/>
                <a:cs typeface="Calibri"/>
              </a:rPr>
              <a:t>b</a:t>
            </a:r>
            <a:r>
              <a:rPr dirty="0" smtClean="0" baseline="1820" sz="4500" spc="0">
                <a:latin typeface="Calibri"/>
                <a:cs typeface="Calibri"/>
              </a:rPr>
              <a:t>a</a:t>
            </a:r>
            <a:r>
              <a:rPr dirty="0" smtClean="0" baseline="1820" sz="4500" spc="-14">
                <a:latin typeface="Calibri"/>
                <a:cs typeface="Calibri"/>
              </a:rPr>
              <a:t>n</a:t>
            </a:r>
            <a:r>
              <a:rPr dirty="0" smtClean="0" baseline="1820" sz="4500" spc="0">
                <a:latin typeface="Calibri"/>
                <a:cs typeface="Calibri"/>
              </a:rPr>
              <a:t>tu</a:t>
            </a:r>
            <a:r>
              <a:rPr dirty="0" smtClean="0" baseline="1820" sz="4500" spc="-39">
                <a:latin typeface="Calibri"/>
                <a:cs typeface="Calibri"/>
              </a:rPr>
              <a:t> </a:t>
            </a:r>
            <a:r>
              <a:rPr dirty="0" smtClean="0" baseline="1820" sz="4500" spc="4">
                <a:latin typeface="Calibri"/>
                <a:cs typeface="Calibri"/>
              </a:rPr>
              <a:t>u</a:t>
            </a:r>
            <a:r>
              <a:rPr dirty="0" smtClean="0" baseline="1820" sz="4500" spc="-14">
                <a:latin typeface="Calibri"/>
                <a:cs typeface="Calibri"/>
              </a:rPr>
              <a:t>n</a:t>
            </a:r>
            <a:r>
              <a:rPr dirty="0" smtClean="0" baseline="1820" sz="4500" spc="0">
                <a:latin typeface="Calibri"/>
                <a:cs typeface="Calibri"/>
              </a:rPr>
              <a:t>t</a:t>
            </a:r>
            <a:r>
              <a:rPr dirty="0" smtClean="0" baseline="1820" sz="4500" spc="9">
                <a:latin typeface="Calibri"/>
                <a:cs typeface="Calibri"/>
              </a:rPr>
              <a:t>u</a:t>
            </a:r>
            <a:r>
              <a:rPr dirty="0" smtClean="0" baseline="1820" sz="4500" spc="0">
                <a:latin typeface="Calibri"/>
                <a:cs typeface="Calibri"/>
              </a:rPr>
              <a:t>k</a:t>
            </a:r>
            <a:endParaRPr sz="3000">
              <a:latin typeface="Calibri"/>
              <a:cs typeface="Calibri"/>
            </a:endParaRPr>
          </a:p>
          <a:p>
            <a:pPr marL="437083">
              <a:lnSpc>
                <a:spcPts val="3240"/>
              </a:lnSpc>
            </a:pPr>
            <a:r>
              <a:rPr dirty="0" smtClean="0" baseline="2730" sz="4500" spc="0">
                <a:latin typeface="Calibri"/>
                <a:cs typeface="Calibri"/>
              </a:rPr>
              <a:t>men</a:t>
            </a:r>
            <a:r>
              <a:rPr dirty="0" smtClean="0" baseline="2730" sz="4500" spc="-19">
                <a:latin typeface="Calibri"/>
                <a:cs typeface="Calibri"/>
              </a:rPr>
              <a:t>g</a:t>
            </a:r>
            <a:r>
              <a:rPr dirty="0" smtClean="0" baseline="2730" sz="4500" spc="-29">
                <a:latin typeface="Calibri"/>
                <a:cs typeface="Calibri"/>
              </a:rPr>
              <a:t>e</a:t>
            </a:r>
            <a:r>
              <a:rPr dirty="0" smtClean="0" baseline="2730" sz="4500" spc="-59">
                <a:latin typeface="Calibri"/>
                <a:cs typeface="Calibri"/>
              </a:rPr>
              <a:t>v</a:t>
            </a:r>
            <a:r>
              <a:rPr dirty="0" smtClean="0" baseline="2730" sz="4500" spc="0">
                <a:latin typeface="Calibri"/>
                <a:cs typeface="Calibri"/>
              </a:rPr>
              <a:t>a</a:t>
            </a:r>
            <a:r>
              <a:rPr dirty="0" smtClean="0" baseline="2730" sz="4500" spc="-44">
                <a:latin typeface="Calibri"/>
                <a:cs typeface="Calibri"/>
              </a:rPr>
              <a:t>k</a:t>
            </a:r>
            <a:r>
              <a:rPr dirty="0" smtClean="0" baseline="2730" sz="4500" spc="0">
                <a:latin typeface="Calibri"/>
                <a:cs typeface="Calibri"/>
              </a:rPr>
              <a:t>u</a:t>
            </a:r>
            <a:r>
              <a:rPr dirty="0" smtClean="0" baseline="2730" sz="4500" spc="-39">
                <a:latin typeface="Calibri"/>
                <a:cs typeface="Calibri"/>
              </a:rPr>
              <a:t>k</a:t>
            </a:r>
            <a:r>
              <a:rPr dirty="0" smtClean="0" baseline="2730" sz="4500" spc="0">
                <a:latin typeface="Calibri"/>
                <a:cs typeface="Calibri"/>
              </a:rPr>
              <a:t>as</a:t>
            </a:r>
            <a:r>
              <a:rPr dirty="0" smtClean="0" baseline="2730" sz="4500" spc="4">
                <a:latin typeface="Calibri"/>
                <a:cs typeface="Calibri"/>
              </a:rPr>
              <a:t>i</a:t>
            </a:r>
            <a:r>
              <a:rPr dirty="0" smtClean="0" baseline="2730" sz="4500" spc="-44">
                <a:latin typeface="Calibri"/>
                <a:cs typeface="Calibri"/>
              </a:rPr>
              <a:t>k</a:t>
            </a:r>
            <a:r>
              <a:rPr dirty="0" smtClean="0" baseline="2730" sz="4500" spc="0">
                <a:latin typeface="Calibri"/>
                <a:cs typeface="Calibri"/>
              </a:rPr>
              <a:t>an</a:t>
            </a:r>
            <a:r>
              <a:rPr dirty="0" smtClean="0" baseline="2730" sz="4500" spc="-34">
                <a:latin typeface="Calibri"/>
                <a:cs typeface="Calibri"/>
              </a:rPr>
              <a:t> </a:t>
            </a:r>
            <a:r>
              <a:rPr dirty="0" smtClean="0" baseline="2730" sz="4500" spc="4">
                <a:latin typeface="Calibri"/>
                <a:cs typeface="Calibri"/>
              </a:rPr>
              <a:t>p</a:t>
            </a:r>
            <a:r>
              <a:rPr dirty="0" smtClean="0" baseline="2730" sz="4500" spc="0">
                <a:latin typeface="Calibri"/>
                <a:cs typeface="Calibri"/>
              </a:rPr>
              <a:t>as</a:t>
            </a:r>
            <a:r>
              <a:rPr dirty="0" smtClean="0" baseline="2730" sz="4500" spc="14">
                <a:latin typeface="Calibri"/>
                <a:cs typeface="Calibri"/>
              </a:rPr>
              <a:t>i</a:t>
            </a:r>
            <a:r>
              <a:rPr dirty="0" smtClean="0" baseline="2730" sz="4500" spc="0">
                <a:latin typeface="Calibri"/>
                <a:cs typeface="Calibri"/>
              </a:rPr>
              <a:t>en</a:t>
            </a:r>
            <a:endParaRPr sz="3000">
              <a:latin typeface="Calibri"/>
              <a:cs typeface="Calibri"/>
            </a:endParaRPr>
          </a:p>
          <a:p>
            <a:pPr marL="92659">
              <a:lnSpc>
                <a:spcPct val="101725"/>
              </a:lnSpc>
              <a:spcBef>
                <a:spcPts val="138"/>
              </a:spcBef>
            </a:pPr>
            <a:r>
              <a:rPr dirty="0" smtClean="0" sz="3000" spc="0">
                <a:latin typeface="Arial"/>
                <a:cs typeface="Arial"/>
              </a:rPr>
              <a:t>•</a:t>
            </a:r>
            <a:r>
              <a:rPr dirty="0" smtClean="0" sz="3000" spc="0">
                <a:latin typeface="Arial"/>
                <a:cs typeface="Arial"/>
              </a:rPr>
              <a:t> </a:t>
            </a:r>
            <a:r>
              <a:rPr dirty="0" smtClean="0" sz="3000" spc="0">
                <a:latin typeface="Arial"/>
                <a:cs typeface="Arial"/>
              </a:rPr>
              <a:t> </a:t>
            </a:r>
            <a:r>
              <a:rPr dirty="0" smtClean="0" sz="3000" spc="0">
                <a:latin typeface="Calibri"/>
                <a:cs typeface="Calibri"/>
              </a:rPr>
              <a:t>Meng</a:t>
            </a:r>
            <a:r>
              <a:rPr dirty="0" smtClean="0" sz="3000" spc="9">
                <a:latin typeface="Calibri"/>
                <a:cs typeface="Calibri"/>
              </a:rPr>
              <a:t>u</a:t>
            </a:r>
            <a:r>
              <a:rPr dirty="0" smtClean="0" sz="3000" spc="-59">
                <a:latin typeface="Calibri"/>
                <a:cs typeface="Calibri"/>
              </a:rPr>
              <a:t>r</a:t>
            </a:r>
            <a:r>
              <a:rPr dirty="0" smtClean="0" sz="3000" spc="0">
                <a:latin typeface="Calibri"/>
                <a:cs typeface="Calibri"/>
              </a:rPr>
              <a:t>a</a:t>
            </a:r>
            <a:r>
              <a:rPr dirty="0" smtClean="0" sz="3000" spc="4">
                <a:latin typeface="Calibri"/>
                <a:cs typeface="Calibri"/>
              </a:rPr>
              <a:t>n</a:t>
            </a:r>
            <a:r>
              <a:rPr dirty="0" smtClean="0" sz="3000" spc="0">
                <a:latin typeface="Calibri"/>
                <a:cs typeface="Calibri"/>
              </a:rPr>
              <a:t>gi</a:t>
            </a:r>
            <a:r>
              <a:rPr dirty="0" smtClean="0" sz="3000" spc="-34">
                <a:latin typeface="Calibri"/>
                <a:cs typeface="Calibri"/>
              </a:rPr>
              <a:t> </a:t>
            </a:r>
            <a:r>
              <a:rPr dirty="0" smtClean="0" sz="3000" spc="-39">
                <a:latin typeface="Calibri"/>
                <a:cs typeface="Calibri"/>
              </a:rPr>
              <a:t>r</a:t>
            </a:r>
            <a:r>
              <a:rPr dirty="0" smtClean="0" sz="3000" spc="0">
                <a:latin typeface="Calibri"/>
                <a:cs typeface="Calibri"/>
              </a:rPr>
              <a:t>esi</a:t>
            </a:r>
            <a:r>
              <a:rPr dirty="0" smtClean="0" sz="3000" spc="-89">
                <a:latin typeface="Calibri"/>
                <a:cs typeface="Calibri"/>
              </a:rPr>
              <a:t>k</a:t>
            </a:r>
            <a:r>
              <a:rPr dirty="0" smtClean="0" sz="3000" spc="0">
                <a:latin typeface="Calibri"/>
                <a:cs typeface="Calibri"/>
              </a:rPr>
              <a:t>o</a:t>
            </a:r>
            <a:r>
              <a:rPr dirty="0" smtClean="0" sz="3000" spc="0">
                <a:latin typeface="Calibri"/>
                <a:cs typeface="Calibri"/>
              </a:rPr>
              <a:t> </a:t>
            </a:r>
            <a:r>
              <a:rPr dirty="0" smtClean="0" sz="3000" spc="4">
                <a:latin typeface="Calibri"/>
                <a:cs typeface="Calibri"/>
              </a:rPr>
              <a:t>p</a:t>
            </a:r>
            <a:r>
              <a:rPr dirty="0" smtClean="0" sz="3000" spc="0">
                <a:latin typeface="Calibri"/>
                <a:cs typeface="Calibri"/>
              </a:rPr>
              <a:t>am</a:t>
            </a:r>
            <a:r>
              <a:rPr dirty="0" smtClean="0" sz="3000" spc="9">
                <a:latin typeface="Calibri"/>
                <a:cs typeface="Calibri"/>
              </a:rPr>
              <a:t>i</a:t>
            </a:r>
            <a:r>
              <a:rPr dirty="0" smtClean="0" sz="3000" spc="0">
                <a:latin typeface="Calibri"/>
                <a:cs typeface="Calibri"/>
              </a:rPr>
              <a:t>k</a:t>
            </a:r>
            <a:r>
              <a:rPr dirty="0" smtClean="0" sz="3000" spc="-25">
                <a:latin typeface="Calibri"/>
                <a:cs typeface="Calibri"/>
              </a:rPr>
              <a:t> </a:t>
            </a:r>
            <a:r>
              <a:rPr dirty="0" smtClean="0" sz="3000" spc="4">
                <a:latin typeface="Calibri"/>
                <a:cs typeface="Calibri"/>
              </a:rPr>
              <a:t>d</a:t>
            </a:r>
            <a:r>
              <a:rPr dirty="0" smtClean="0" sz="3000" spc="0">
                <a:latin typeface="Calibri"/>
                <a:cs typeface="Calibri"/>
              </a:rPr>
              <a:t>g</a:t>
            </a:r>
            <a:r>
              <a:rPr dirty="0" smtClean="0" sz="3000" spc="-25">
                <a:latin typeface="Calibri"/>
                <a:cs typeface="Calibri"/>
              </a:rPr>
              <a:t> </a:t>
            </a:r>
            <a:r>
              <a:rPr dirty="0" smtClean="0" sz="3000" spc="0">
                <a:latin typeface="Calibri"/>
                <a:cs typeface="Calibri"/>
              </a:rPr>
              <a:t>meni</a:t>
            </a:r>
            <a:r>
              <a:rPr dirty="0" smtClean="0" sz="3000" spc="14">
                <a:latin typeface="Calibri"/>
                <a:cs typeface="Calibri"/>
              </a:rPr>
              <a:t>n</a:t>
            </a:r>
            <a:r>
              <a:rPr dirty="0" smtClean="0" sz="3000" spc="0">
                <a:latin typeface="Calibri"/>
                <a:cs typeface="Calibri"/>
              </a:rPr>
              <a:t>g</a:t>
            </a:r>
            <a:r>
              <a:rPr dirty="0" smtClean="0" sz="3000" spc="-44">
                <a:latin typeface="Calibri"/>
                <a:cs typeface="Calibri"/>
              </a:rPr>
              <a:t>k</a:t>
            </a:r>
            <a:r>
              <a:rPr dirty="0" smtClean="0" sz="3000" spc="-19">
                <a:latin typeface="Calibri"/>
                <a:cs typeface="Calibri"/>
              </a:rPr>
              <a:t>a</a:t>
            </a:r>
            <a:r>
              <a:rPr dirty="0" smtClean="0" sz="3000" spc="0">
                <a:latin typeface="Calibri"/>
                <a:cs typeface="Calibri"/>
              </a:rPr>
              <a:t>t</a:t>
            </a:r>
            <a:r>
              <a:rPr dirty="0" smtClean="0" sz="3000" spc="-44">
                <a:latin typeface="Calibri"/>
                <a:cs typeface="Calibri"/>
              </a:rPr>
              <a:t>k</a:t>
            </a:r>
            <a:r>
              <a:rPr dirty="0" smtClean="0" sz="3000" spc="0">
                <a:latin typeface="Calibri"/>
                <a:cs typeface="Calibri"/>
              </a:rPr>
              <a:t>an</a:t>
            </a:r>
            <a:endParaRPr sz="3000">
              <a:latin typeface="Calibri"/>
              <a:cs typeface="Calibri"/>
            </a:endParaRPr>
          </a:p>
          <a:p>
            <a:pPr marL="437083">
              <a:lnSpc>
                <a:spcPts val="3240"/>
              </a:lnSpc>
              <a:spcBef>
                <a:spcPts val="162"/>
              </a:spcBef>
            </a:pPr>
            <a:r>
              <a:rPr dirty="0" smtClean="0" baseline="2730" sz="4500" spc="-34">
                <a:latin typeface="Calibri"/>
                <a:cs typeface="Calibri"/>
              </a:rPr>
              <a:t>v</a:t>
            </a:r>
            <a:r>
              <a:rPr dirty="0" smtClean="0" baseline="2730" sz="4500" spc="0">
                <a:latin typeface="Calibri"/>
                <a:cs typeface="Calibri"/>
              </a:rPr>
              <a:t>ol</a:t>
            </a:r>
            <a:r>
              <a:rPr dirty="0" smtClean="0" baseline="2730" sz="4500" spc="14">
                <a:latin typeface="Calibri"/>
                <a:cs typeface="Calibri"/>
              </a:rPr>
              <a:t>u</a:t>
            </a:r>
            <a:r>
              <a:rPr dirty="0" smtClean="0" baseline="2730" sz="4500" spc="0">
                <a:latin typeface="Calibri"/>
                <a:cs typeface="Calibri"/>
              </a:rPr>
              <a:t>me</a:t>
            </a:r>
            <a:r>
              <a:rPr dirty="0" smtClean="0" baseline="2730" sz="4500" spc="-4">
                <a:latin typeface="Calibri"/>
                <a:cs typeface="Calibri"/>
              </a:rPr>
              <a:t> </a:t>
            </a:r>
            <a:r>
              <a:rPr dirty="0" smtClean="0" baseline="2730" sz="4500" spc="0">
                <a:latin typeface="Calibri"/>
                <a:cs typeface="Calibri"/>
              </a:rPr>
              <a:t>&amp;</a:t>
            </a:r>
            <a:r>
              <a:rPr dirty="0" smtClean="0" baseline="2730" sz="4500" spc="0">
                <a:latin typeface="Calibri"/>
                <a:cs typeface="Calibri"/>
              </a:rPr>
              <a:t> </a:t>
            </a:r>
            <a:r>
              <a:rPr dirty="0" smtClean="0" baseline="2730" sz="4500" spc="0">
                <a:latin typeface="Calibri"/>
                <a:cs typeface="Calibri"/>
              </a:rPr>
              <a:t>m</a:t>
            </a:r>
            <a:r>
              <a:rPr dirty="0" smtClean="0" baseline="2730" sz="4500" spc="9">
                <a:latin typeface="Calibri"/>
                <a:cs typeface="Calibri"/>
              </a:rPr>
              <a:t>u</a:t>
            </a:r>
            <a:r>
              <a:rPr dirty="0" smtClean="0" baseline="2730" sz="4500" spc="0">
                <a:latin typeface="Calibri"/>
                <a:cs typeface="Calibri"/>
              </a:rPr>
              <a:t>tu</a:t>
            </a:r>
            <a:r>
              <a:rPr dirty="0" smtClean="0" baseline="2730" sz="4500" spc="-14">
                <a:latin typeface="Calibri"/>
                <a:cs typeface="Calibri"/>
              </a:rPr>
              <a:t> </a:t>
            </a:r>
            <a:r>
              <a:rPr dirty="0" smtClean="0" baseline="2730" sz="4500" spc="0">
                <a:latin typeface="Calibri"/>
                <a:cs typeface="Calibri"/>
              </a:rPr>
              <a:t>l</a:t>
            </a:r>
            <a:r>
              <a:rPr dirty="0" smtClean="0" baseline="2730" sz="4500" spc="-14">
                <a:latin typeface="Calibri"/>
                <a:cs typeface="Calibri"/>
              </a:rPr>
              <a:t>a</a:t>
            </a:r>
            <a:r>
              <a:rPr dirty="0" smtClean="0" baseline="2730" sz="4500" spc="0">
                <a:latin typeface="Calibri"/>
                <a:cs typeface="Calibri"/>
              </a:rPr>
              <a:t>t</a:t>
            </a:r>
            <a:r>
              <a:rPr dirty="0" smtClean="0" baseline="2730" sz="4500" spc="9">
                <a:latin typeface="Calibri"/>
                <a:cs typeface="Calibri"/>
              </a:rPr>
              <a:t>i</a:t>
            </a:r>
            <a:r>
              <a:rPr dirty="0" smtClean="0" baseline="2730" sz="4500" spc="4">
                <a:latin typeface="Calibri"/>
                <a:cs typeface="Calibri"/>
              </a:rPr>
              <a:t>h</a:t>
            </a:r>
            <a:r>
              <a:rPr dirty="0" smtClean="0" baseline="2730" sz="4500" spc="0">
                <a:latin typeface="Calibri"/>
                <a:cs typeface="Calibri"/>
              </a:rPr>
              <a:t>an</a:t>
            </a:r>
            <a:endParaRPr sz="3000">
              <a:latin typeface="Calibri"/>
              <a:cs typeface="Calibri"/>
            </a:endParaRPr>
          </a:p>
          <a:p>
            <a:pPr marL="437083" marR="1004168" indent="-344424">
              <a:lnSpc>
                <a:spcPts val="3240"/>
              </a:lnSpc>
              <a:spcBef>
                <a:spcPts val="562"/>
              </a:spcBef>
              <a:tabLst>
                <a:tab pos="431800" algn="l"/>
              </a:tabLst>
            </a:pPr>
            <a:r>
              <a:rPr dirty="0" smtClean="0" sz="3000" spc="0">
                <a:latin typeface="Arial"/>
                <a:cs typeface="Arial"/>
              </a:rPr>
              <a:t>•	</a:t>
            </a:r>
            <a:r>
              <a:rPr dirty="0" smtClean="0" sz="3000" spc="-59">
                <a:latin typeface="Calibri"/>
                <a:cs typeface="Calibri"/>
              </a:rPr>
              <a:t>P</a:t>
            </a:r>
            <a:r>
              <a:rPr dirty="0" smtClean="0" sz="3000" spc="0">
                <a:latin typeface="Calibri"/>
                <a:cs typeface="Calibri"/>
              </a:rPr>
              <a:t>erlu</a:t>
            </a:r>
            <a:r>
              <a:rPr dirty="0" smtClean="0" sz="3000" spc="-9">
                <a:latin typeface="Calibri"/>
                <a:cs typeface="Calibri"/>
              </a:rPr>
              <a:t> </a:t>
            </a:r>
            <a:r>
              <a:rPr dirty="0" smtClean="0" sz="3000" spc="0">
                <a:latin typeface="Calibri"/>
                <a:cs typeface="Calibri"/>
              </a:rPr>
              <a:t>d</a:t>
            </a:r>
            <a:r>
              <a:rPr dirty="0" smtClean="0" sz="3000" spc="9">
                <a:latin typeface="Calibri"/>
                <a:cs typeface="Calibri"/>
              </a:rPr>
              <a:t>i</a:t>
            </a:r>
            <a:r>
              <a:rPr dirty="0" smtClean="0" sz="3000" spc="0">
                <a:latin typeface="Calibri"/>
                <a:cs typeface="Calibri"/>
              </a:rPr>
              <a:t>a</a:t>
            </a:r>
            <a:r>
              <a:rPr dirty="0" smtClean="0" sz="3000" spc="4">
                <a:latin typeface="Calibri"/>
                <a:cs typeface="Calibri"/>
              </a:rPr>
              <a:t>d</a:t>
            </a:r>
            <a:r>
              <a:rPr dirty="0" smtClean="0" sz="3000" spc="0">
                <a:latin typeface="Calibri"/>
                <a:cs typeface="Calibri"/>
              </a:rPr>
              <a:t>a</a:t>
            </a:r>
            <a:r>
              <a:rPr dirty="0" smtClean="0" sz="3000" spc="-44">
                <a:latin typeface="Calibri"/>
                <a:cs typeface="Calibri"/>
              </a:rPr>
              <a:t>k</a:t>
            </a:r>
            <a:r>
              <a:rPr dirty="0" smtClean="0" sz="3000" spc="0">
                <a:latin typeface="Calibri"/>
                <a:cs typeface="Calibri"/>
              </a:rPr>
              <a:t>an</a:t>
            </a:r>
            <a:r>
              <a:rPr dirty="0" smtClean="0" sz="3000" spc="-29">
                <a:latin typeface="Calibri"/>
                <a:cs typeface="Calibri"/>
              </a:rPr>
              <a:t> </a:t>
            </a:r>
            <a:r>
              <a:rPr dirty="0" smtClean="0" sz="3000" spc="0">
                <a:latin typeface="Calibri"/>
                <a:cs typeface="Calibri"/>
              </a:rPr>
              <a:t>fi</a:t>
            </a:r>
            <a:r>
              <a:rPr dirty="0" smtClean="0" sz="3000" spc="-34">
                <a:latin typeface="Calibri"/>
                <a:cs typeface="Calibri"/>
              </a:rPr>
              <a:t>r</a:t>
            </a:r>
            <a:r>
              <a:rPr dirty="0" smtClean="0" sz="3000" spc="0">
                <a:latin typeface="Calibri"/>
                <a:cs typeface="Calibri"/>
              </a:rPr>
              <a:t>e</a:t>
            </a:r>
            <a:r>
              <a:rPr dirty="0" smtClean="0" sz="3000" spc="-9">
                <a:latin typeface="Calibri"/>
                <a:cs typeface="Calibri"/>
              </a:rPr>
              <a:t> </a:t>
            </a:r>
            <a:r>
              <a:rPr dirty="0" smtClean="0" sz="3000" spc="4">
                <a:latin typeface="Calibri"/>
                <a:cs typeface="Calibri"/>
              </a:rPr>
              <a:t>d</a:t>
            </a:r>
            <a:r>
              <a:rPr dirty="0" smtClean="0" sz="3000" spc="0">
                <a:latin typeface="Calibri"/>
                <a:cs typeface="Calibri"/>
              </a:rPr>
              <a:t>r</a:t>
            </a:r>
            <a:r>
              <a:rPr dirty="0" smtClean="0" sz="3000" spc="14">
                <a:latin typeface="Calibri"/>
                <a:cs typeface="Calibri"/>
              </a:rPr>
              <a:t>i</a:t>
            </a:r>
            <a:r>
              <a:rPr dirty="0" smtClean="0" sz="3000" spc="0">
                <a:latin typeface="Calibri"/>
                <a:cs typeface="Calibri"/>
              </a:rPr>
              <a:t>il</a:t>
            </a:r>
            <a:r>
              <a:rPr dirty="0" smtClean="0" sz="3000" spc="-34">
                <a:latin typeface="Calibri"/>
                <a:cs typeface="Calibri"/>
              </a:rPr>
              <a:t> </a:t>
            </a:r>
            <a:r>
              <a:rPr dirty="0" smtClean="0" sz="3000" spc="0">
                <a:latin typeface="Calibri"/>
                <a:cs typeface="Calibri"/>
              </a:rPr>
              <a:t>se</a:t>
            </a:r>
            <a:r>
              <a:rPr dirty="0" smtClean="0" sz="3000" spc="-25">
                <a:latin typeface="Calibri"/>
                <a:cs typeface="Calibri"/>
              </a:rPr>
              <a:t>c</a:t>
            </a:r>
            <a:r>
              <a:rPr dirty="0" smtClean="0" sz="3000" spc="0">
                <a:latin typeface="Calibri"/>
                <a:cs typeface="Calibri"/>
              </a:rPr>
              <a:t>a</a:t>
            </a:r>
            <a:r>
              <a:rPr dirty="0" smtClean="0" sz="3000" spc="-59">
                <a:latin typeface="Calibri"/>
                <a:cs typeface="Calibri"/>
              </a:rPr>
              <a:t>r</a:t>
            </a:r>
            <a:r>
              <a:rPr dirty="0" smtClean="0" sz="3000" spc="0">
                <a:latin typeface="Calibri"/>
                <a:cs typeface="Calibri"/>
              </a:rPr>
              <a:t>a</a:t>
            </a:r>
            <a:r>
              <a:rPr dirty="0" smtClean="0" sz="3000" spc="0">
                <a:latin typeface="Calibri"/>
                <a:cs typeface="Calibri"/>
              </a:rPr>
              <a:t> </a:t>
            </a:r>
            <a:r>
              <a:rPr dirty="0" smtClean="0" sz="3000" spc="4">
                <a:latin typeface="Calibri"/>
                <a:cs typeface="Calibri"/>
              </a:rPr>
              <a:t>p</a:t>
            </a:r>
            <a:r>
              <a:rPr dirty="0" smtClean="0" sz="3000" spc="0">
                <a:latin typeface="Calibri"/>
                <a:cs typeface="Calibri"/>
              </a:rPr>
              <a:t>eri</a:t>
            </a:r>
            <a:r>
              <a:rPr dirty="0" smtClean="0" sz="3000" spc="9">
                <a:latin typeface="Calibri"/>
                <a:cs typeface="Calibri"/>
              </a:rPr>
              <a:t>o</a:t>
            </a:r>
            <a:r>
              <a:rPr dirty="0" smtClean="0" sz="3000" spc="4">
                <a:latin typeface="Calibri"/>
                <a:cs typeface="Calibri"/>
              </a:rPr>
              <a:t>d</a:t>
            </a:r>
            <a:r>
              <a:rPr dirty="0" smtClean="0" sz="3000" spc="0">
                <a:latin typeface="Calibri"/>
                <a:cs typeface="Calibri"/>
              </a:rPr>
              <a:t>ik</a:t>
            </a:r>
            <a:r>
              <a:rPr dirty="0" smtClean="0" sz="3000" spc="-34">
                <a:latin typeface="Calibri"/>
                <a:cs typeface="Calibri"/>
              </a:rPr>
              <a:t> </a:t>
            </a:r>
            <a:r>
              <a:rPr dirty="0" smtClean="0" sz="3000" spc="0">
                <a:latin typeface="Calibri"/>
                <a:cs typeface="Calibri"/>
              </a:rPr>
              <a:t>d</a:t>
            </a:r>
            <a:r>
              <a:rPr dirty="0" smtClean="0" sz="3000" spc="4">
                <a:latin typeface="Calibri"/>
                <a:cs typeface="Calibri"/>
              </a:rPr>
              <a:t>a</a:t>
            </a:r>
            <a:r>
              <a:rPr dirty="0" smtClean="0" sz="3000" spc="0">
                <a:latin typeface="Calibri"/>
                <a:cs typeface="Calibri"/>
              </a:rPr>
              <a:t>n</a:t>
            </a:r>
            <a:r>
              <a:rPr dirty="0" smtClean="0" sz="3000" spc="0">
                <a:latin typeface="Calibri"/>
                <a:cs typeface="Calibri"/>
              </a:rPr>
              <a:t> </a:t>
            </a:r>
            <a:r>
              <a:rPr dirty="0" smtClean="0" sz="3000" spc="0">
                <a:latin typeface="Calibri"/>
                <a:cs typeface="Calibri"/>
              </a:rPr>
              <a:t>be</a:t>
            </a:r>
            <a:r>
              <a:rPr dirty="0" smtClean="0" sz="3000" spc="-39">
                <a:latin typeface="Calibri"/>
                <a:cs typeface="Calibri"/>
              </a:rPr>
              <a:t>r</a:t>
            </a:r>
            <a:r>
              <a:rPr dirty="0" smtClean="0" sz="3000" spc="0">
                <a:latin typeface="Calibri"/>
                <a:cs typeface="Calibri"/>
              </a:rPr>
              <a:t>si</a:t>
            </a:r>
            <a:r>
              <a:rPr dirty="0" smtClean="0" sz="3000" spc="9">
                <a:latin typeface="Calibri"/>
                <a:cs typeface="Calibri"/>
              </a:rPr>
              <a:t>n</a:t>
            </a:r>
            <a:r>
              <a:rPr dirty="0" smtClean="0" sz="3000" spc="0">
                <a:latin typeface="Calibri"/>
                <a:cs typeface="Calibri"/>
              </a:rPr>
              <a:t>am</a:t>
            </a:r>
            <a:r>
              <a:rPr dirty="0" smtClean="0" sz="3000" spc="9">
                <a:latin typeface="Calibri"/>
                <a:cs typeface="Calibri"/>
              </a:rPr>
              <a:t>b</a:t>
            </a:r>
            <a:r>
              <a:rPr dirty="0" smtClean="0" sz="3000" spc="0">
                <a:latin typeface="Calibri"/>
                <a:cs typeface="Calibri"/>
              </a:rPr>
              <a:t>u</a:t>
            </a:r>
            <a:r>
              <a:rPr dirty="0" smtClean="0" sz="3000" spc="9">
                <a:latin typeface="Calibri"/>
                <a:cs typeface="Calibri"/>
              </a:rPr>
              <a:t>n</a:t>
            </a:r>
            <a:r>
              <a:rPr dirty="0" smtClean="0" sz="3000" spc="-44">
                <a:latin typeface="Calibri"/>
                <a:cs typeface="Calibri"/>
              </a:rPr>
              <a:t>g</a:t>
            </a:r>
            <a:r>
              <a:rPr dirty="0" smtClean="0" sz="3000" spc="0">
                <a:latin typeface="Calibri"/>
                <a:cs typeface="Calibri"/>
              </a:rPr>
              <a:t>an</a:t>
            </a:r>
            <a:endParaRPr sz="3000">
              <a:latin typeface="Calibri"/>
              <a:cs typeface="Calibri"/>
            </a:endParaRPr>
          </a:p>
          <a:p>
            <a:pPr marL="92659">
              <a:lnSpc>
                <a:spcPct val="101725"/>
              </a:lnSpc>
              <a:spcBef>
                <a:spcPts val="293"/>
              </a:spcBef>
            </a:pPr>
            <a:r>
              <a:rPr dirty="0" smtClean="0" sz="3000" spc="0">
                <a:latin typeface="Arial"/>
                <a:cs typeface="Arial"/>
              </a:rPr>
              <a:t>•</a:t>
            </a:r>
            <a:r>
              <a:rPr dirty="0" smtClean="0" sz="3000" spc="0">
                <a:latin typeface="Arial"/>
                <a:cs typeface="Arial"/>
              </a:rPr>
              <a:t> </a:t>
            </a:r>
            <a:r>
              <a:rPr dirty="0" smtClean="0" sz="3000" spc="0">
                <a:latin typeface="Arial"/>
                <a:cs typeface="Arial"/>
              </a:rPr>
              <a:t> </a:t>
            </a:r>
            <a:r>
              <a:rPr dirty="0" smtClean="0" sz="3000" spc="0">
                <a:latin typeface="Calibri"/>
                <a:cs typeface="Calibri"/>
              </a:rPr>
              <a:t>Membe</a:t>
            </a:r>
            <a:r>
              <a:rPr dirty="0" smtClean="0" sz="3000" spc="-34">
                <a:latin typeface="Calibri"/>
                <a:cs typeface="Calibri"/>
              </a:rPr>
              <a:t>r</a:t>
            </a:r>
            <a:r>
              <a:rPr dirty="0" smtClean="0" sz="3000" spc="4">
                <a:latin typeface="Calibri"/>
                <a:cs typeface="Calibri"/>
              </a:rPr>
              <a:t>d</a:t>
            </a:r>
            <a:r>
              <a:rPr dirty="0" smtClean="0" sz="3000" spc="-44">
                <a:latin typeface="Calibri"/>
                <a:cs typeface="Calibri"/>
              </a:rPr>
              <a:t>a</a:t>
            </a:r>
            <a:r>
              <a:rPr dirty="0" smtClean="0" sz="3000" spc="-39">
                <a:latin typeface="Calibri"/>
                <a:cs typeface="Calibri"/>
              </a:rPr>
              <a:t>y</a:t>
            </a:r>
            <a:r>
              <a:rPr dirty="0" smtClean="0" sz="3000" spc="0">
                <a:latin typeface="Calibri"/>
                <a:cs typeface="Calibri"/>
              </a:rPr>
              <a:t>a</a:t>
            </a:r>
            <a:r>
              <a:rPr dirty="0" smtClean="0" sz="3000" spc="-39">
                <a:latin typeface="Calibri"/>
                <a:cs typeface="Calibri"/>
              </a:rPr>
              <a:t>k</a:t>
            </a:r>
            <a:r>
              <a:rPr dirty="0" smtClean="0" sz="3000" spc="0">
                <a:latin typeface="Calibri"/>
                <a:cs typeface="Calibri"/>
              </a:rPr>
              <a:t>an</a:t>
            </a:r>
            <a:r>
              <a:rPr dirty="0" smtClean="0" sz="3000" spc="-34">
                <a:latin typeface="Calibri"/>
                <a:cs typeface="Calibri"/>
              </a:rPr>
              <a:t> </a:t>
            </a:r>
            <a:r>
              <a:rPr dirty="0" smtClean="0" sz="3000" spc="0">
                <a:latin typeface="Calibri"/>
                <a:cs typeface="Calibri"/>
              </a:rPr>
              <a:t>o</a:t>
            </a:r>
            <a:r>
              <a:rPr dirty="0" smtClean="0" sz="3000" spc="-34">
                <a:latin typeface="Calibri"/>
                <a:cs typeface="Calibri"/>
              </a:rPr>
              <a:t>r</a:t>
            </a:r>
            <a:r>
              <a:rPr dirty="0" smtClean="0" sz="3000" spc="0">
                <a:latin typeface="Calibri"/>
                <a:cs typeface="Calibri"/>
              </a:rPr>
              <a:t>g</a:t>
            </a:r>
            <a:r>
              <a:rPr dirty="0" smtClean="0" sz="3000" spc="0">
                <a:latin typeface="Calibri"/>
                <a:cs typeface="Calibri"/>
              </a:rPr>
              <a:t> </a:t>
            </a:r>
            <a:r>
              <a:rPr dirty="0" smtClean="0" sz="3000" spc="-59">
                <a:latin typeface="Calibri"/>
                <a:cs typeface="Calibri"/>
              </a:rPr>
              <a:t>P</a:t>
            </a:r>
            <a:r>
              <a:rPr dirty="0" smtClean="0" sz="3000" spc="0">
                <a:latin typeface="Calibri"/>
                <a:cs typeface="Calibri"/>
              </a:rPr>
              <a:t>ena</a:t>
            </a:r>
            <a:r>
              <a:rPr dirty="0" smtClean="0" sz="3000" spc="9">
                <a:latin typeface="Calibri"/>
                <a:cs typeface="Calibri"/>
              </a:rPr>
              <a:t>n</a:t>
            </a:r>
            <a:r>
              <a:rPr dirty="0" smtClean="0" sz="3000" spc="25">
                <a:latin typeface="Calibri"/>
                <a:cs typeface="Calibri"/>
              </a:rPr>
              <a:t>g</a:t>
            </a:r>
            <a:r>
              <a:rPr dirty="0" smtClean="0" sz="3000" spc="0">
                <a:latin typeface="Calibri"/>
                <a:cs typeface="Calibri"/>
              </a:rPr>
              <a:t>g</a:t>
            </a:r>
            <a:r>
              <a:rPr dirty="0" smtClean="0" sz="3000" spc="9">
                <a:latin typeface="Calibri"/>
                <a:cs typeface="Calibri"/>
              </a:rPr>
              <a:t>u</a:t>
            </a:r>
            <a:r>
              <a:rPr dirty="0" smtClean="0" sz="3000" spc="0">
                <a:latin typeface="Calibri"/>
                <a:cs typeface="Calibri"/>
              </a:rPr>
              <a:t>l</a:t>
            </a:r>
            <a:r>
              <a:rPr dirty="0" smtClean="0" sz="3000" spc="9">
                <a:latin typeface="Calibri"/>
                <a:cs typeface="Calibri"/>
              </a:rPr>
              <a:t>a</a:t>
            </a:r>
            <a:r>
              <a:rPr dirty="0" smtClean="0" sz="3000" spc="4">
                <a:latin typeface="Calibri"/>
                <a:cs typeface="Calibri"/>
              </a:rPr>
              <a:t>n</a:t>
            </a:r>
            <a:r>
              <a:rPr dirty="0" smtClean="0" sz="3000" spc="-44">
                <a:latin typeface="Calibri"/>
                <a:cs typeface="Calibri"/>
              </a:rPr>
              <a:t>g</a:t>
            </a:r>
            <a:r>
              <a:rPr dirty="0" smtClean="0" sz="3000" spc="0">
                <a:latin typeface="Calibri"/>
                <a:cs typeface="Calibri"/>
              </a:rPr>
              <a:t>an</a:t>
            </a:r>
            <a:r>
              <a:rPr dirty="0" smtClean="0" sz="3000" spc="-44">
                <a:latin typeface="Calibri"/>
                <a:cs typeface="Calibri"/>
              </a:rPr>
              <a:t> </a:t>
            </a:r>
            <a:r>
              <a:rPr dirty="0" smtClean="0" sz="3000" spc="-44">
                <a:latin typeface="Calibri"/>
                <a:cs typeface="Calibri"/>
              </a:rPr>
              <a:t>K</a:t>
            </a:r>
            <a:r>
              <a:rPr dirty="0" smtClean="0" sz="3000" spc="0">
                <a:latin typeface="Calibri"/>
                <a:cs typeface="Calibri"/>
              </a:rPr>
              <a:t>ead</a:t>
            </a:r>
            <a:r>
              <a:rPr dirty="0" smtClean="0" sz="3000" spc="4">
                <a:latin typeface="Calibri"/>
                <a:cs typeface="Calibri"/>
              </a:rPr>
              <a:t>a</a:t>
            </a:r>
            <a:r>
              <a:rPr dirty="0" smtClean="0" sz="3000" spc="0">
                <a:latin typeface="Calibri"/>
                <a:cs typeface="Calibri"/>
              </a:rPr>
              <a:t>an</a:t>
            </a:r>
            <a:endParaRPr sz="3000">
              <a:latin typeface="Calibri"/>
              <a:cs typeface="Calibri"/>
            </a:endParaRPr>
          </a:p>
          <a:p>
            <a:pPr marL="437083">
              <a:lnSpc>
                <a:spcPts val="3240"/>
              </a:lnSpc>
              <a:spcBef>
                <a:spcPts val="162"/>
              </a:spcBef>
            </a:pPr>
            <a:r>
              <a:rPr dirty="0" smtClean="0" baseline="2730" sz="4500" spc="0">
                <a:latin typeface="Calibri"/>
                <a:cs typeface="Calibri"/>
              </a:rPr>
              <a:t>d</a:t>
            </a:r>
            <a:r>
              <a:rPr dirty="0" smtClean="0" baseline="2730" sz="4500" spc="4">
                <a:latin typeface="Calibri"/>
                <a:cs typeface="Calibri"/>
              </a:rPr>
              <a:t>a</a:t>
            </a:r>
            <a:r>
              <a:rPr dirty="0" smtClean="0" baseline="2730" sz="4500" spc="0">
                <a:latin typeface="Calibri"/>
                <a:cs typeface="Calibri"/>
              </a:rPr>
              <a:t>r</a:t>
            </a:r>
            <a:r>
              <a:rPr dirty="0" smtClean="0" baseline="2730" sz="4500" spc="9">
                <a:latin typeface="Calibri"/>
                <a:cs typeface="Calibri"/>
              </a:rPr>
              <a:t>u</a:t>
            </a:r>
            <a:r>
              <a:rPr dirty="0" smtClean="0" baseline="2730" sz="4500" spc="-59">
                <a:latin typeface="Calibri"/>
                <a:cs typeface="Calibri"/>
              </a:rPr>
              <a:t>r</a:t>
            </a:r>
            <a:r>
              <a:rPr dirty="0" smtClean="0" baseline="2730" sz="4500" spc="-19">
                <a:latin typeface="Calibri"/>
                <a:cs typeface="Calibri"/>
              </a:rPr>
              <a:t>a</a:t>
            </a:r>
            <a:r>
              <a:rPr dirty="0" smtClean="0" baseline="2730" sz="4500" spc="0">
                <a:latin typeface="Calibri"/>
                <a:cs typeface="Calibri"/>
              </a:rPr>
              <a:t>t</a:t>
            </a:r>
            <a:endParaRPr sz="3000">
              <a:latin typeface="Calibri"/>
              <a:cs typeface="Calibri"/>
            </a:endParaRPr>
          </a:p>
          <a:p>
            <a:pPr marL="92659">
              <a:lnSpc>
                <a:spcPct val="101725"/>
              </a:lnSpc>
              <a:spcBef>
                <a:spcPts val="138"/>
              </a:spcBef>
            </a:pPr>
            <a:r>
              <a:rPr dirty="0" smtClean="0" sz="3000" spc="0">
                <a:latin typeface="Arial"/>
                <a:cs typeface="Arial"/>
              </a:rPr>
              <a:t>•</a:t>
            </a:r>
            <a:r>
              <a:rPr dirty="0" smtClean="0" sz="3000" spc="0">
                <a:latin typeface="Arial"/>
                <a:cs typeface="Arial"/>
              </a:rPr>
              <a:t> </a:t>
            </a:r>
            <a:r>
              <a:rPr dirty="0" smtClean="0" sz="3000" spc="0">
                <a:latin typeface="Arial"/>
                <a:cs typeface="Arial"/>
              </a:rPr>
              <a:t> </a:t>
            </a:r>
            <a:r>
              <a:rPr dirty="0" smtClean="0" sz="3000" spc="0">
                <a:latin typeface="Calibri"/>
                <a:cs typeface="Calibri"/>
              </a:rPr>
              <a:t>Mela</a:t>
            </a:r>
            <a:r>
              <a:rPr dirty="0" smtClean="0" sz="3000" spc="-39">
                <a:latin typeface="Calibri"/>
                <a:cs typeface="Calibri"/>
              </a:rPr>
              <a:t>k</a:t>
            </a:r>
            <a:r>
              <a:rPr dirty="0" smtClean="0" sz="3000" spc="0">
                <a:latin typeface="Calibri"/>
                <a:cs typeface="Calibri"/>
              </a:rPr>
              <a:t>u</a:t>
            </a:r>
            <a:r>
              <a:rPr dirty="0" smtClean="0" sz="3000" spc="-39">
                <a:latin typeface="Calibri"/>
                <a:cs typeface="Calibri"/>
              </a:rPr>
              <a:t>k</a:t>
            </a:r>
            <a:r>
              <a:rPr dirty="0" smtClean="0" sz="3000" spc="0">
                <a:latin typeface="Calibri"/>
                <a:cs typeface="Calibri"/>
              </a:rPr>
              <a:t>an</a:t>
            </a:r>
            <a:r>
              <a:rPr dirty="0" smtClean="0" sz="3000" spc="-39">
                <a:latin typeface="Calibri"/>
                <a:cs typeface="Calibri"/>
              </a:rPr>
              <a:t> </a:t>
            </a:r>
            <a:r>
              <a:rPr dirty="0" smtClean="0" sz="3000" spc="-29">
                <a:latin typeface="Calibri"/>
                <a:cs typeface="Calibri"/>
              </a:rPr>
              <a:t>e</a:t>
            </a:r>
            <a:r>
              <a:rPr dirty="0" smtClean="0" sz="3000" spc="-59">
                <a:latin typeface="Calibri"/>
                <a:cs typeface="Calibri"/>
              </a:rPr>
              <a:t>v</a:t>
            </a:r>
            <a:r>
              <a:rPr dirty="0" smtClean="0" sz="3000" spc="0">
                <a:latin typeface="Calibri"/>
                <a:cs typeface="Calibri"/>
              </a:rPr>
              <a:t>al</a:t>
            </a:r>
            <a:r>
              <a:rPr dirty="0" smtClean="0" sz="3000" spc="9">
                <a:latin typeface="Calibri"/>
                <a:cs typeface="Calibri"/>
              </a:rPr>
              <a:t>u</a:t>
            </a:r>
            <a:r>
              <a:rPr dirty="0" smtClean="0" sz="3000" spc="0">
                <a:latin typeface="Calibri"/>
                <a:cs typeface="Calibri"/>
              </a:rPr>
              <a:t>as</a:t>
            </a:r>
            <a:r>
              <a:rPr dirty="0" smtClean="0" sz="3000" spc="4">
                <a:latin typeface="Calibri"/>
                <a:cs typeface="Calibri"/>
              </a:rPr>
              <a:t>i</a:t>
            </a:r>
            <a:r>
              <a:rPr dirty="0" smtClean="0" sz="3000" spc="0">
                <a:latin typeface="Calibri"/>
                <a:cs typeface="Calibri"/>
              </a:rPr>
              <a:t>seir</a:t>
            </a:r>
            <a:r>
              <a:rPr dirty="0" smtClean="0" sz="3000" spc="14">
                <a:latin typeface="Calibri"/>
                <a:cs typeface="Calibri"/>
              </a:rPr>
              <a:t>i</a:t>
            </a:r>
            <a:r>
              <a:rPr dirty="0" smtClean="0" sz="3000" spc="0">
                <a:latin typeface="Calibri"/>
                <a:cs typeface="Calibri"/>
              </a:rPr>
              <a:t>ng</a:t>
            </a:r>
            <a:r>
              <a:rPr dirty="0" smtClean="0" sz="3000" spc="-29">
                <a:latin typeface="Calibri"/>
                <a:cs typeface="Calibri"/>
              </a:rPr>
              <a:t> </a:t>
            </a:r>
            <a:r>
              <a:rPr dirty="0" smtClean="0" sz="3000" spc="0">
                <a:latin typeface="Calibri"/>
                <a:cs typeface="Calibri"/>
              </a:rPr>
              <a:t>dg</a:t>
            </a:r>
            <a:r>
              <a:rPr dirty="0" smtClean="0" sz="3000" spc="0">
                <a:latin typeface="Calibri"/>
                <a:cs typeface="Calibri"/>
              </a:rPr>
              <a:t> </a:t>
            </a:r>
            <a:r>
              <a:rPr dirty="0" smtClean="0" sz="3000" spc="0">
                <a:latin typeface="Calibri"/>
                <a:cs typeface="Calibri"/>
              </a:rPr>
              <a:t>per</a:t>
            </a:r>
            <a:r>
              <a:rPr dirty="0" smtClean="0" sz="3000" spc="-79">
                <a:latin typeface="Calibri"/>
                <a:cs typeface="Calibri"/>
              </a:rPr>
              <a:t>k</a:t>
            </a:r>
            <a:r>
              <a:rPr dirty="0" smtClean="0" sz="3000" spc="0">
                <a:latin typeface="Calibri"/>
                <a:cs typeface="Calibri"/>
              </a:rPr>
              <a:t>emba</a:t>
            </a:r>
            <a:r>
              <a:rPr dirty="0" smtClean="0" sz="3000" spc="9">
                <a:latin typeface="Calibri"/>
                <a:cs typeface="Calibri"/>
              </a:rPr>
              <a:t>n</a:t>
            </a:r>
            <a:r>
              <a:rPr dirty="0" smtClean="0" sz="3000" spc="-44">
                <a:latin typeface="Calibri"/>
                <a:cs typeface="Calibri"/>
              </a:rPr>
              <a:t>g</a:t>
            </a:r>
            <a:r>
              <a:rPr dirty="0" smtClean="0" sz="3000" spc="0">
                <a:latin typeface="Calibri"/>
                <a:cs typeface="Calibri"/>
              </a:rPr>
              <a:t>an</a:t>
            </a:r>
            <a:r>
              <a:rPr dirty="0" smtClean="0" sz="3000" spc="-64">
                <a:latin typeface="Calibri"/>
                <a:cs typeface="Calibri"/>
              </a:rPr>
              <a:t> </a:t>
            </a:r>
            <a:r>
              <a:rPr dirty="0" smtClean="0" sz="3000" spc="-44">
                <a:latin typeface="Calibri"/>
                <a:cs typeface="Calibri"/>
              </a:rPr>
              <a:t>RS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170432" y="506031"/>
            <a:ext cx="6801484" cy="53596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1039368" y="432752"/>
            <a:ext cx="7057390" cy="55731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1220724" y="534924"/>
            <a:ext cx="6705600" cy="526389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7" name="object 7"/>
          <p:cNvSpPr/>
          <p:nvPr/>
        </p:nvSpPr>
        <p:spPr>
          <a:xfrm>
            <a:off x="1220724" y="534924"/>
            <a:ext cx="6705600" cy="5263896"/>
          </a:xfrm>
          <a:custGeom>
            <a:avLst/>
            <a:gdLst/>
            <a:ahLst/>
            <a:cxnLst/>
            <a:rect l="l" t="t" r="r" b="b"/>
            <a:pathLst>
              <a:path w="6705600" h="5263896">
                <a:moveTo>
                  <a:pt x="0" y="5263896"/>
                </a:moveTo>
                <a:lnTo>
                  <a:pt x="6705600" y="5263896"/>
                </a:lnTo>
                <a:lnTo>
                  <a:pt x="6705600" y="0"/>
                </a:lnTo>
                <a:lnTo>
                  <a:pt x="0" y="0"/>
                </a:lnTo>
                <a:lnTo>
                  <a:pt x="0" y="5263896"/>
                </a:lnTo>
                <a:close/>
              </a:path>
            </a:pathLst>
          </a:custGeom>
          <a:ln w="9144">
            <a:solidFill>
              <a:srgbClr val="46AAC5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20724" y="534924"/>
            <a:ext cx="6705600" cy="52638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035378" marR="2034116" algn="ctr">
              <a:lnSpc>
                <a:spcPct val="95825"/>
              </a:lnSpc>
              <a:spcBef>
                <a:spcPts val="470"/>
              </a:spcBef>
            </a:pPr>
            <a:r>
              <a:rPr dirty="0" smtClean="0" sz="3200" spc="0" b="1" u="heavy">
                <a:latin typeface="Arial"/>
                <a:cs typeface="Arial"/>
              </a:rPr>
              <a:t>Kesimp</a:t>
            </a:r>
            <a:r>
              <a:rPr dirty="0" smtClean="0" sz="3200" spc="-14" b="1" u="heavy">
                <a:latin typeface="Arial"/>
                <a:cs typeface="Arial"/>
              </a:rPr>
              <a:t>u</a:t>
            </a:r>
            <a:r>
              <a:rPr dirty="0" smtClean="0" sz="3200" spc="0" b="1" u="heavy">
                <a:latin typeface="Arial"/>
                <a:cs typeface="Arial"/>
              </a:rPr>
              <a:t>lan</a:t>
            </a:r>
            <a:r>
              <a:rPr dirty="0" smtClean="0" sz="3200" spc="-131" b="1" u="heavy">
                <a:latin typeface="Arial"/>
                <a:cs typeface="Arial"/>
              </a:rPr>
              <a:t> </a:t>
            </a:r>
            <a:r>
              <a:rPr dirty="0" smtClean="0" sz="3200" spc="0" b="1" u="heavy">
                <a:latin typeface="Arial"/>
                <a:cs typeface="Arial"/>
              </a:rPr>
              <a:t>:</a:t>
            </a:r>
            <a:endParaRPr sz="3200">
              <a:latin typeface="Arial"/>
              <a:cs typeface="Arial"/>
            </a:endParaRPr>
          </a:p>
          <a:p>
            <a:pPr marL="434975" marR="647951" indent="-344424">
              <a:lnSpc>
                <a:spcPct val="100041"/>
              </a:lnSpc>
              <a:spcBef>
                <a:spcPts val="2082"/>
              </a:spcBef>
            </a:pPr>
            <a:r>
              <a:rPr dirty="0" smtClean="0" sz="3200" spc="0">
                <a:latin typeface="Arial"/>
                <a:cs typeface="Arial"/>
              </a:rPr>
              <a:t>1</a:t>
            </a:r>
            <a:r>
              <a:rPr dirty="0" smtClean="0" sz="3200" spc="50">
                <a:latin typeface="Arial"/>
                <a:cs typeface="Arial"/>
              </a:rPr>
              <a:t>.</a:t>
            </a:r>
            <a:r>
              <a:rPr dirty="0" smtClean="0" sz="3200" spc="0">
                <a:latin typeface="Arial"/>
                <a:cs typeface="Arial"/>
              </a:rPr>
              <a:t>Da</a:t>
            </a:r>
            <a:r>
              <a:rPr dirty="0" smtClean="0" sz="3200" spc="9">
                <a:latin typeface="Arial"/>
                <a:cs typeface="Arial"/>
              </a:rPr>
              <a:t>l</a:t>
            </a:r>
            <a:r>
              <a:rPr dirty="0" smtClean="0" sz="3200" spc="0">
                <a:latin typeface="Arial"/>
                <a:cs typeface="Arial"/>
              </a:rPr>
              <a:t>am</a:t>
            </a:r>
            <a:r>
              <a:rPr dirty="0" smtClean="0" sz="3200" spc="-109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m</a:t>
            </a:r>
            <a:r>
              <a:rPr dirty="0" smtClean="0" sz="3200" spc="4">
                <a:latin typeface="Arial"/>
                <a:cs typeface="Arial"/>
              </a:rPr>
              <a:t>e</a:t>
            </a:r>
            <a:r>
              <a:rPr dirty="0" smtClean="0" sz="3200" spc="9">
                <a:latin typeface="Arial"/>
                <a:cs typeface="Arial"/>
              </a:rPr>
              <a:t>l</a:t>
            </a:r>
            <a:r>
              <a:rPr dirty="0" smtClean="0" sz="3200" spc="0">
                <a:latin typeface="Arial"/>
                <a:cs typeface="Arial"/>
              </a:rPr>
              <a:t>a</a:t>
            </a:r>
            <a:r>
              <a:rPr dirty="0" smtClean="0" sz="3200" spc="14">
                <a:latin typeface="Arial"/>
                <a:cs typeface="Arial"/>
              </a:rPr>
              <a:t>k</a:t>
            </a:r>
            <a:r>
              <a:rPr dirty="0" smtClean="0" sz="3200" spc="14">
                <a:latin typeface="Arial"/>
                <a:cs typeface="Arial"/>
              </a:rPr>
              <a:t>s</a:t>
            </a:r>
            <a:r>
              <a:rPr dirty="0" smtClean="0" sz="3200" spc="0">
                <a:latin typeface="Arial"/>
                <a:cs typeface="Arial"/>
              </a:rPr>
              <a:t>an</a:t>
            </a:r>
            <a:r>
              <a:rPr dirty="0" smtClean="0" sz="3200" spc="4">
                <a:latin typeface="Arial"/>
                <a:cs typeface="Arial"/>
              </a:rPr>
              <a:t>a</a:t>
            </a:r>
            <a:r>
              <a:rPr dirty="0" smtClean="0" sz="3200" spc="14">
                <a:latin typeface="Arial"/>
                <a:cs typeface="Arial"/>
              </a:rPr>
              <a:t>k</a:t>
            </a:r>
            <a:r>
              <a:rPr dirty="0" smtClean="0" sz="3200" spc="0">
                <a:latin typeface="Arial"/>
                <a:cs typeface="Arial"/>
              </a:rPr>
              <a:t>an</a:t>
            </a:r>
            <a:r>
              <a:rPr dirty="0" smtClean="0" sz="3200" spc="-246">
                <a:latin typeface="Arial"/>
                <a:cs typeface="Arial"/>
              </a:rPr>
              <a:t> </a:t>
            </a:r>
            <a:r>
              <a:rPr dirty="0" smtClean="0" sz="3200" spc="14">
                <a:latin typeface="Arial"/>
                <a:cs typeface="Arial"/>
              </a:rPr>
              <a:t>k</a:t>
            </a:r>
            <a:r>
              <a:rPr dirty="0" smtClean="0" sz="3200" spc="0">
                <a:latin typeface="Arial"/>
                <a:cs typeface="Arial"/>
              </a:rPr>
              <a:t>eg</a:t>
            </a:r>
            <a:r>
              <a:rPr dirty="0" smtClean="0" sz="3200" spc="19">
                <a:latin typeface="Arial"/>
                <a:cs typeface="Arial"/>
              </a:rPr>
              <a:t>i</a:t>
            </a:r>
            <a:r>
              <a:rPr dirty="0" smtClean="0" sz="3200" spc="0">
                <a:latin typeface="Arial"/>
                <a:cs typeface="Arial"/>
              </a:rPr>
              <a:t>at</a:t>
            </a:r>
            <a:r>
              <a:rPr dirty="0" smtClean="0" sz="3200" spc="4">
                <a:latin typeface="Arial"/>
                <a:cs typeface="Arial"/>
              </a:rPr>
              <a:t>a</a:t>
            </a:r>
            <a:r>
              <a:rPr dirty="0" smtClean="0" sz="3200" spc="0">
                <a:latin typeface="Arial"/>
                <a:cs typeface="Arial"/>
              </a:rPr>
              <a:t>n</a:t>
            </a:r>
            <a:r>
              <a:rPr dirty="0" smtClean="0" sz="3200" spc="0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K3,</a:t>
            </a:r>
            <a:r>
              <a:rPr dirty="0" smtClean="0" sz="3200" spc="-47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harus</a:t>
            </a:r>
            <a:r>
              <a:rPr dirty="0" smtClean="0" sz="3200" spc="-79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ada</a:t>
            </a:r>
            <a:r>
              <a:rPr dirty="0" smtClean="0" sz="3200" spc="-53">
                <a:latin typeface="Arial"/>
                <a:cs typeface="Arial"/>
              </a:rPr>
              <a:t> </a:t>
            </a:r>
            <a:r>
              <a:rPr dirty="0" smtClean="0" sz="3200" spc="4">
                <a:latin typeface="Arial"/>
                <a:cs typeface="Arial"/>
              </a:rPr>
              <a:t>k</a:t>
            </a:r>
            <a:r>
              <a:rPr dirty="0" smtClean="0" sz="3200" spc="0">
                <a:latin typeface="Arial"/>
                <a:cs typeface="Arial"/>
              </a:rPr>
              <a:t>om</a:t>
            </a:r>
            <a:r>
              <a:rPr dirty="0" smtClean="0" sz="3200" spc="9">
                <a:latin typeface="Arial"/>
                <a:cs typeface="Arial"/>
              </a:rPr>
              <a:t>i</a:t>
            </a:r>
            <a:r>
              <a:rPr dirty="0" smtClean="0" sz="3200" spc="0">
                <a:latin typeface="Arial"/>
                <a:cs typeface="Arial"/>
              </a:rPr>
              <a:t>tmen</a:t>
            </a:r>
            <a:r>
              <a:rPr dirty="0" smtClean="0" sz="3200" spc="-138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dari</a:t>
            </a:r>
            <a:r>
              <a:rPr dirty="0" smtClean="0" sz="3200" spc="0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penge</a:t>
            </a:r>
            <a:r>
              <a:rPr dirty="0" smtClean="0" sz="3200" spc="4">
                <a:latin typeface="Arial"/>
                <a:cs typeface="Arial"/>
              </a:rPr>
              <a:t>l</a:t>
            </a:r>
            <a:r>
              <a:rPr dirty="0" smtClean="0" sz="3200" spc="0">
                <a:latin typeface="Arial"/>
                <a:cs typeface="Arial"/>
              </a:rPr>
              <a:t>o</a:t>
            </a:r>
            <a:r>
              <a:rPr dirty="0" smtClean="0" sz="3200" spc="4">
                <a:latin typeface="Arial"/>
                <a:cs typeface="Arial"/>
              </a:rPr>
              <a:t>l</a:t>
            </a:r>
            <a:r>
              <a:rPr dirty="0" smtClean="0" sz="3200" spc="0">
                <a:latin typeface="Arial"/>
                <a:cs typeface="Arial"/>
              </a:rPr>
              <a:t>a</a:t>
            </a:r>
            <a:endParaRPr sz="3200">
              <a:latin typeface="Arial"/>
              <a:cs typeface="Arial"/>
            </a:endParaRPr>
          </a:p>
          <a:p>
            <a:pPr marL="434975" marR="43176" indent="-344424">
              <a:lnSpc>
                <a:spcPct val="100041"/>
              </a:lnSpc>
              <a:spcBef>
                <a:spcPts val="1925"/>
              </a:spcBef>
            </a:pPr>
            <a:r>
              <a:rPr dirty="0" smtClean="0" sz="3200" spc="0">
                <a:latin typeface="Arial"/>
                <a:cs typeface="Arial"/>
              </a:rPr>
              <a:t>2</a:t>
            </a:r>
            <a:r>
              <a:rPr dirty="0" smtClean="0" sz="3200" spc="50">
                <a:latin typeface="Arial"/>
                <a:cs typeface="Arial"/>
              </a:rPr>
              <a:t>.</a:t>
            </a:r>
            <a:r>
              <a:rPr dirty="0" smtClean="0" sz="3200" spc="0">
                <a:latin typeface="Arial"/>
                <a:cs typeface="Arial"/>
              </a:rPr>
              <a:t>Perlu</a:t>
            </a:r>
            <a:r>
              <a:rPr dirty="0" smtClean="0" sz="3200" spc="-91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d</a:t>
            </a:r>
            <a:r>
              <a:rPr dirty="0" smtClean="0" sz="3200" spc="4">
                <a:latin typeface="Arial"/>
                <a:cs typeface="Arial"/>
              </a:rPr>
              <a:t>i</a:t>
            </a:r>
            <a:r>
              <a:rPr dirty="0" smtClean="0" sz="3200" spc="4">
                <a:latin typeface="Arial"/>
                <a:cs typeface="Arial"/>
              </a:rPr>
              <a:t>l</a:t>
            </a:r>
            <a:r>
              <a:rPr dirty="0" smtClean="0" sz="3200" spc="0">
                <a:latin typeface="Arial"/>
                <a:cs typeface="Arial"/>
              </a:rPr>
              <a:t>a</a:t>
            </a:r>
            <a:r>
              <a:rPr dirty="0" smtClean="0" sz="3200" spc="4">
                <a:latin typeface="Arial"/>
                <a:cs typeface="Arial"/>
              </a:rPr>
              <a:t>k</a:t>
            </a:r>
            <a:r>
              <a:rPr dirty="0" smtClean="0" sz="3200" spc="4">
                <a:latin typeface="Arial"/>
                <a:cs typeface="Arial"/>
              </a:rPr>
              <a:t>s</a:t>
            </a:r>
            <a:r>
              <a:rPr dirty="0" smtClean="0" sz="3200" spc="0">
                <a:latin typeface="Arial"/>
                <a:cs typeface="Arial"/>
              </a:rPr>
              <a:t>ana</a:t>
            </a:r>
            <a:r>
              <a:rPr dirty="0" smtClean="0" sz="3200" spc="4">
                <a:latin typeface="Arial"/>
                <a:cs typeface="Arial"/>
              </a:rPr>
              <a:t>k</a:t>
            </a:r>
            <a:r>
              <a:rPr dirty="0" smtClean="0" sz="3200" spc="0">
                <a:latin typeface="Arial"/>
                <a:cs typeface="Arial"/>
              </a:rPr>
              <a:t>an</a:t>
            </a:r>
            <a:r>
              <a:rPr dirty="0" smtClean="0" sz="3200" spc="-206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pen</a:t>
            </a:r>
            <a:r>
              <a:rPr dirty="0" smtClean="0" sz="3200" spc="4">
                <a:latin typeface="Arial"/>
                <a:cs typeface="Arial"/>
              </a:rPr>
              <a:t>i</a:t>
            </a:r>
            <a:r>
              <a:rPr dirty="0" smtClean="0" sz="3200" spc="0">
                <a:latin typeface="Arial"/>
                <a:cs typeface="Arial"/>
              </a:rPr>
              <a:t>ng</a:t>
            </a:r>
            <a:r>
              <a:rPr dirty="0" smtClean="0" sz="3200" spc="4">
                <a:latin typeface="Arial"/>
                <a:cs typeface="Arial"/>
              </a:rPr>
              <a:t>k</a:t>
            </a:r>
            <a:r>
              <a:rPr dirty="0" smtClean="0" sz="3200" spc="0">
                <a:latin typeface="Arial"/>
                <a:cs typeface="Arial"/>
              </a:rPr>
              <a:t>atan</a:t>
            </a:r>
            <a:r>
              <a:rPr dirty="0" smtClean="0" sz="3200" spc="0">
                <a:latin typeface="Arial"/>
                <a:cs typeface="Arial"/>
              </a:rPr>
              <a:t> </a:t>
            </a:r>
            <a:r>
              <a:rPr dirty="0" smtClean="0" sz="3200" spc="4">
                <a:latin typeface="Arial"/>
                <a:cs typeface="Arial"/>
              </a:rPr>
              <a:t>k</a:t>
            </a:r>
            <a:r>
              <a:rPr dirty="0" smtClean="0" sz="3200" spc="0">
                <a:latin typeface="Arial"/>
                <a:cs typeface="Arial"/>
              </a:rPr>
              <a:t>emampuan</a:t>
            </a:r>
            <a:r>
              <a:rPr dirty="0" smtClean="0" sz="3200" spc="-175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dan</a:t>
            </a:r>
            <a:r>
              <a:rPr dirty="0" smtClean="0" sz="3200" spc="-53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pen</a:t>
            </a:r>
            <a:r>
              <a:rPr dirty="0" smtClean="0" sz="3200" spc="-29">
                <a:latin typeface="Arial"/>
                <a:cs typeface="Arial"/>
              </a:rPr>
              <a:t>y</a:t>
            </a:r>
            <a:r>
              <a:rPr dirty="0" smtClean="0" sz="3200" spc="0">
                <a:latin typeface="Arial"/>
                <a:cs typeface="Arial"/>
              </a:rPr>
              <a:t>egaran</a:t>
            </a:r>
            <a:r>
              <a:rPr dirty="0" smtClean="0" sz="3200" spc="-129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bagi</a:t>
            </a:r>
            <a:r>
              <a:rPr dirty="0" smtClean="0" sz="3200" spc="0">
                <a:latin typeface="Arial"/>
                <a:cs typeface="Arial"/>
              </a:rPr>
              <a:t> </a:t>
            </a:r>
            <a:r>
              <a:rPr dirty="0" smtClean="0" sz="3200" spc="9">
                <a:latin typeface="Arial"/>
                <a:cs typeface="Arial"/>
              </a:rPr>
              <a:t>s</a:t>
            </a:r>
            <a:r>
              <a:rPr dirty="0" smtClean="0" sz="3200" spc="0">
                <a:latin typeface="Arial"/>
                <a:cs typeface="Arial"/>
              </a:rPr>
              <a:t>dm</a:t>
            </a:r>
            <a:r>
              <a:rPr dirty="0" smtClean="0" sz="3200" spc="-50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RS</a:t>
            </a:r>
            <a:endParaRPr sz="3200">
              <a:latin typeface="Arial"/>
              <a:cs typeface="Arial"/>
            </a:endParaRPr>
          </a:p>
          <a:p>
            <a:pPr marL="90550">
              <a:lnSpc>
                <a:spcPct val="95825"/>
              </a:lnSpc>
              <a:spcBef>
                <a:spcPts val="1925"/>
              </a:spcBef>
            </a:pPr>
            <a:r>
              <a:rPr dirty="0" smtClean="0" sz="3200" spc="0">
                <a:latin typeface="Arial"/>
                <a:cs typeface="Arial"/>
              </a:rPr>
              <a:t>3</a:t>
            </a:r>
            <a:r>
              <a:rPr dirty="0" smtClean="0" sz="3200" spc="50">
                <a:latin typeface="Arial"/>
                <a:cs typeface="Arial"/>
              </a:rPr>
              <a:t>.</a:t>
            </a:r>
            <a:r>
              <a:rPr dirty="0" smtClean="0" sz="3200" spc="0">
                <a:latin typeface="Arial"/>
                <a:cs typeface="Arial"/>
              </a:rPr>
              <a:t>Dt</a:t>
            </a:r>
            <a:r>
              <a:rPr dirty="0" smtClean="0" sz="3200" spc="9">
                <a:latin typeface="Arial"/>
                <a:cs typeface="Arial"/>
              </a:rPr>
              <a:t>s</a:t>
            </a:r>
            <a:r>
              <a:rPr dirty="0" smtClean="0" sz="3200" spc="0">
                <a:latin typeface="Arial"/>
                <a:cs typeface="Arial"/>
              </a:rPr>
              <a:t>ed</a:t>
            </a:r>
            <a:r>
              <a:rPr dirty="0" smtClean="0" sz="3200" spc="9">
                <a:latin typeface="Arial"/>
                <a:cs typeface="Arial"/>
              </a:rPr>
              <a:t>i</a:t>
            </a:r>
            <a:r>
              <a:rPr dirty="0" smtClean="0" sz="3200" spc="0">
                <a:latin typeface="Arial"/>
                <a:cs typeface="Arial"/>
              </a:rPr>
              <a:t>a</a:t>
            </a:r>
            <a:r>
              <a:rPr dirty="0" smtClean="0" sz="3200" spc="9">
                <a:latin typeface="Arial"/>
                <a:cs typeface="Arial"/>
              </a:rPr>
              <a:t>k</a:t>
            </a:r>
            <a:r>
              <a:rPr dirty="0" smtClean="0" sz="3200" spc="0">
                <a:latin typeface="Arial"/>
                <a:cs typeface="Arial"/>
              </a:rPr>
              <a:t>a</a:t>
            </a:r>
            <a:r>
              <a:rPr dirty="0" smtClean="0" sz="3200" spc="19">
                <a:latin typeface="Arial"/>
                <a:cs typeface="Arial"/>
              </a:rPr>
              <a:t>n</a:t>
            </a:r>
            <a:r>
              <a:rPr dirty="0" smtClean="0" sz="3200" spc="0">
                <a:latin typeface="Arial"/>
                <a:cs typeface="Arial"/>
              </a:rPr>
              <a:t>/</a:t>
            </a:r>
            <a:r>
              <a:rPr dirty="0" smtClean="0" sz="3200" spc="0">
                <a:latin typeface="Arial"/>
                <a:cs typeface="Arial"/>
              </a:rPr>
              <a:t>d</a:t>
            </a:r>
            <a:r>
              <a:rPr dirty="0" smtClean="0" sz="3200" spc="14">
                <a:latin typeface="Arial"/>
                <a:cs typeface="Arial"/>
              </a:rPr>
              <a:t>i</a:t>
            </a:r>
            <a:r>
              <a:rPr dirty="0" smtClean="0" sz="3200" spc="0">
                <a:latin typeface="Arial"/>
                <a:cs typeface="Arial"/>
              </a:rPr>
              <a:t>ren</a:t>
            </a:r>
            <a:r>
              <a:rPr dirty="0" smtClean="0" sz="3200" spc="14">
                <a:latin typeface="Arial"/>
                <a:cs typeface="Arial"/>
              </a:rPr>
              <a:t>c</a:t>
            </a:r>
            <a:r>
              <a:rPr dirty="0" smtClean="0" sz="3200" spc="0">
                <a:latin typeface="Arial"/>
                <a:cs typeface="Arial"/>
              </a:rPr>
              <a:t>an</a:t>
            </a:r>
            <a:r>
              <a:rPr dirty="0" smtClean="0" sz="3200" spc="4">
                <a:latin typeface="Arial"/>
                <a:cs typeface="Arial"/>
              </a:rPr>
              <a:t>a</a:t>
            </a:r>
            <a:r>
              <a:rPr dirty="0" smtClean="0" sz="3200" spc="14">
                <a:latin typeface="Arial"/>
                <a:cs typeface="Arial"/>
              </a:rPr>
              <a:t>k</a:t>
            </a:r>
            <a:r>
              <a:rPr dirty="0" smtClean="0" sz="3200" spc="0">
                <a:latin typeface="Arial"/>
                <a:cs typeface="Arial"/>
              </a:rPr>
              <a:t>an</a:t>
            </a:r>
            <a:endParaRPr sz="3200">
              <a:latin typeface="Arial"/>
              <a:cs typeface="Arial"/>
            </a:endParaRPr>
          </a:p>
          <a:p>
            <a:pPr marL="391848" marR="475175" algn="ctr">
              <a:lnSpc>
                <a:spcPct val="95825"/>
              </a:lnSpc>
              <a:spcBef>
                <a:spcPts val="160"/>
              </a:spcBef>
            </a:pPr>
            <a:r>
              <a:rPr dirty="0" smtClean="0" sz="3200" spc="0">
                <a:latin typeface="Arial"/>
                <a:cs typeface="Arial"/>
              </a:rPr>
              <a:t>anggaran</a:t>
            </a:r>
            <a:r>
              <a:rPr dirty="0" smtClean="0" sz="3200" spc="-135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unt</a:t>
            </a:r>
            <a:r>
              <a:rPr dirty="0" smtClean="0" sz="3200" spc="-44">
                <a:latin typeface="Arial"/>
                <a:cs typeface="Arial"/>
              </a:rPr>
              <a:t> </a:t>
            </a:r>
            <a:r>
              <a:rPr dirty="0" smtClean="0" sz="3200" spc="4">
                <a:latin typeface="Arial"/>
                <a:cs typeface="Arial"/>
              </a:rPr>
              <a:t>k</a:t>
            </a:r>
            <a:r>
              <a:rPr dirty="0" smtClean="0" sz="3200" spc="0">
                <a:latin typeface="Arial"/>
                <a:cs typeface="Arial"/>
              </a:rPr>
              <a:t>eg</a:t>
            </a:r>
            <a:r>
              <a:rPr dirty="0" smtClean="0" sz="3200" spc="4">
                <a:latin typeface="Arial"/>
                <a:cs typeface="Arial"/>
              </a:rPr>
              <a:t>i</a:t>
            </a:r>
            <a:r>
              <a:rPr dirty="0" smtClean="0" sz="3200" spc="0">
                <a:latin typeface="Arial"/>
                <a:cs typeface="Arial"/>
              </a:rPr>
              <a:t>atan</a:t>
            </a:r>
            <a:r>
              <a:rPr dirty="0" smtClean="0" sz="3200" spc="-130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K3</a:t>
            </a:r>
            <a:r>
              <a:rPr dirty="0" smtClean="0" sz="3200" spc="-39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di</a:t>
            </a:r>
            <a:r>
              <a:rPr dirty="0" smtClean="0" sz="3200" spc="-9">
                <a:latin typeface="Arial"/>
                <a:cs typeface="Arial"/>
              </a:rPr>
              <a:t> </a:t>
            </a:r>
            <a:r>
              <a:rPr dirty="0" smtClean="0" sz="3200" spc="0">
                <a:latin typeface="Arial"/>
                <a:cs typeface="Arial"/>
              </a:rPr>
              <a:t>RS</a:t>
            </a:r>
            <a:endParaRPr sz="32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594895" y="836295"/>
            <a:ext cx="119215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615696" y="533400"/>
            <a:ext cx="1828800" cy="18288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/>
          <p:nvPr/>
        </p:nvSpPr>
        <p:spPr>
          <a:xfrm>
            <a:off x="3276600" y="533400"/>
            <a:ext cx="1905000" cy="19050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6257544" y="1484376"/>
            <a:ext cx="1694688" cy="169468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615696" y="3032760"/>
            <a:ext cx="1618488" cy="19812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3493008" y="3011424"/>
            <a:ext cx="1938527" cy="2209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1457960" y="5288000"/>
            <a:ext cx="6347660" cy="5347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80"/>
              </a:lnSpc>
              <a:spcBef>
                <a:spcPts val="209"/>
              </a:spcBef>
            </a:pPr>
            <a:r>
              <a:rPr dirty="0" smtClean="0" baseline="3413" sz="6000" spc="-319">
                <a:solidFill>
                  <a:srgbClr val="6493DA"/>
                </a:solidFill>
                <a:latin typeface="Calibri"/>
                <a:cs typeface="Calibri"/>
              </a:rPr>
              <a:t>T</a:t>
            </a:r>
            <a:r>
              <a:rPr dirty="0" smtClean="0" baseline="3413" sz="6000" spc="0">
                <a:solidFill>
                  <a:srgbClr val="6493DA"/>
                </a:solidFill>
                <a:latin typeface="Calibri"/>
                <a:cs typeface="Calibri"/>
              </a:rPr>
              <a:t>AN</a:t>
            </a:r>
            <a:r>
              <a:rPr dirty="0" smtClean="0" baseline="3413" sz="6000" spc="-34">
                <a:solidFill>
                  <a:srgbClr val="6493DA"/>
                </a:solidFill>
                <a:latin typeface="Calibri"/>
                <a:cs typeface="Calibri"/>
              </a:rPr>
              <a:t>D</a:t>
            </a:r>
            <a:r>
              <a:rPr dirty="0" smtClean="0" baseline="3413" sz="6000" spc="0">
                <a:solidFill>
                  <a:srgbClr val="6493DA"/>
                </a:solidFill>
                <a:latin typeface="Calibri"/>
                <a:cs typeface="Calibri"/>
              </a:rPr>
              <a:t>A</a:t>
            </a:r>
            <a:r>
              <a:rPr dirty="0" smtClean="0" baseline="3413" sz="6000" spc="-54">
                <a:solidFill>
                  <a:srgbClr val="6493DA"/>
                </a:solidFill>
                <a:latin typeface="Calibri"/>
                <a:cs typeface="Calibri"/>
              </a:rPr>
              <a:t> </a:t>
            </a:r>
            <a:r>
              <a:rPr dirty="0" smtClean="0" baseline="3413" sz="6000" spc="0">
                <a:solidFill>
                  <a:srgbClr val="6493DA"/>
                </a:solidFill>
                <a:latin typeface="Calibri"/>
                <a:cs typeface="Calibri"/>
              </a:rPr>
              <a:t>/</a:t>
            </a:r>
            <a:r>
              <a:rPr dirty="0" smtClean="0" baseline="3413" sz="6000" spc="14">
                <a:solidFill>
                  <a:srgbClr val="6493DA"/>
                </a:solidFill>
                <a:latin typeface="Calibri"/>
                <a:cs typeface="Calibri"/>
              </a:rPr>
              <a:t> </a:t>
            </a:r>
            <a:r>
              <a:rPr dirty="0" smtClean="0" baseline="3413" sz="6000" spc="0">
                <a:solidFill>
                  <a:srgbClr val="6493DA"/>
                </a:solidFill>
                <a:latin typeface="Calibri"/>
                <a:cs typeface="Calibri"/>
              </a:rPr>
              <a:t>SIMB</a:t>
            </a:r>
            <a:r>
              <a:rPr dirty="0" smtClean="0" baseline="3413" sz="6000" spc="14">
                <a:solidFill>
                  <a:srgbClr val="6493DA"/>
                </a:solidFill>
                <a:latin typeface="Calibri"/>
                <a:cs typeface="Calibri"/>
              </a:rPr>
              <a:t>O</a:t>
            </a:r>
            <a:r>
              <a:rPr dirty="0" smtClean="0" baseline="3413" sz="6000" spc="0">
                <a:solidFill>
                  <a:srgbClr val="6493DA"/>
                </a:solidFill>
                <a:latin typeface="Calibri"/>
                <a:cs typeface="Calibri"/>
              </a:rPr>
              <a:t>L</a:t>
            </a:r>
            <a:r>
              <a:rPr dirty="0" smtClean="0" baseline="3413" sz="6000" spc="-44">
                <a:solidFill>
                  <a:srgbClr val="6493DA"/>
                </a:solidFill>
                <a:latin typeface="Calibri"/>
                <a:cs typeface="Calibri"/>
              </a:rPr>
              <a:t> </a:t>
            </a:r>
            <a:r>
              <a:rPr dirty="0" smtClean="0" baseline="3413" sz="6000" spc="0">
                <a:solidFill>
                  <a:srgbClr val="6493DA"/>
                </a:solidFill>
                <a:latin typeface="Calibri"/>
                <a:cs typeface="Calibri"/>
              </a:rPr>
              <a:t>PERING</a:t>
            </a:r>
            <a:r>
              <a:rPr dirty="0" smtClean="0" baseline="3413" sz="6000" spc="-309">
                <a:solidFill>
                  <a:srgbClr val="6493DA"/>
                </a:solidFill>
                <a:latin typeface="Calibri"/>
                <a:cs typeface="Calibri"/>
              </a:rPr>
              <a:t>A</a:t>
            </a:r>
            <a:r>
              <a:rPr dirty="0" smtClean="0" baseline="3413" sz="6000" spc="-319">
                <a:solidFill>
                  <a:srgbClr val="6493DA"/>
                </a:solidFill>
                <a:latin typeface="Calibri"/>
                <a:cs typeface="Calibri"/>
              </a:rPr>
              <a:t>T</a:t>
            </a:r>
            <a:r>
              <a:rPr dirty="0" smtClean="0" baseline="3413" sz="6000" spc="0">
                <a:solidFill>
                  <a:srgbClr val="6493DA"/>
                </a:solidFill>
                <a:latin typeface="Calibri"/>
                <a:cs typeface="Calibri"/>
              </a:rPr>
              <a:t>AN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323088" y="103632"/>
            <a:ext cx="2087880" cy="380085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5" name="object 5"/>
          <p:cNvSpPr/>
          <p:nvPr/>
        </p:nvSpPr>
        <p:spPr>
          <a:xfrm>
            <a:off x="3834384" y="262127"/>
            <a:ext cx="3304032" cy="247497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2843784" y="3032759"/>
            <a:ext cx="2438399" cy="20878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" name="object 3"/>
          <p:cNvSpPr/>
          <p:nvPr/>
        </p:nvSpPr>
        <p:spPr>
          <a:xfrm>
            <a:off x="6010656" y="3285744"/>
            <a:ext cx="2286000" cy="18044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" name="object 2"/>
          <p:cNvSpPr txBox="1"/>
          <p:nvPr/>
        </p:nvSpPr>
        <p:spPr>
          <a:xfrm>
            <a:off x="1476248" y="5288000"/>
            <a:ext cx="6311749" cy="5347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80"/>
              </a:lnSpc>
              <a:spcBef>
                <a:spcPts val="209"/>
              </a:spcBef>
            </a:pPr>
            <a:r>
              <a:rPr dirty="0" smtClean="0" baseline="3413" sz="6000" spc="0">
                <a:solidFill>
                  <a:srgbClr val="6493DA"/>
                </a:solidFill>
                <a:latin typeface="Calibri"/>
                <a:cs typeface="Calibri"/>
              </a:rPr>
              <a:t>K</a:t>
            </a:r>
            <a:r>
              <a:rPr dirty="0" smtClean="0" baseline="3413" sz="6000" spc="-34">
                <a:solidFill>
                  <a:srgbClr val="6493DA"/>
                </a:solidFill>
                <a:latin typeface="Calibri"/>
                <a:cs typeface="Calibri"/>
              </a:rPr>
              <a:t>E</a:t>
            </a:r>
            <a:r>
              <a:rPr dirty="0" smtClean="0" baseline="3413" sz="6000" spc="0">
                <a:solidFill>
                  <a:srgbClr val="6493DA"/>
                </a:solidFill>
                <a:latin typeface="Calibri"/>
                <a:cs typeface="Calibri"/>
              </a:rPr>
              <a:t>S</a:t>
            </a:r>
            <a:r>
              <a:rPr dirty="0" smtClean="0" baseline="3413" sz="6000" spc="14">
                <a:solidFill>
                  <a:srgbClr val="6493DA"/>
                </a:solidFill>
                <a:latin typeface="Calibri"/>
                <a:cs typeface="Calibri"/>
              </a:rPr>
              <a:t>E</a:t>
            </a:r>
            <a:r>
              <a:rPr dirty="0" smtClean="0" baseline="3413" sz="6000" spc="0">
                <a:solidFill>
                  <a:srgbClr val="6493DA"/>
                </a:solidFill>
                <a:latin typeface="Calibri"/>
                <a:cs typeface="Calibri"/>
              </a:rPr>
              <a:t>LAM</a:t>
            </a:r>
            <a:r>
              <a:rPr dirty="0" smtClean="0" baseline="3413" sz="6000" spc="-300">
                <a:solidFill>
                  <a:srgbClr val="6493DA"/>
                </a:solidFill>
                <a:latin typeface="Calibri"/>
                <a:cs typeface="Calibri"/>
              </a:rPr>
              <a:t>A</a:t>
            </a:r>
            <a:r>
              <a:rPr dirty="0" smtClean="0" baseline="3413" sz="6000" spc="-319">
                <a:solidFill>
                  <a:srgbClr val="6493DA"/>
                </a:solidFill>
                <a:latin typeface="Calibri"/>
                <a:cs typeface="Calibri"/>
              </a:rPr>
              <a:t>T</a:t>
            </a:r>
            <a:r>
              <a:rPr dirty="0" smtClean="0" baseline="3413" sz="6000" spc="-14">
                <a:solidFill>
                  <a:srgbClr val="6493DA"/>
                </a:solidFill>
                <a:latin typeface="Calibri"/>
                <a:cs typeface="Calibri"/>
              </a:rPr>
              <a:t>A</a:t>
            </a:r>
            <a:r>
              <a:rPr dirty="0" smtClean="0" baseline="3413" sz="6000" spc="0">
                <a:solidFill>
                  <a:srgbClr val="6493DA"/>
                </a:solidFill>
                <a:latin typeface="Calibri"/>
                <a:cs typeface="Calibri"/>
              </a:rPr>
              <a:t>N</a:t>
            </a:r>
            <a:r>
              <a:rPr dirty="0" smtClean="0" baseline="3413" sz="6000" spc="-59">
                <a:solidFill>
                  <a:srgbClr val="6493DA"/>
                </a:solidFill>
                <a:latin typeface="Calibri"/>
                <a:cs typeface="Calibri"/>
              </a:rPr>
              <a:t> </a:t>
            </a:r>
            <a:r>
              <a:rPr dirty="0" smtClean="0" baseline="3413" sz="6000" spc="0">
                <a:solidFill>
                  <a:srgbClr val="6493DA"/>
                </a:solidFill>
                <a:latin typeface="Calibri"/>
                <a:cs typeface="Calibri"/>
              </a:rPr>
              <a:t>TEN</a:t>
            </a:r>
            <a:r>
              <a:rPr dirty="0" smtClean="0" baseline="3413" sz="6000" spc="-14">
                <a:solidFill>
                  <a:srgbClr val="6493DA"/>
                </a:solidFill>
                <a:latin typeface="Calibri"/>
                <a:cs typeface="Calibri"/>
              </a:rPr>
              <a:t>A</a:t>
            </a:r>
            <a:r>
              <a:rPr dirty="0" smtClean="0" baseline="3413" sz="6000" spc="0">
                <a:solidFill>
                  <a:srgbClr val="6493DA"/>
                </a:solidFill>
                <a:latin typeface="Calibri"/>
                <a:cs typeface="Calibri"/>
              </a:rPr>
              <a:t>GA</a:t>
            </a:r>
            <a:r>
              <a:rPr dirty="0" smtClean="0" baseline="3413" sz="6000" spc="-69">
                <a:solidFill>
                  <a:srgbClr val="6493DA"/>
                </a:solidFill>
                <a:latin typeface="Calibri"/>
                <a:cs typeface="Calibri"/>
              </a:rPr>
              <a:t> </a:t>
            </a:r>
            <a:r>
              <a:rPr dirty="0" smtClean="0" baseline="3413" sz="6000" spc="0">
                <a:solidFill>
                  <a:srgbClr val="6493DA"/>
                </a:solidFill>
                <a:latin typeface="Calibri"/>
                <a:cs typeface="Calibri"/>
              </a:rPr>
              <a:t>K</a:t>
            </a:r>
            <a:r>
              <a:rPr dirty="0" smtClean="0" baseline="3413" sz="6000" spc="9">
                <a:solidFill>
                  <a:srgbClr val="6493DA"/>
                </a:solidFill>
                <a:latin typeface="Calibri"/>
                <a:cs typeface="Calibri"/>
              </a:rPr>
              <a:t>E</a:t>
            </a:r>
            <a:r>
              <a:rPr dirty="0" smtClean="0" baseline="3413" sz="6000" spc="0">
                <a:solidFill>
                  <a:srgbClr val="6493DA"/>
                </a:solidFill>
                <a:latin typeface="Calibri"/>
                <a:cs typeface="Calibri"/>
              </a:rPr>
              <a:t>R</a:t>
            </a:r>
            <a:r>
              <a:rPr dirty="0" smtClean="0" baseline="3413" sz="6000" spc="-69">
                <a:solidFill>
                  <a:srgbClr val="6493DA"/>
                </a:solidFill>
                <a:latin typeface="Calibri"/>
                <a:cs typeface="Calibri"/>
              </a:rPr>
              <a:t>J</a:t>
            </a:r>
            <a:r>
              <a:rPr dirty="0" smtClean="0" baseline="3413" sz="6000" spc="0">
                <a:solidFill>
                  <a:srgbClr val="6493DA"/>
                </a:solidFill>
                <a:latin typeface="Calibri"/>
                <a:cs typeface="Calibri"/>
              </a:rPr>
              <a:t>A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49854" y="604647"/>
            <a:ext cx="2927484" cy="5831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575"/>
              </a:lnSpc>
              <a:spcBef>
                <a:spcPts val="228"/>
              </a:spcBef>
            </a:pPr>
            <a:r>
              <a:rPr dirty="0" smtClean="0" baseline="3103" sz="6600" spc="-384">
                <a:latin typeface="Calibri"/>
                <a:cs typeface="Calibri"/>
              </a:rPr>
              <a:t>T</a:t>
            </a:r>
            <a:r>
              <a:rPr dirty="0" smtClean="0" baseline="3103" sz="6600" spc="0">
                <a:latin typeface="Calibri"/>
                <a:cs typeface="Calibri"/>
              </a:rPr>
              <a:t>erima</a:t>
            </a:r>
            <a:r>
              <a:rPr dirty="0" smtClean="0" baseline="3103" sz="6600" spc="-84">
                <a:latin typeface="Calibri"/>
                <a:cs typeface="Calibri"/>
              </a:rPr>
              <a:t> </a:t>
            </a:r>
            <a:r>
              <a:rPr dirty="0" smtClean="0" baseline="3103" sz="6600" spc="-75">
                <a:latin typeface="Calibri"/>
                <a:cs typeface="Calibri"/>
              </a:rPr>
              <a:t>k</a:t>
            </a:r>
            <a:r>
              <a:rPr dirty="0" smtClean="0" baseline="3103" sz="6600" spc="0">
                <a:latin typeface="Calibri"/>
                <a:cs typeface="Calibri"/>
              </a:rPr>
              <a:t>a</a:t>
            </a:r>
            <a:r>
              <a:rPr dirty="0" smtClean="0" baseline="3103" sz="6600" spc="14">
                <a:latin typeface="Calibri"/>
                <a:cs typeface="Calibri"/>
              </a:rPr>
              <a:t>s</a:t>
            </a:r>
            <a:r>
              <a:rPr dirty="0" smtClean="0" baseline="3103" sz="6600" spc="0">
                <a:latin typeface="Calibri"/>
                <a:cs typeface="Calibri"/>
              </a:rPr>
              <a:t>ih</a:t>
            </a:r>
            <a:endParaRPr sz="4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07340" y="711006"/>
            <a:ext cx="8703309" cy="39679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8635">
              <a:lnSpc>
                <a:spcPts val="3365"/>
              </a:lnSpc>
              <a:spcBef>
                <a:spcPts val="168"/>
              </a:spcBef>
            </a:pPr>
            <a:r>
              <a:rPr dirty="0" smtClean="0" sz="3200" spc="0" b="1">
                <a:solidFill>
                  <a:srgbClr val="4F81BC"/>
                </a:solidFill>
                <a:latin typeface="Arial"/>
                <a:cs typeface="Arial"/>
              </a:rPr>
              <a:t>S</a:t>
            </a:r>
            <a:r>
              <a:rPr dirty="0" smtClean="0" sz="3200" spc="-84" b="1">
                <a:solidFill>
                  <a:srgbClr val="4F81BC"/>
                </a:solidFill>
                <a:latin typeface="Arial"/>
                <a:cs typeface="Arial"/>
              </a:rPr>
              <a:t>A</a:t>
            </a:r>
            <a:r>
              <a:rPr dirty="0" smtClean="0" sz="3200" spc="14" b="1">
                <a:solidFill>
                  <a:srgbClr val="4F81BC"/>
                </a:solidFill>
                <a:latin typeface="Arial"/>
                <a:cs typeface="Arial"/>
              </a:rPr>
              <a:t>L</a:t>
            </a:r>
            <a:r>
              <a:rPr dirty="0" smtClean="0" sz="3200" spc="-19" b="1">
                <a:solidFill>
                  <a:srgbClr val="4F81BC"/>
                </a:solidFill>
                <a:latin typeface="Arial"/>
                <a:cs typeface="Arial"/>
              </a:rPr>
              <a:t>A</a:t>
            </a:r>
            <a:r>
              <a:rPr dirty="0" smtClean="0" sz="3200" spc="0" b="1">
                <a:solidFill>
                  <a:srgbClr val="4F81BC"/>
                </a:solidFill>
                <a:latin typeface="Arial"/>
                <a:cs typeface="Arial"/>
              </a:rPr>
              <a:t>H</a:t>
            </a:r>
            <a:r>
              <a:rPr dirty="0" smtClean="0" sz="3200" spc="9" b="1">
                <a:solidFill>
                  <a:srgbClr val="4F81BC"/>
                </a:solidFill>
                <a:latin typeface="Arial"/>
                <a:cs typeface="Arial"/>
              </a:rPr>
              <a:t> </a:t>
            </a:r>
            <a:r>
              <a:rPr dirty="0" smtClean="0" sz="3200" spc="0" b="1">
                <a:solidFill>
                  <a:srgbClr val="4F81BC"/>
                </a:solidFill>
                <a:latin typeface="Arial"/>
                <a:cs typeface="Arial"/>
              </a:rPr>
              <a:t>S</a:t>
            </a:r>
            <a:r>
              <a:rPr dirty="0" smtClean="0" sz="3200" spc="-325" b="1">
                <a:solidFill>
                  <a:srgbClr val="4F81BC"/>
                </a:solidFill>
                <a:latin typeface="Arial"/>
                <a:cs typeface="Arial"/>
              </a:rPr>
              <a:t>A</a:t>
            </a:r>
            <a:r>
              <a:rPr dirty="0" smtClean="0" sz="3200" spc="0" b="1">
                <a:solidFill>
                  <a:srgbClr val="4F81BC"/>
                </a:solidFill>
                <a:latin typeface="Arial"/>
                <a:cs typeface="Arial"/>
              </a:rPr>
              <a:t>TU</a:t>
            </a:r>
            <a:r>
              <a:rPr dirty="0" smtClean="0" sz="3200" spc="32" b="1">
                <a:solidFill>
                  <a:srgbClr val="4F81BC"/>
                </a:solidFill>
                <a:latin typeface="Arial"/>
                <a:cs typeface="Arial"/>
              </a:rPr>
              <a:t> </a:t>
            </a:r>
            <a:r>
              <a:rPr dirty="0" smtClean="0" sz="3200" spc="0" b="1">
                <a:solidFill>
                  <a:srgbClr val="4F81BC"/>
                </a:solidFill>
                <a:latin typeface="Arial"/>
                <a:cs typeface="Arial"/>
              </a:rPr>
              <a:t>ST</a:t>
            </a:r>
            <a:r>
              <a:rPr dirty="0" smtClean="0" sz="3200" spc="29" b="1">
                <a:solidFill>
                  <a:srgbClr val="4F81BC"/>
                </a:solidFill>
                <a:latin typeface="Arial"/>
                <a:cs typeface="Arial"/>
              </a:rPr>
              <a:t>R</a:t>
            </a:r>
            <a:r>
              <a:rPr dirty="0" smtClean="0" sz="3200" spc="-334" b="1">
                <a:solidFill>
                  <a:srgbClr val="4F81BC"/>
                </a:solidFill>
                <a:latin typeface="Arial"/>
                <a:cs typeface="Arial"/>
              </a:rPr>
              <a:t>A</a:t>
            </a:r>
            <a:r>
              <a:rPr dirty="0" smtClean="0" sz="3200" spc="0" b="1">
                <a:solidFill>
                  <a:srgbClr val="4F81BC"/>
                </a:solidFill>
                <a:latin typeface="Arial"/>
                <a:cs typeface="Arial"/>
              </a:rPr>
              <a:t>T</a:t>
            </a:r>
            <a:r>
              <a:rPr dirty="0" smtClean="0" sz="3200" spc="25" b="1">
                <a:solidFill>
                  <a:srgbClr val="4F81BC"/>
                </a:solidFill>
                <a:latin typeface="Arial"/>
                <a:cs typeface="Arial"/>
              </a:rPr>
              <a:t>E</a:t>
            </a:r>
            <a:r>
              <a:rPr dirty="0" smtClean="0" sz="3200" spc="0" b="1">
                <a:solidFill>
                  <a:srgbClr val="4F81BC"/>
                </a:solidFill>
                <a:latin typeface="Arial"/>
                <a:cs typeface="Arial"/>
              </a:rPr>
              <a:t>GI</a:t>
            </a:r>
            <a:r>
              <a:rPr dirty="0" smtClean="0" sz="3200" spc="-121" b="1">
                <a:solidFill>
                  <a:srgbClr val="4F81BC"/>
                </a:solidFill>
                <a:latin typeface="Arial"/>
                <a:cs typeface="Arial"/>
              </a:rPr>
              <a:t> </a:t>
            </a:r>
            <a:r>
              <a:rPr dirty="0" smtClean="0" sz="3200" spc="-279" b="1">
                <a:solidFill>
                  <a:srgbClr val="4F81BC"/>
                </a:solidFill>
                <a:latin typeface="Arial"/>
                <a:cs typeface="Arial"/>
              </a:rPr>
              <a:t>Y</a:t>
            </a:r>
            <a:r>
              <a:rPr dirty="0" smtClean="0" sz="3200" spc="-94" b="1">
                <a:solidFill>
                  <a:srgbClr val="4F81BC"/>
                </a:solidFill>
                <a:latin typeface="Arial"/>
                <a:cs typeface="Arial"/>
              </a:rPr>
              <a:t>A</a:t>
            </a:r>
            <a:r>
              <a:rPr dirty="0" smtClean="0" sz="3200" spc="0" b="1">
                <a:solidFill>
                  <a:srgbClr val="4F81BC"/>
                </a:solidFill>
                <a:latin typeface="Arial"/>
                <a:cs typeface="Arial"/>
              </a:rPr>
              <a:t>NG</a:t>
            </a:r>
            <a:r>
              <a:rPr dirty="0" smtClean="0" sz="3200" spc="22" b="1">
                <a:solidFill>
                  <a:srgbClr val="4F81BC"/>
                </a:solidFill>
                <a:latin typeface="Arial"/>
                <a:cs typeface="Arial"/>
              </a:rPr>
              <a:t> </a:t>
            </a:r>
            <a:r>
              <a:rPr dirty="0" smtClean="0" sz="3200" spc="0" b="1">
                <a:solidFill>
                  <a:srgbClr val="4F81BC"/>
                </a:solidFill>
                <a:latin typeface="Arial"/>
                <a:cs typeface="Arial"/>
              </a:rPr>
              <a:t>H</a:t>
            </a:r>
            <a:r>
              <a:rPr dirty="0" smtClean="0" sz="3200" spc="-94" b="1">
                <a:solidFill>
                  <a:srgbClr val="4F81BC"/>
                </a:solidFill>
                <a:latin typeface="Arial"/>
                <a:cs typeface="Arial"/>
              </a:rPr>
              <a:t>A</a:t>
            </a:r>
            <a:r>
              <a:rPr dirty="0" smtClean="0" sz="3200" spc="19" b="1">
                <a:solidFill>
                  <a:srgbClr val="4F81BC"/>
                </a:solidFill>
                <a:latin typeface="Arial"/>
                <a:cs typeface="Arial"/>
              </a:rPr>
              <a:t>R</a:t>
            </a:r>
            <a:r>
              <a:rPr dirty="0" smtClean="0" sz="3200" spc="0" b="1">
                <a:solidFill>
                  <a:srgbClr val="4F81BC"/>
                </a:solidFill>
                <a:latin typeface="Arial"/>
                <a:cs typeface="Arial"/>
              </a:rPr>
              <a:t>US</a:t>
            </a:r>
            <a:endParaRPr sz="3200">
              <a:latin typeface="Arial"/>
              <a:cs typeface="Arial"/>
            </a:endParaRPr>
          </a:p>
          <a:p>
            <a:pPr marL="12700" marR="48635">
              <a:lnSpc>
                <a:spcPct val="95825"/>
              </a:lnSpc>
            </a:pPr>
            <a:r>
              <a:rPr dirty="0" smtClean="0" sz="3200" spc="0" b="1">
                <a:solidFill>
                  <a:srgbClr val="4F81BC"/>
                </a:solidFill>
                <a:latin typeface="Arial"/>
                <a:cs typeface="Arial"/>
              </a:rPr>
              <a:t>DITER</a:t>
            </a:r>
            <a:r>
              <a:rPr dirty="0" smtClean="0" sz="3200" spc="-94" b="1">
                <a:solidFill>
                  <a:srgbClr val="4F81BC"/>
                </a:solidFill>
                <a:latin typeface="Arial"/>
                <a:cs typeface="Arial"/>
              </a:rPr>
              <a:t>A</a:t>
            </a:r>
            <a:r>
              <a:rPr dirty="0" smtClean="0" sz="3200" spc="29" b="1">
                <a:solidFill>
                  <a:srgbClr val="4F81BC"/>
                </a:solidFill>
                <a:latin typeface="Arial"/>
                <a:cs typeface="Arial"/>
              </a:rPr>
              <a:t>P</a:t>
            </a:r>
            <a:r>
              <a:rPr dirty="0" smtClean="0" sz="3200" spc="19" b="1">
                <a:solidFill>
                  <a:srgbClr val="4F81BC"/>
                </a:solidFill>
                <a:latin typeface="Arial"/>
                <a:cs typeface="Arial"/>
              </a:rPr>
              <a:t>K</a:t>
            </a:r>
            <a:r>
              <a:rPr dirty="0" smtClean="0" sz="3200" spc="-19" b="1">
                <a:solidFill>
                  <a:srgbClr val="4F81BC"/>
                </a:solidFill>
                <a:latin typeface="Arial"/>
                <a:cs typeface="Arial"/>
              </a:rPr>
              <a:t>A</a:t>
            </a:r>
            <a:r>
              <a:rPr dirty="0" smtClean="0" sz="3200" spc="0" b="1">
                <a:solidFill>
                  <a:srgbClr val="4F81BC"/>
                </a:solidFill>
                <a:latin typeface="Arial"/>
                <a:cs typeface="Arial"/>
              </a:rPr>
              <a:t>N</a:t>
            </a:r>
            <a:r>
              <a:rPr dirty="0" smtClean="0" sz="3200" spc="-89" b="1">
                <a:solidFill>
                  <a:srgbClr val="4F81BC"/>
                </a:solidFill>
                <a:latin typeface="Arial"/>
                <a:cs typeface="Arial"/>
              </a:rPr>
              <a:t> </a:t>
            </a:r>
            <a:r>
              <a:rPr dirty="0" smtClean="0" sz="3200" spc="0" b="1">
                <a:solidFill>
                  <a:srgbClr val="4F81BC"/>
                </a:solidFill>
                <a:latin typeface="Arial"/>
                <a:cs typeface="Arial"/>
              </a:rPr>
              <a:t>: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41"/>
              </a:lnSpc>
              <a:spcBef>
                <a:spcPts val="1809"/>
              </a:spcBef>
            </a:pPr>
            <a:r>
              <a:rPr dirty="0" smtClean="0" sz="2800" spc="-9" i="1">
                <a:solidFill>
                  <a:srgbClr val="92D050"/>
                </a:solidFill>
                <a:latin typeface="Arial"/>
                <a:cs typeface="Arial"/>
              </a:rPr>
              <a:t>m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en</a:t>
            </a:r>
            <a:r>
              <a:rPr dirty="0" smtClean="0" sz="2800" spc="9" i="1">
                <a:solidFill>
                  <a:srgbClr val="92D050"/>
                </a:solidFill>
                <a:latin typeface="Arial"/>
                <a:cs typeface="Arial"/>
              </a:rPr>
              <a:t>c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ip</a:t>
            </a:r>
            <a:r>
              <a:rPr dirty="0" smtClean="0" sz="2800" spc="9" i="1">
                <a:solidFill>
                  <a:srgbClr val="92D050"/>
                </a:solidFill>
                <a:latin typeface="Arial"/>
                <a:cs typeface="Arial"/>
              </a:rPr>
              <a:t>t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a</a:t>
            </a:r>
            <a:r>
              <a:rPr dirty="0" smtClean="0" sz="2800" spc="9" i="1">
                <a:solidFill>
                  <a:srgbClr val="92D050"/>
                </a:solidFill>
                <a:latin typeface="Arial"/>
                <a:cs typeface="Arial"/>
              </a:rPr>
              <a:t>k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an</a:t>
            </a:r>
            <a:r>
              <a:rPr dirty="0" smtClean="0" sz="2800" spc="-29" i="1">
                <a:solidFill>
                  <a:srgbClr val="92D050"/>
                </a:solidFill>
                <a:latin typeface="Arial"/>
                <a:cs typeface="Arial"/>
              </a:rPr>
              <a:t> </a:t>
            </a:r>
            <a:r>
              <a:rPr dirty="0" smtClean="0" sz="2800" spc="9" i="1">
                <a:solidFill>
                  <a:srgbClr val="92D050"/>
                </a:solidFill>
                <a:latin typeface="Arial"/>
                <a:cs typeface="Arial"/>
              </a:rPr>
              <a:t>t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e</a:t>
            </a:r>
            <a:r>
              <a:rPr dirty="0" smtClean="0" sz="2800" spc="-9" i="1">
                <a:solidFill>
                  <a:srgbClr val="92D050"/>
                </a:solidFill>
                <a:latin typeface="Arial"/>
                <a:cs typeface="Arial"/>
              </a:rPr>
              <a:t>m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pat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 </a:t>
            </a:r>
            <a:r>
              <a:rPr dirty="0" smtClean="0" sz="2800" spc="9" i="1">
                <a:solidFill>
                  <a:srgbClr val="92D050"/>
                </a:solidFill>
                <a:latin typeface="Arial"/>
                <a:cs typeface="Arial"/>
              </a:rPr>
              <a:t>k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erja</a:t>
            </a:r>
            <a:r>
              <a:rPr dirty="0" smtClean="0" sz="2800" spc="9" i="1">
                <a:solidFill>
                  <a:srgbClr val="92D050"/>
                </a:solidFill>
                <a:latin typeface="Arial"/>
                <a:cs typeface="Arial"/>
              </a:rPr>
              <a:t>/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ling</a:t>
            </a:r>
            <a:r>
              <a:rPr dirty="0" smtClean="0" sz="2800" spc="9" i="1">
                <a:solidFill>
                  <a:srgbClr val="92D050"/>
                </a:solidFill>
                <a:latin typeface="Arial"/>
                <a:cs typeface="Arial"/>
              </a:rPr>
              <a:t>k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ungan</a:t>
            </a:r>
            <a:r>
              <a:rPr dirty="0" smtClean="0" sz="2800" spc="-29" i="1">
                <a:solidFill>
                  <a:srgbClr val="92D050"/>
                </a:solidFill>
                <a:latin typeface="Arial"/>
                <a:cs typeface="Arial"/>
              </a:rPr>
              <a:t> </a:t>
            </a:r>
            <a:r>
              <a:rPr dirty="0" smtClean="0" sz="2800" spc="9" i="1">
                <a:solidFill>
                  <a:srgbClr val="92D050"/>
                </a:solidFill>
                <a:latin typeface="Arial"/>
                <a:cs typeface="Arial"/>
              </a:rPr>
              <a:t>k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erja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 </a:t>
            </a:r>
            <a:r>
              <a:rPr dirty="0" smtClean="0" sz="2800" spc="9" i="1">
                <a:solidFill>
                  <a:srgbClr val="92D050"/>
                </a:solidFill>
                <a:latin typeface="Arial"/>
                <a:cs typeface="Arial"/>
              </a:rPr>
              <a:t>y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ang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 </a:t>
            </a:r>
            <a:r>
              <a:rPr dirty="0" smtClean="0" sz="2800" spc="9" i="1">
                <a:solidFill>
                  <a:srgbClr val="92D050"/>
                </a:solidFill>
                <a:latin typeface="Arial"/>
                <a:cs typeface="Arial"/>
              </a:rPr>
              <a:t>s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ehat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 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dan</a:t>
            </a:r>
            <a:r>
              <a:rPr dirty="0" smtClean="0" sz="2800" spc="14" i="1">
                <a:solidFill>
                  <a:srgbClr val="92D050"/>
                </a:solidFill>
                <a:latin typeface="Arial"/>
                <a:cs typeface="Arial"/>
              </a:rPr>
              <a:t> 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a</a:t>
            </a:r>
            <a:r>
              <a:rPr dirty="0" smtClean="0" sz="2800" spc="-9" i="1">
                <a:solidFill>
                  <a:srgbClr val="92D050"/>
                </a:solidFill>
                <a:latin typeface="Arial"/>
                <a:cs typeface="Arial"/>
              </a:rPr>
              <a:t>m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an</a:t>
            </a:r>
            <a:r>
              <a:rPr dirty="0" smtClean="0" sz="2800" spc="14" i="1">
                <a:solidFill>
                  <a:srgbClr val="92D050"/>
                </a:solidFill>
                <a:latin typeface="Arial"/>
                <a:cs typeface="Arial"/>
              </a:rPr>
              <a:t> </a:t>
            </a:r>
            <a:r>
              <a:rPr dirty="0" smtClean="0" sz="2800" spc="9" i="1">
                <a:solidFill>
                  <a:srgbClr val="92D050"/>
                </a:solidFill>
                <a:latin typeface="Arial"/>
                <a:cs typeface="Arial"/>
              </a:rPr>
              <a:t>s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ehingga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 </a:t>
            </a:r>
            <a:r>
              <a:rPr dirty="0" smtClean="0" sz="2800" spc="9" i="1">
                <a:solidFill>
                  <a:srgbClr val="92D050"/>
                </a:solidFill>
                <a:latin typeface="Arial"/>
                <a:cs typeface="Arial"/>
              </a:rPr>
              <a:t>t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erben</a:t>
            </a:r>
            <a:r>
              <a:rPr dirty="0" smtClean="0" sz="2800" spc="9" i="1">
                <a:solidFill>
                  <a:srgbClr val="92D050"/>
                </a:solidFill>
                <a:latin typeface="Arial"/>
                <a:cs typeface="Arial"/>
              </a:rPr>
              <a:t>t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uk</a:t>
            </a:r>
            <a:r>
              <a:rPr dirty="0" smtClean="0" sz="2800" spc="-14" i="1">
                <a:solidFill>
                  <a:srgbClr val="92D050"/>
                </a:solidFill>
                <a:latin typeface="Arial"/>
                <a:cs typeface="Arial"/>
              </a:rPr>
              <a:t> </a:t>
            </a:r>
            <a:r>
              <a:rPr dirty="0" smtClean="0" sz="2800" spc="-9" i="1">
                <a:solidFill>
                  <a:srgbClr val="92D050"/>
                </a:solidFill>
                <a:latin typeface="Arial"/>
                <a:cs typeface="Arial"/>
              </a:rPr>
              <a:t>m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a</a:t>
            </a:r>
            <a:r>
              <a:rPr dirty="0" smtClean="0" sz="2800" spc="9" i="1">
                <a:solidFill>
                  <a:srgbClr val="92D050"/>
                </a:solidFill>
                <a:latin typeface="Arial"/>
                <a:cs typeface="Arial"/>
              </a:rPr>
              <a:t>s</a:t>
            </a:r>
            <a:r>
              <a:rPr dirty="0" smtClean="0" sz="2800" spc="9" i="1">
                <a:solidFill>
                  <a:srgbClr val="92D050"/>
                </a:solidFill>
                <a:latin typeface="Arial"/>
                <a:cs typeface="Arial"/>
              </a:rPr>
              <a:t>y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ara</a:t>
            </a:r>
            <a:r>
              <a:rPr dirty="0" smtClean="0" sz="2800" spc="9" i="1">
                <a:solidFill>
                  <a:srgbClr val="92D050"/>
                </a:solidFill>
                <a:latin typeface="Arial"/>
                <a:cs typeface="Arial"/>
              </a:rPr>
              <a:t>k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at</a:t>
            </a:r>
            <a:r>
              <a:rPr dirty="0" smtClean="0" sz="2800" spc="-39" i="1">
                <a:solidFill>
                  <a:srgbClr val="92D050"/>
                </a:solidFill>
                <a:latin typeface="Arial"/>
                <a:cs typeface="Arial"/>
              </a:rPr>
              <a:t> 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pe</a:t>
            </a:r>
            <a:r>
              <a:rPr dirty="0" smtClean="0" sz="2800" spc="9" i="1">
                <a:solidFill>
                  <a:srgbClr val="92D050"/>
                </a:solidFill>
                <a:latin typeface="Arial"/>
                <a:cs typeface="Arial"/>
              </a:rPr>
              <a:t>k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erja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 </a:t>
            </a:r>
            <a:r>
              <a:rPr dirty="0" smtClean="0" sz="2800" spc="9" i="1">
                <a:solidFill>
                  <a:srgbClr val="92D050"/>
                </a:solidFill>
                <a:latin typeface="Arial"/>
                <a:cs typeface="Arial"/>
              </a:rPr>
              <a:t>y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ang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 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s</a:t>
            </a:r>
            <a:r>
              <a:rPr dirty="0" smtClean="0" sz="2800" spc="4" i="1">
                <a:solidFill>
                  <a:srgbClr val="92D050"/>
                </a:solidFill>
                <a:latin typeface="Arial"/>
                <a:cs typeface="Arial"/>
              </a:rPr>
              <a:t>e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ha</a:t>
            </a:r>
            <a:r>
              <a:rPr dirty="0" smtClean="0" sz="2800" spc="14" i="1">
                <a:solidFill>
                  <a:srgbClr val="92D050"/>
                </a:solidFill>
                <a:latin typeface="Arial"/>
                <a:cs typeface="Arial"/>
              </a:rPr>
              <a:t>t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,</a:t>
            </a:r>
            <a:r>
              <a:rPr dirty="0" smtClean="0" sz="2800" spc="-44" i="1">
                <a:solidFill>
                  <a:srgbClr val="92D050"/>
                </a:solidFill>
                <a:latin typeface="Arial"/>
                <a:cs typeface="Arial"/>
              </a:rPr>
              <a:t> </a:t>
            </a:r>
            <a:r>
              <a:rPr dirty="0" smtClean="0" sz="2800" spc="9" i="1">
                <a:solidFill>
                  <a:srgbClr val="92D050"/>
                </a:solidFill>
                <a:latin typeface="Arial"/>
                <a:cs typeface="Arial"/>
              </a:rPr>
              <a:t>k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hu</a:t>
            </a:r>
            <a:r>
              <a:rPr dirty="0" smtClean="0" sz="2800" spc="14" i="1">
                <a:solidFill>
                  <a:srgbClr val="92D050"/>
                </a:solidFill>
                <a:latin typeface="Arial"/>
                <a:cs typeface="Arial"/>
              </a:rPr>
              <a:t>s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u</a:t>
            </a:r>
            <a:r>
              <a:rPr dirty="0" smtClean="0" sz="2800" spc="14" i="1">
                <a:solidFill>
                  <a:srgbClr val="92D050"/>
                </a:solidFill>
                <a:latin typeface="Arial"/>
                <a:cs typeface="Arial"/>
              </a:rPr>
              <a:t>s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n</a:t>
            </a:r>
            <a:r>
              <a:rPr dirty="0" smtClean="0" sz="2800" spc="14" i="1">
                <a:solidFill>
                  <a:srgbClr val="92D050"/>
                </a:solidFill>
                <a:latin typeface="Arial"/>
                <a:cs typeface="Arial"/>
              </a:rPr>
              <a:t>y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a</a:t>
            </a:r>
            <a:r>
              <a:rPr dirty="0" smtClean="0" sz="2800" spc="-29" i="1">
                <a:solidFill>
                  <a:srgbClr val="92D050"/>
                </a:solidFill>
                <a:latin typeface="Arial"/>
                <a:cs typeface="Arial"/>
              </a:rPr>
              <a:t> 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di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 </a:t>
            </a:r>
            <a:r>
              <a:rPr dirty="0" smtClean="0" sz="2800" spc="-9" i="1">
                <a:solidFill>
                  <a:srgbClr val="92D050"/>
                </a:solidFill>
                <a:latin typeface="Arial"/>
                <a:cs typeface="Arial"/>
              </a:rPr>
              <a:t>F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a</a:t>
            </a:r>
            <a:r>
              <a:rPr dirty="0" smtClean="0" sz="2800" spc="14" i="1">
                <a:solidFill>
                  <a:srgbClr val="92D050"/>
                </a:solidFill>
                <a:latin typeface="Arial"/>
                <a:cs typeface="Arial"/>
              </a:rPr>
              <a:t>s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ili</a:t>
            </a:r>
            <a:r>
              <a:rPr dirty="0" smtClean="0" sz="2800" spc="14" i="1">
                <a:solidFill>
                  <a:srgbClr val="92D050"/>
                </a:solidFill>
                <a:latin typeface="Arial"/>
                <a:cs typeface="Arial"/>
              </a:rPr>
              <a:t>t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as</a:t>
            </a:r>
            <a:r>
              <a:rPr dirty="0" smtClean="0" sz="2800" spc="-14" i="1">
                <a:solidFill>
                  <a:srgbClr val="92D050"/>
                </a:solidFill>
                <a:latin typeface="Arial"/>
                <a:cs typeface="Arial"/>
              </a:rPr>
              <a:t> 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Ke</a:t>
            </a:r>
            <a:r>
              <a:rPr dirty="0" smtClean="0" sz="2800" spc="14" i="1">
                <a:solidFill>
                  <a:srgbClr val="92D050"/>
                </a:solidFill>
                <a:latin typeface="Arial"/>
                <a:cs typeface="Arial"/>
              </a:rPr>
              <a:t>s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eha</a:t>
            </a:r>
            <a:r>
              <a:rPr dirty="0" smtClean="0" sz="2800" spc="14" i="1">
                <a:solidFill>
                  <a:srgbClr val="92D050"/>
                </a:solidFill>
                <a:latin typeface="Arial"/>
                <a:cs typeface="Arial"/>
              </a:rPr>
              <a:t>t</a:t>
            </a:r>
            <a:r>
              <a:rPr dirty="0" smtClean="0" sz="2800" spc="0" i="1">
                <a:solidFill>
                  <a:srgbClr val="92D050"/>
                </a:solidFill>
                <a:latin typeface="Arial"/>
                <a:cs typeface="Arial"/>
              </a:rPr>
              <a:t>an</a:t>
            </a:r>
            <a:endParaRPr sz="2800">
              <a:latin typeface="Arial"/>
              <a:cs typeface="Arial"/>
            </a:endParaRPr>
          </a:p>
          <a:p>
            <a:pPr marL="12700" marR="535874">
              <a:lnSpc>
                <a:spcPct val="100041"/>
              </a:lnSpc>
              <a:spcBef>
                <a:spcPts val="2164"/>
              </a:spcBef>
            </a:pP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Ke</a:t>
            </a:r>
            <a:r>
              <a:rPr dirty="0" smtClean="0" sz="2800" spc="14" i="1">
                <a:solidFill>
                  <a:srgbClr val="00AFEF"/>
                </a:solidFill>
                <a:latin typeface="Arial"/>
                <a:cs typeface="Arial"/>
              </a:rPr>
              <a:t>s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eha</a:t>
            </a:r>
            <a:r>
              <a:rPr dirty="0" smtClean="0" sz="2800" spc="14" i="1">
                <a:solidFill>
                  <a:srgbClr val="00AFEF"/>
                </a:solidFill>
                <a:latin typeface="Arial"/>
                <a:cs typeface="Arial"/>
              </a:rPr>
              <a:t>t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an</a:t>
            </a:r>
            <a:r>
              <a:rPr dirty="0" smtClean="0" sz="2800" spc="-25" i="1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Pe</a:t>
            </a:r>
            <a:r>
              <a:rPr dirty="0" smtClean="0" sz="2800" spc="14" i="1">
                <a:solidFill>
                  <a:srgbClr val="00AFEF"/>
                </a:solidFill>
                <a:latin typeface="Arial"/>
                <a:cs typeface="Arial"/>
              </a:rPr>
              <a:t>k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erja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di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berba</a:t>
            </a:r>
            <a:r>
              <a:rPr dirty="0" smtClean="0" sz="2800" spc="4" i="1">
                <a:solidFill>
                  <a:srgbClr val="00AFEF"/>
                </a:solidFill>
                <a:latin typeface="Arial"/>
                <a:cs typeface="Arial"/>
              </a:rPr>
              <a:t>g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ai</a:t>
            </a:r>
            <a:r>
              <a:rPr dirty="0" smtClean="0" sz="2800" spc="19" i="1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dirty="0" smtClean="0" sz="2800" spc="-9" i="1">
                <a:solidFill>
                  <a:srgbClr val="00AFEF"/>
                </a:solidFill>
                <a:latin typeface="Arial"/>
                <a:cs typeface="Arial"/>
              </a:rPr>
              <a:t>F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a</a:t>
            </a:r>
            <a:r>
              <a:rPr dirty="0" smtClean="0" sz="2800" spc="14" i="1">
                <a:solidFill>
                  <a:srgbClr val="00AFEF"/>
                </a:solidFill>
                <a:latin typeface="Arial"/>
                <a:cs typeface="Arial"/>
              </a:rPr>
              <a:t>s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ili</a:t>
            </a:r>
            <a:r>
              <a:rPr dirty="0" smtClean="0" sz="2800" spc="14" i="1">
                <a:solidFill>
                  <a:srgbClr val="00AFEF"/>
                </a:solidFill>
                <a:latin typeface="Arial"/>
                <a:cs typeface="Arial"/>
              </a:rPr>
              <a:t>t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as</a:t>
            </a:r>
            <a:r>
              <a:rPr dirty="0" smtClean="0" sz="2800" spc="-14" i="1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Ke</a:t>
            </a:r>
            <a:r>
              <a:rPr dirty="0" smtClean="0" sz="2800" spc="14" i="1">
                <a:solidFill>
                  <a:srgbClr val="00AFEF"/>
                </a:solidFill>
                <a:latin typeface="Arial"/>
                <a:cs typeface="Arial"/>
              </a:rPr>
              <a:t>s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eha</a:t>
            </a:r>
            <a:r>
              <a:rPr dirty="0" smtClean="0" sz="2800" spc="14" i="1">
                <a:solidFill>
                  <a:srgbClr val="00AFEF"/>
                </a:solidFill>
                <a:latin typeface="Arial"/>
                <a:cs typeface="Arial"/>
              </a:rPr>
              <a:t>t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an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dirty="0" smtClean="0" sz="2800" spc="-9" i="1">
                <a:solidFill>
                  <a:srgbClr val="00AFEF"/>
                </a:solidFill>
                <a:latin typeface="Arial"/>
                <a:cs typeface="Arial"/>
              </a:rPr>
              <a:t>m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erupa</a:t>
            </a:r>
            <a:r>
              <a:rPr dirty="0" smtClean="0" sz="2800" spc="9" i="1">
                <a:solidFill>
                  <a:srgbClr val="00AFEF"/>
                </a:solidFill>
                <a:latin typeface="Arial"/>
                <a:cs typeface="Arial"/>
              </a:rPr>
              <a:t>k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an</a:t>
            </a:r>
            <a:r>
              <a:rPr dirty="0" smtClean="0" sz="2800" spc="14" i="1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dirty="0" smtClean="0" sz="2800" spc="9" i="1">
                <a:solidFill>
                  <a:srgbClr val="00AFEF"/>
                </a:solidFill>
                <a:latin typeface="Arial"/>
                <a:cs typeface="Arial"/>
              </a:rPr>
              <a:t>k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elo</a:t>
            </a:r>
            <a:r>
              <a:rPr dirty="0" smtClean="0" sz="2800" spc="-9" i="1">
                <a:solidFill>
                  <a:srgbClr val="00AFEF"/>
                </a:solidFill>
                <a:latin typeface="Arial"/>
                <a:cs typeface="Arial"/>
              </a:rPr>
              <a:t>m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pok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dirty="0" smtClean="0" sz="2800" spc="-9" i="1">
                <a:solidFill>
                  <a:srgbClr val="00AFEF"/>
                </a:solidFill>
                <a:latin typeface="Arial"/>
                <a:cs typeface="Arial"/>
              </a:rPr>
              <a:t>m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a</a:t>
            </a:r>
            <a:r>
              <a:rPr dirty="0" smtClean="0" sz="2800" spc="9" i="1">
                <a:solidFill>
                  <a:srgbClr val="00AFEF"/>
                </a:solidFill>
                <a:latin typeface="Arial"/>
                <a:cs typeface="Arial"/>
              </a:rPr>
              <a:t>s</a:t>
            </a:r>
            <a:r>
              <a:rPr dirty="0" smtClean="0" sz="2800" spc="9" i="1">
                <a:solidFill>
                  <a:srgbClr val="00AFEF"/>
                </a:solidFill>
                <a:latin typeface="Arial"/>
                <a:cs typeface="Arial"/>
              </a:rPr>
              <a:t>y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ara</a:t>
            </a:r>
            <a:r>
              <a:rPr dirty="0" smtClean="0" sz="2800" spc="9" i="1">
                <a:solidFill>
                  <a:srgbClr val="00AFEF"/>
                </a:solidFill>
                <a:latin typeface="Arial"/>
                <a:cs typeface="Arial"/>
              </a:rPr>
              <a:t>k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at</a:t>
            </a:r>
            <a:r>
              <a:rPr dirty="0" smtClean="0" sz="2800" spc="-39" i="1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dirty="0" smtClean="0" sz="2800" spc="9" i="1">
                <a:solidFill>
                  <a:srgbClr val="00AFEF"/>
                </a:solidFill>
                <a:latin typeface="Arial"/>
                <a:cs typeface="Arial"/>
              </a:rPr>
              <a:t>y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ang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dapat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berperan</a:t>
            </a:r>
            <a:r>
              <a:rPr dirty="0" smtClean="0" sz="2800" spc="19" i="1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dalam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dirty="0" smtClean="0" sz="2800" spc="-9" i="1">
                <a:solidFill>
                  <a:srgbClr val="00AFEF"/>
                </a:solidFill>
                <a:latin typeface="Arial"/>
                <a:cs typeface="Arial"/>
              </a:rPr>
              <a:t>m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en</a:t>
            </a:r>
            <a:r>
              <a:rPr dirty="0" smtClean="0" sz="2800" spc="9" i="1">
                <a:solidFill>
                  <a:srgbClr val="00AFEF"/>
                </a:solidFill>
                <a:latin typeface="Arial"/>
                <a:cs typeface="Arial"/>
              </a:rPr>
              <a:t>c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apai</a:t>
            </a:r>
            <a:r>
              <a:rPr dirty="0" smtClean="0" sz="2800" spc="14" i="1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dirty="0" smtClean="0" sz="2800" spc="9" i="1">
                <a:solidFill>
                  <a:srgbClr val="00AFEF"/>
                </a:solidFill>
                <a:latin typeface="Arial"/>
                <a:cs typeface="Arial"/>
              </a:rPr>
              <a:t>I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ndone</a:t>
            </a:r>
            <a:r>
              <a:rPr dirty="0" smtClean="0" sz="2800" spc="9" i="1">
                <a:solidFill>
                  <a:srgbClr val="00AFEF"/>
                </a:solidFill>
                <a:latin typeface="Arial"/>
                <a:cs typeface="Arial"/>
              </a:rPr>
              <a:t>s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ia</a:t>
            </a:r>
            <a:r>
              <a:rPr dirty="0" smtClean="0" sz="2800" spc="-29" i="1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dirty="0" smtClean="0" sz="2800" spc="9" i="1">
                <a:solidFill>
                  <a:srgbClr val="00AFEF"/>
                </a:solidFill>
                <a:latin typeface="Arial"/>
                <a:cs typeface="Arial"/>
              </a:rPr>
              <a:t>s</a:t>
            </a:r>
            <a:r>
              <a:rPr dirty="0" smtClean="0" sz="2800" spc="0" i="1">
                <a:solidFill>
                  <a:srgbClr val="00AFEF"/>
                </a:solidFill>
                <a:latin typeface="Arial"/>
                <a:cs typeface="Arial"/>
              </a:rPr>
              <a:t>ehat</a:t>
            </a:r>
            <a:endParaRPr sz="28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31140" y="5113058"/>
            <a:ext cx="7628611" cy="10623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P</a:t>
            </a: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e</a:t>
            </a:r>
            <a:r>
              <a:rPr dirty="0" smtClean="0" sz="2400" spc="0" i="1">
                <a:solidFill>
                  <a:srgbClr val="6F2F9F"/>
                </a:solidFill>
                <a:latin typeface="Arial"/>
                <a:cs typeface="Arial"/>
              </a:rPr>
              <a:t>kerja</a:t>
            </a:r>
            <a:r>
              <a:rPr dirty="0" smtClean="0" sz="2400" spc="-14" i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d</a:t>
            </a:r>
            <a:r>
              <a:rPr dirty="0" smtClean="0" sz="2400" spc="0" i="1">
                <a:solidFill>
                  <a:srgbClr val="6F2F9F"/>
                </a:solidFill>
                <a:latin typeface="Arial"/>
                <a:cs typeface="Arial"/>
              </a:rPr>
              <a:t>i</a:t>
            </a:r>
            <a:r>
              <a:rPr dirty="0" smtClean="0" sz="2400" spc="0" i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mtClean="0" sz="2400" spc="0" i="1">
                <a:solidFill>
                  <a:srgbClr val="6F2F9F"/>
                </a:solidFill>
                <a:latin typeface="Arial"/>
                <a:cs typeface="Arial"/>
              </a:rPr>
              <a:t>Fasi</a:t>
            </a:r>
            <a:r>
              <a:rPr dirty="0" smtClean="0" sz="2400" spc="-9" i="1">
                <a:solidFill>
                  <a:srgbClr val="6F2F9F"/>
                </a:solidFill>
                <a:latin typeface="Arial"/>
                <a:cs typeface="Arial"/>
              </a:rPr>
              <a:t>l</a:t>
            </a:r>
            <a:r>
              <a:rPr dirty="0" smtClean="0" sz="2400" spc="0" i="1">
                <a:solidFill>
                  <a:srgbClr val="6F2F9F"/>
                </a:solidFill>
                <a:latin typeface="Arial"/>
                <a:cs typeface="Arial"/>
              </a:rPr>
              <a:t>itas</a:t>
            </a:r>
            <a:r>
              <a:rPr dirty="0" smtClean="0" sz="2400" spc="9" i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K</a:t>
            </a: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e</a:t>
            </a:r>
            <a:r>
              <a:rPr dirty="0" smtClean="0" sz="2400" spc="0" i="1">
                <a:solidFill>
                  <a:srgbClr val="6F2F9F"/>
                </a:solidFill>
                <a:latin typeface="Arial"/>
                <a:cs typeface="Arial"/>
              </a:rPr>
              <a:t>se</a:t>
            </a:r>
            <a:r>
              <a:rPr dirty="0" smtClean="0" sz="2400" spc="9" i="1">
                <a:solidFill>
                  <a:srgbClr val="6F2F9F"/>
                </a:solidFill>
                <a:latin typeface="Arial"/>
                <a:cs typeface="Arial"/>
              </a:rPr>
              <a:t>h</a:t>
            </a: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a</a:t>
            </a:r>
            <a:r>
              <a:rPr dirty="0" smtClean="0" sz="2400" spc="0" i="1">
                <a:solidFill>
                  <a:srgbClr val="6F2F9F"/>
                </a:solidFill>
                <a:latin typeface="Arial"/>
                <a:cs typeface="Arial"/>
              </a:rPr>
              <a:t>t</a:t>
            </a:r>
            <a:r>
              <a:rPr dirty="0" smtClean="0" sz="2400" spc="9" i="1">
                <a:solidFill>
                  <a:srgbClr val="6F2F9F"/>
                </a:solidFill>
                <a:latin typeface="Arial"/>
                <a:cs typeface="Arial"/>
              </a:rPr>
              <a:t>a</a:t>
            </a:r>
            <a:r>
              <a:rPr dirty="0" smtClean="0" sz="2400" spc="0" i="1">
                <a:solidFill>
                  <a:srgbClr val="6F2F9F"/>
                </a:solidFill>
                <a:latin typeface="Arial"/>
                <a:cs typeface="Arial"/>
              </a:rPr>
              <a:t>n</a:t>
            </a:r>
            <a:r>
              <a:rPr dirty="0" smtClean="0" sz="2400" spc="-59" i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mtClean="0" sz="2400" spc="-29" i="1">
                <a:solidFill>
                  <a:srgbClr val="6F2F9F"/>
                </a:solidFill>
                <a:latin typeface="Arial"/>
                <a:cs typeface="Arial"/>
              </a:rPr>
              <a:t>m</a:t>
            </a: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e</a:t>
            </a:r>
            <a:r>
              <a:rPr dirty="0" smtClean="0" sz="2400" spc="-4" i="1">
                <a:solidFill>
                  <a:srgbClr val="6F2F9F"/>
                </a:solidFill>
                <a:latin typeface="Arial"/>
                <a:cs typeface="Arial"/>
              </a:rPr>
              <a:t>r</a:t>
            </a: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u</a:t>
            </a: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p</a:t>
            </a: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a</a:t>
            </a:r>
            <a:r>
              <a:rPr dirty="0" smtClean="0" sz="2400" spc="0" i="1">
                <a:solidFill>
                  <a:srgbClr val="6F2F9F"/>
                </a:solidFill>
                <a:latin typeface="Arial"/>
                <a:cs typeface="Arial"/>
              </a:rPr>
              <a:t>kan</a:t>
            </a:r>
            <a:r>
              <a:rPr dirty="0" smtClean="0" sz="2400" spc="14" i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mtClean="0" sz="2400" spc="0" i="1">
                <a:solidFill>
                  <a:srgbClr val="6F2F9F"/>
                </a:solidFill>
                <a:latin typeface="Arial"/>
                <a:cs typeface="Arial"/>
              </a:rPr>
              <a:t>s</a:t>
            </a:r>
            <a:r>
              <a:rPr dirty="0" smtClean="0" sz="2400" spc="9" i="1">
                <a:solidFill>
                  <a:srgbClr val="6F2F9F"/>
                </a:solidFill>
                <a:latin typeface="Arial"/>
                <a:cs typeface="Arial"/>
              </a:rPr>
              <a:t>u</a:t>
            </a:r>
            <a:r>
              <a:rPr dirty="0" smtClean="0" sz="2400" spc="-29" i="1">
                <a:solidFill>
                  <a:srgbClr val="6F2F9F"/>
                </a:solidFill>
                <a:latin typeface="Arial"/>
                <a:cs typeface="Arial"/>
              </a:rPr>
              <a:t>m</a:t>
            </a: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b</a:t>
            </a: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e</a:t>
            </a:r>
            <a:r>
              <a:rPr dirty="0" smtClean="0" sz="2400" spc="0" i="1">
                <a:solidFill>
                  <a:srgbClr val="6F2F9F"/>
                </a:solidFill>
                <a:latin typeface="Arial"/>
                <a:cs typeface="Arial"/>
              </a:rPr>
              <a:t>r</a:t>
            </a:r>
            <a:r>
              <a:rPr dirty="0" smtClean="0" sz="2400" spc="0" i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mtClean="0" sz="2400" spc="9" i="1">
                <a:solidFill>
                  <a:srgbClr val="6F2F9F"/>
                </a:solidFill>
                <a:latin typeface="Arial"/>
                <a:cs typeface="Arial"/>
              </a:rPr>
              <a:t>d</a:t>
            </a: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a</a:t>
            </a:r>
            <a:r>
              <a:rPr dirty="0" smtClean="0" sz="2400" spc="0" i="1">
                <a:solidFill>
                  <a:srgbClr val="6F2F9F"/>
                </a:solidFill>
                <a:latin typeface="Arial"/>
                <a:cs typeface="Arial"/>
              </a:rPr>
              <a:t>ya</a:t>
            </a:r>
            <a:endParaRPr sz="2400">
              <a:latin typeface="Arial"/>
              <a:cs typeface="Arial"/>
            </a:endParaRPr>
          </a:p>
          <a:p>
            <a:pPr marL="12700" marR="45765">
              <a:lnSpc>
                <a:spcPct val="95825"/>
              </a:lnSpc>
            </a:pP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p</a:t>
            </a: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o</a:t>
            </a:r>
            <a:r>
              <a:rPr dirty="0" smtClean="0" sz="2400" spc="0" i="1">
                <a:solidFill>
                  <a:srgbClr val="6F2F9F"/>
                </a:solidFill>
                <a:latin typeface="Arial"/>
                <a:cs typeface="Arial"/>
              </a:rPr>
              <a:t>t</a:t>
            </a:r>
            <a:r>
              <a:rPr dirty="0" smtClean="0" sz="2400" spc="9" i="1">
                <a:solidFill>
                  <a:srgbClr val="6F2F9F"/>
                </a:solidFill>
                <a:latin typeface="Arial"/>
                <a:cs typeface="Arial"/>
              </a:rPr>
              <a:t>e</a:t>
            </a: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n</a:t>
            </a:r>
            <a:r>
              <a:rPr dirty="0" smtClean="0" sz="2400" spc="0" i="1">
                <a:solidFill>
                  <a:srgbClr val="6F2F9F"/>
                </a:solidFill>
                <a:latin typeface="Arial"/>
                <a:cs typeface="Arial"/>
              </a:rPr>
              <a:t>sial</a:t>
            </a:r>
            <a:r>
              <a:rPr dirty="0" smtClean="0" sz="2400" spc="-14" i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mtClean="0" sz="2400" spc="0" i="1">
                <a:solidFill>
                  <a:srgbClr val="6F2F9F"/>
                </a:solidFill>
                <a:latin typeface="Arial"/>
                <a:cs typeface="Arial"/>
              </a:rPr>
              <a:t>y</a:t>
            </a: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a</a:t>
            </a: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n</a:t>
            </a:r>
            <a:r>
              <a:rPr dirty="0" smtClean="0" sz="2400" spc="0" i="1">
                <a:solidFill>
                  <a:srgbClr val="6F2F9F"/>
                </a:solidFill>
                <a:latin typeface="Arial"/>
                <a:cs typeface="Arial"/>
              </a:rPr>
              <a:t>g</a:t>
            </a:r>
            <a:r>
              <a:rPr dirty="0" smtClean="0" sz="2400" spc="-34" i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h</a:t>
            </a: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a</a:t>
            </a:r>
            <a:r>
              <a:rPr dirty="0" smtClean="0" sz="2400" spc="0" i="1">
                <a:solidFill>
                  <a:srgbClr val="6F2F9F"/>
                </a:solidFill>
                <a:latin typeface="Arial"/>
                <a:cs typeface="Arial"/>
              </a:rPr>
              <a:t>rus</a:t>
            </a: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d</a:t>
            </a:r>
            <a:r>
              <a:rPr dirty="0" smtClean="0" sz="2400" spc="0" i="1">
                <a:solidFill>
                  <a:srgbClr val="6F2F9F"/>
                </a:solidFill>
                <a:latin typeface="Arial"/>
                <a:cs typeface="Arial"/>
              </a:rPr>
              <a:t>ibi</a:t>
            </a: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n</a:t>
            </a:r>
            <a:r>
              <a:rPr dirty="0" smtClean="0" sz="2400" spc="0" i="1">
                <a:solidFill>
                  <a:srgbClr val="6F2F9F"/>
                </a:solidFill>
                <a:latin typeface="Arial"/>
                <a:cs typeface="Arial"/>
              </a:rPr>
              <a:t>a</a:t>
            </a:r>
            <a:r>
              <a:rPr dirty="0" smtClean="0" sz="2400" spc="-9" i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a</a:t>
            </a: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g</a:t>
            </a: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a</a:t>
            </a:r>
            <a:r>
              <a:rPr dirty="0" smtClean="0" sz="2400" spc="0" i="1">
                <a:solidFill>
                  <a:srgbClr val="6F2F9F"/>
                </a:solidFill>
                <a:latin typeface="Arial"/>
                <a:cs typeface="Arial"/>
              </a:rPr>
              <a:t>r</a:t>
            </a:r>
            <a:r>
              <a:rPr dirty="0" smtClean="0" sz="2400" spc="-24" i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mtClean="0" sz="2400" spc="-29" i="1">
                <a:solidFill>
                  <a:srgbClr val="6F2F9F"/>
                </a:solidFill>
                <a:latin typeface="Arial"/>
                <a:cs typeface="Arial"/>
              </a:rPr>
              <a:t>m</a:t>
            </a: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e</a:t>
            </a: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n</a:t>
            </a:r>
            <a:r>
              <a:rPr dirty="0" smtClean="0" sz="2400" spc="0" i="1">
                <a:solidFill>
                  <a:srgbClr val="6F2F9F"/>
                </a:solidFill>
                <a:latin typeface="Arial"/>
                <a:cs typeface="Arial"/>
              </a:rPr>
              <a:t>ja</a:t>
            </a:r>
            <a:r>
              <a:rPr dirty="0" smtClean="0" sz="2400" spc="9" i="1">
                <a:solidFill>
                  <a:srgbClr val="6F2F9F"/>
                </a:solidFill>
                <a:latin typeface="Arial"/>
                <a:cs typeface="Arial"/>
              </a:rPr>
              <a:t>d</a:t>
            </a:r>
            <a:r>
              <a:rPr dirty="0" smtClean="0" sz="2400" spc="0" i="1">
                <a:solidFill>
                  <a:srgbClr val="6F2F9F"/>
                </a:solidFill>
                <a:latin typeface="Arial"/>
                <a:cs typeface="Arial"/>
              </a:rPr>
              <a:t>i</a:t>
            </a:r>
            <a:r>
              <a:rPr dirty="0" smtClean="0" sz="2400" spc="25" i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p</a:t>
            </a:r>
            <a:r>
              <a:rPr dirty="0" smtClean="0" sz="2400" spc="0" i="1">
                <a:solidFill>
                  <a:srgbClr val="6F2F9F"/>
                </a:solidFill>
                <a:latin typeface="Arial"/>
                <a:cs typeface="Arial"/>
              </a:rPr>
              <a:t>ro</a:t>
            </a:r>
            <a:r>
              <a:rPr dirty="0" smtClean="0" sz="2400" spc="9" i="1">
                <a:solidFill>
                  <a:srgbClr val="6F2F9F"/>
                </a:solidFill>
                <a:latin typeface="Arial"/>
                <a:cs typeface="Arial"/>
              </a:rPr>
              <a:t>d</a:t>
            </a: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u</a:t>
            </a:r>
            <a:r>
              <a:rPr dirty="0" smtClean="0" sz="2400" spc="0" i="1">
                <a:solidFill>
                  <a:srgbClr val="6F2F9F"/>
                </a:solidFill>
                <a:latin typeface="Arial"/>
                <a:cs typeface="Arial"/>
              </a:rPr>
              <a:t>ktif</a:t>
            </a:r>
            <a:r>
              <a:rPr dirty="0" smtClean="0" sz="2400" spc="-34" i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d</a:t>
            </a: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a</a:t>
            </a:r>
            <a:r>
              <a:rPr dirty="0" smtClean="0" sz="2400" spc="0" i="1">
                <a:solidFill>
                  <a:srgbClr val="6F2F9F"/>
                </a:solidFill>
                <a:latin typeface="Arial"/>
                <a:cs typeface="Arial"/>
              </a:rPr>
              <a:t>n</a:t>
            </a:r>
            <a:endParaRPr sz="2400">
              <a:latin typeface="Arial"/>
              <a:cs typeface="Arial"/>
            </a:endParaRPr>
          </a:p>
          <a:p>
            <a:pPr marL="12700" marR="45765">
              <a:lnSpc>
                <a:spcPct val="95825"/>
              </a:lnSpc>
              <a:spcBef>
                <a:spcPts val="120"/>
              </a:spcBef>
            </a:pP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b</a:t>
            </a:r>
            <a:r>
              <a:rPr dirty="0" smtClean="0" sz="2400" spc="4" i="1">
                <a:solidFill>
                  <a:srgbClr val="6F2F9F"/>
                </a:solidFill>
                <a:latin typeface="Arial"/>
                <a:cs typeface="Arial"/>
              </a:rPr>
              <a:t>e</a:t>
            </a:r>
            <a:r>
              <a:rPr dirty="0" smtClean="0" sz="2400" spc="-4" i="1">
                <a:solidFill>
                  <a:srgbClr val="6F2F9F"/>
                </a:solidFill>
                <a:latin typeface="Arial"/>
                <a:cs typeface="Arial"/>
              </a:rPr>
              <a:t>r</a:t>
            </a:r>
            <a:r>
              <a:rPr dirty="0" smtClean="0" sz="2400" spc="0" i="1">
                <a:solidFill>
                  <a:srgbClr val="6F2F9F"/>
                </a:solidFill>
                <a:latin typeface="Arial"/>
                <a:cs typeface="Arial"/>
              </a:rPr>
              <a:t>ku</a:t>
            </a:r>
            <a:r>
              <a:rPr dirty="0" smtClean="0" sz="2400" spc="9" i="1">
                <a:solidFill>
                  <a:srgbClr val="6F2F9F"/>
                </a:solidFill>
                <a:latin typeface="Arial"/>
                <a:cs typeface="Arial"/>
              </a:rPr>
              <a:t>a</a:t>
            </a:r>
            <a:r>
              <a:rPr dirty="0" smtClean="0" sz="2400" spc="0" i="1">
                <a:solidFill>
                  <a:srgbClr val="6F2F9F"/>
                </a:solidFill>
                <a:latin typeface="Arial"/>
                <a:cs typeface="Arial"/>
              </a:rPr>
              <a:t>l</a:t>
            </a:r>
            <a:r>
              <a:rPr dirty="0" smtClean="0" sz="2400" spc="-9" i="1">
                <a:solidFill>
                  <a:srgbClr val="6F2F9F"/>
                </a:solidFill>
                <a:latin typeface="Arial"/>
                <a:cs typeface="Arial"/>
              </a:rPr>
              <a:t>i</a:t>
            </a:r>
            <a:r>
              <a:rPr dirty="0" smtClean="0" sz="2400" spc="0" i="1">
                <a:solidFill>
                  <a:srgbClr val="6F2F9F"/>
                </a:solidFill>
                <a:latin typeface="Arial"/>
                <a:cs typeface="Arial"/>
              </a:rPr>
              <a:t>t</a:t>
            </a:r>
            <a:r>
              <a:rPr dirty="0" smtClean="0" sz="2400" spc="9" i="1">
                <a:solidFill>
                  <a:srgbClr val="6F2F9F"/>
                </a:solidFill>
                <a:latin typeface="Arial"/>
                <a:cs typeface="Arial"/>
              </a:rPr>
              <a:t>a</a:t>
            </a:r>
            <a:r>
              <a:rPr dirty="0" smtClean="0" sz="2400" spc="0" i="1">
                <a:solidFill>
                  <a:srgbClr val="6F2F9F"/>
                </a:solidFill>
                <a:latin typeface="Arial"/>
                <a:cs typeface="Arial"/>
              </a:rPr>
              <a:t>s.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/>
          <p:nvPr/>
        </p:nvSpPr>
        <p:spPr>
          <a:xfrm>
            <a:off x="408431" y="97536"/>
            <a:ext cx="8020684" cy="301878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" name="object 17"/>
          <p:cNvSpPr/>
          <p:nvPr/>
        </p:nvSpPr>
        <p:spPr>
          <a:xfrm>
            <a:off x="259079" y="524256"/>
            <a:ext cx="6706997" cy="271399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" name="object 18"/>
          <p:cNvSpPr/>
          <p:nvPr/>
        </p:nvSpPr>
        <p:spPr>
          <a:xfrm>
            <a:off x="458723" y="126492"/>
            <a:ext cx="7924800" cy="292303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" name="object 19"/>
          <p:cNvSpPr/>
          <p:nvPr/>
        </p:nvSpPr>
        <p:spPr>
          <a:xfrm>
            <a:off x="458723" y="126492"/>
            <a:ext cx="7924800" cy="2923031"/>
          </a:xfrm>
          <a:custGeom>
            <a:avLst/>
            <a:gdLst/>
            <a:ahLst/>
            <a:cxnLst/>
            <a:rect l="l" t="t" r="r" b="b"/>
            <a:pathLst>
              <a:path w="7924800" h="2923031">
                <a:moveTo>
                  <a:pt x="0" y="2923031"/>
                </a:moveTo>
                <a:lnTo>
                  <a:pt x="7924800" y="2923031"/>
                </a:lnTo>
                <a:lnTo>
                  <a:pt x="7924800" y="0"/>
                </a:lnTo>
                <a:lnTo>
                  <a:pt x="0" y="0"/>
                </a:lnTo>
                <a:lnTo>
                  <a:pt x="0" y="2923031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451104" y="3544874"/>
            <a:ext cx="8020684" cy="20952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332232" y="3483927"/>
            <a:ext cx="8060308" cy="226288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" name="object 14"/>
          <p:cNvSpPr/>
          <p:nvPr/>
        </p:nvSpPr>
        <p:spPr>
          <a:xfrm>
            <a:off x="501395" y="3573779"/>
            <a:ext cx="7924800" cy="199948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501395" y="3573779"/>
            <a:ext cx="7924800" cy="1999488"/>
          </a:xfrm>
          <a:custGeom>
            <a:avLst/>
            <a:gdLst/>
            <a:ahLst/>
            <a:cxnLst/>
            <a:rect l="l" t="t" r="r" b="b"/>
            <a:pathLst>
              <a:path w="7924800" h="1999488">
                <a:moveTo>
                  <a:pt x="0" y="1999488"/>
                </a:moveTo>
                <a:lnTo>
                  <a:pt x="7924800" y="1999488"/>
                </a:lnTo>
                <a:lnTo>
                  <a:pt x="7924800" y="0"/>
                </a:lnTo>
                <a:lnTo>
                  <a:pt x="0" y="0"/>
                </a:lnTo>
                <a:lnTo>
                  <a:pt x="0" y="1999488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501395" y="3573779"/>
            <a:ext cx="7924800" cy="19994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0220" marR="296255">
              <a:lnSpc>
                <a:spcPct val="99945"/>
              </a:lnSpc>
              <a:spcBef>
                <a:spcPts val="440"/>
              </a:spcBef>
            </a:pPr>
            <a:r>
              <a:rPr dirty="0" smtClean="0" sz="2800" spc="0" b="1" u="heavy">
                <a:solidFill>
                  <a:srgbClr val="C0504D"/>
                </a:solidFill>
                <a:latin typeface="Arial"/>
                <a:cs typeface="Arial"/>
              </a:rPr>
              <a:t>Peme</a:t>
            </a:r>
            <a:r>
              <a:rPr dirty="0" smtClean="0" sz="2800" spc="9" b="1" u="heavy">
                <a:solidFill>
                  <a:srgbClr val="C0504D"/>
                </a:solidFill>
                <a:latin typeface="Arial"/>
                <a:cs typeface="Arial"/>
              </a:rPr>
              <a:t>l</a:t>
            </a:r>
            <a:r>
              <a:rPr dirty="0" smtClean="0" sz="2800" spc="9" b="1" u="heavy">
                <a:solidFill>
                  <a:srgbClr val="C0504D"/>
                </a:solidFill>
                <a:latin typeface="Arial"/>
                <a:cs typeface="Arial"/>
              </a:rPr>
              <a:t>i</a:t>
            </a:r>
            <a:r>
              <a:rPr dirty="0" smtClean="0" sz="2800" spc="-9" b="1" u="heavy">
                <a:solidFill>
                  <a:srgbClr val="C0504D"/>
                </a:solidFill>
                <a:latin typeface="Arial"/>
                <a:cs typeface="Arial"/>
              </a:rPr>
              <a:t>h</a:t>
            </a:r>
            <a:r>
              <a:rPr dirty="0" smtClean="0" sz="2800" spc="0" b="1" u="heavy">
                <a:solidFill>
                  <a:srgbClr val="C0504D"/>
                </a:solidFill>
                <a:latin typeface="Arial"/>
                <a:cs typeface="Arial"/>
              </a:rPr>
              <a:t>a</a:t>
            </a:r>
            <a:r>
              <a:rPr dirty="0" smtClean="0" sz="2800" spc="9" b="1" u="heavy">
                <a:solidFill>
                  <a:srgbClr val="C0504D"/>
                </a:solidFill>
                <a:latin typeface="Arial"/>
                <a:cs typeface="Arial"/>
              </a:rPr>
              <a:t>r</a:t>
            </a:r>
            <a:r>
              <a:rPr dirty="0" smtClean="0" sz="2800" spc="0" b="1" u="heavy">
                <a:solidFill>
                  <a:srgbClr val="C0504D"/>
                </a:solidFill>
                <a:latin typeface="Arial"/>
                <a:cs typeface="Arial"/>
              </a:rPr>
              <a:t>aan</a:t>
            </a:r>
            <a:r>
              <a:rPr dirty="0" smtClean="0" sz="2800" spc="-50" b="1" u="heavy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mtClean="0" sz="2800" spc="-9" b="1" u="heavy">
                <a:solidFill>
                  <a:srgbClr val="C0504D"/>
                </a:solidFill>
                <a:latin typeface="Arial"/>
                <a:cs typeface="Arial"/>
              </a:rPr>
              <a:t>K</a:t>
            </a:r>
            <a:r>
              <a:rPr dirty="0" smtClean="0" sz="2800" spc="0" b="1" u="heavy">
                <a:solidFill>
                  <a:srgbClr val="C0504D"/>
                </a:solidFill>
                <a:latin typeface="Arial"/>
                <a:cs typeface="Arial"/>
              </a:rPr>
              <a:t>3</a:t>
            </a:r>
            <a:r>
              <a:rPr dirty="0" smtClean="0" sz="2800" spc="-14" b="1" u="heavy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mtClean="0" sz="2800" spc="-9" b="1" u="heavy">
                <a:solidFill>
                  <a:srgbClr val="C0504D"/>
                </a:solidFill>
                <a:latin typeface="Arial"/>
                <a:cs typeface="Arial"/>
              </a:rPr>
              <a:t>d</a:t>
            </a:r>
            <a:r>
              <a:rPr dirty="0" smtClean="0" sz="2800" spc="0" b="1" u="heavy">
                <a:solidFill>
                  <a:srgbClr val="C0504D"/>
                </a:solidFill>
                <a:latin typeface="Arial"/>
                <a:cs typeface="Arial"/>
              </a:rPr>
              <a:t>i</a:t>
            </a:r>
            <a:r>
              <a:rPr dirty="0" smtClean="0" sz="2800" spc="-4" b="1" u="heavy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mtClean="0" sz="2800" spc="-9" b="1" u="heavy">
                <a:solidFill>
                  <a:srgbClr val="C0504D"/>
                </a:solidFill>
                <a:latin typeface="Arial"/>
                <a:cs typeface="Arial"/>
              </a:rPr>
              <a:t>F</a:t>
            </a:r>
            <a:r>
              <a:rPr dirty="0" smtClean="0" sz="2800" spc="0" b="1" u="heavy">
                <a:solidFill>
                  <a:srgbClr val="C0504D"/>
                </a:solidFill>
                <a:latin typeface="Arial"/>
                <a:cs typeface="Arial"/>
              </a:rPr>
              <a:t>as</a:t>
            </a:r>
            <a:r>
              <a:rPr dirty="0" smtClean="0" sz="2800" spc="4" b="1" u="heavy">
                <a:solidFill>
                  <a:srgbClr val="C0504D"/>
                </a:solidFill>
                <a:latin typeface="Arial"/>
                <a:cs typeface="Arial"/>
              </a:rPr>
              <a:t>i</a:t>
            </a:r>
            <a:r>
              <a:rPr dirty="0" smtClean="0" sz="2800" spc="9" b="1" u="heavy">
                <a:solidFill>
                  <a:srgbClr val="C0504D"/>
                </a:solidFill>
                <a:latin typeface="Arial"/>
                <a:cs typeface="Arial"/>
              </a:rPr>
              <a:t>l</a:t>
            </a:r>
            <a:r>
              <a:rPr dirty="0" smtClean="0" sz="2800" spc="9" b="1" u="heavy">
                <a:solidFill>
                  <a:srgbClr val="C0504D"/>
                </a:solidFill>
                <a:latin typeface="Arial"/>
                <a:cs typeface="Arial"/>
              </a:rPr>
              <a:t>i</a:t>
            </a:r>
            <a:r>
              <a:rPr dirty="0" smtClean="0" sz="2800" spc="0" b="1" u="heavy">
                <a:solidFill>
                  <a:srgbClr val="C0504D"/>
                </a:solidFill>
                <a:latin typeface="Arial"/>
                <a:cs typeface="Arial"/>
              </a:rPr>
              <a:t>tas</a:t>
            </a:r>
            <a:r>
              <a:rPr dirty="0" smtClean="0" sz="2800" spc="-39" b="1" u="heavy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mtClean="0" sz="2800" spc="-9" b="1" u="heavy">
                <a:solidFill>
                  <a:srgbClr val="C0504D"/>
                </a:solidFill>
                <a:latin typeface="Arial"/>
                <a:cs typeface="Arial"/>
              </a:rPr>
              <a:t>K</a:t>
            </a:r>
            <a:r>
              <a:rPr dirty="0" smtClean="0" sz="2800" spc="0" b="1" u="heavy">
                <a:solidFill>
                  <a:srgbClr val="C0504D"/>
                </a:solidFill>
                <a:latin typeface="Arial"/>
                <a:cs typeface="Arial"/>
              </a:rPr>
              <a:t>ese</a:t>
            </a:r>
            <a:r>
              <a:rPr dirty="0" smtClean="0" sz="2800" spc="-14" b="1" u="heavy">
                <a:solidFill>
                  <a:srgbClr val="C0504D"/>
                </a:solidFill>
                <a:latin typeface="Arial"/>
                <a:cs typeface="Arial"/>
              </a:rPr>
              <a:t>h</a:t>
            </a:r>
            <a:r>
              <a:rPr dirty="0" smtClean="0" sz="2800" spc="0" b="1" u="heavy">
                <a:solidFill>
                  <a:srgbClr val="C0504D"/>
                </a:solidFill>
                <a:latin typeface="Arial"/>
                <a:cs typeface="Arial"/>
              </a:rPr>
              <a:t>atan</a:t>
            </a:r>
            <a:r>
              <a:rPr dirty="0" smtClean="0" sz="2800" spc="0" b="1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sa</a:t>
            </a:r>
            <a:r>
              <a:rPr dirty="0" smtClean="0" sz="2400" spc="9">
                <a:latin typeface="Arial"/>
                <a:cs typeface="Arial"/>
              </a:rPr>
              <a:t>n</a:t>
            </a:r>
            <a:r>
              <a:rPr dirty="0" smtClean="0" sz="2400" spc="-14">
                <a:latin typeface="Arial"/>
                <a:cs typeface="Arial"/>
              </a:rPr>
              <a:t>g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tlah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p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0">
                <a:latin typeface="Arial"/>
                <a:cs typeface="Arial"/>
              </a:rPr>
              <a:t>ting</a:t>
            </a:r>
            <a:r>
              <a:rPr dirty="0" smtClean="0" sz="2400" spc="-25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u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0">
                <a:latin typeface="Arial"/>
                <a:cs typeface="Arial"/>
              </a:rPr>
              <a:t>t</a:t>
            </a:r>
            <a:r>
              <a:rPr dirty="0" smtClean="0" sz="2400" spc="9">
                <a:latin typeface="Arial"/>
                <a:cs typeface="Arial"/>
              </a:rPr>
              <a:t>u</a:t>
            </a:r>
            <a:r>
              <a:rPr dirty="0" smtClean="0" sz="2400" spc="0">
                <a:latin typeface="Arial"/>
                <a:cs typeface="Arial"/>
              </a:rPr>
              <a:t>k</a:t>
            </a:r>
            <a:r>
              <a:rPr dirty="0" smtClean="0" sz="2400" spc="-19">
                <a:latin typeface="Arial"/>
                <a:cs typeface="Arial"/>
              </a:rPr>
              <a:t> </a:t>
            </a:r>
            <a:r>
              <a:rPr dirty="0" smtClean="0" sz="2400" spc="14">
                <a:latin typeface="Arial"/>
                <a:cs typeface="Arial"/>
              </a:rPr>
              <a:t>m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4">
                <a:latin typeface="Arial"/>
                <a:cs typeface="Arial"/>
              </a:rPr>
              <a:t>d</a:t>
            </a:r>
            <a:r>
              <a:rPr dirty="0" smtClean="0" sz="2400" spc="4">
                <a:latin typeface="Arial"/>
                <a:cs typeface="Arial"/>
              </a:rPr>
              <a:t>u</a:t>
            </a:r>
            <a:r>
              <a:rPr dirty="0" smtClean="0" sz="2400" spc="0">
                <a:latin typeface="Arial"/>
                <a:cs typeface="Arial"/>
              </a:rPr>
              <a:t>ku</a:t>
            </a:r>
            <a:r>
              <a:rPr dirty="0" smtClean="0" sz="2400" spc="9">
                <a:latin typeface="Arial"/>
                <a:cs typeface="Arial"/>
              </a:rPr>
              <a:t>n</a:t>
            </a:r>
            <a:r>
              <a:rPr dirty="0" smtClean="0" sz="2400" spc="0">
                <a:latin typeface="Arial"/>
                <a:cs typeface="Arial"/>
              </a:rPr>
              <a:t>g</a:t>
            </a:r>
            <a:r>
              <a:rPr dirty="0" smtClean="0" sz="2400" spc="-54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b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ik</a:t>
            </a:r>
            <a:r>
              <a:rPr dirty="0" smtClean="0" sz="2400" spc="-24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b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-14">
                <a:latin typeface="Arial"/>
                <a:cs typeface="Arial"/>
              </a:rPr>
              <a:t>g</a:t>
            </a:r>
            <a:r>
              <a:rPr dirty="0" smtClean="0" sz="2400" spc="0">
                <a:latin typeface="Arial"/>
                <a:cs typeface="Arial"/>
              </a:rPr>
              <a:t>i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14">
                <a:latin typeface="Arial"/>
                <a:cs typeface="Arial"/>
              </a:rPr>
              <a:t>m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s</a:t>
            </a:r>
            <a:r>
              <a:rPr dirty="0" smtClean="0" sz="2400" spc="-25">
                <a:latin typeface="Arial"/>
                <a:cs typeface="Arial"/>
              </a:rPr>
              <a:t>y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rak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t</a:t>
            </a:r>
            <a:r>
              <a:rPr dirty="0" smtClean="0" sz="2400" spc="-9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p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k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r</a:t>
            </a:r>
            <a:r>
              <a:rPr dirty="0" smtClean="0" sz="2400" spc="-9">
                <a:latin typeface="Arial"/>
                <a:cs typeface="Arial"/>
              </a:rPr>
              <a:t>j</a:t>
            </a:r>
            <a:r>
              <a:rPr dirty="0" smtClean="0" sz="2400" spc="0">
                <a:latin typeface="Arial"/>
                <a:cs typeface="Arial"/>
              </a:rPr>
              <a:t>a</a:t>
            </a:r>
            <a:r>
              <a:rPr dirty="0" smtClean="0" sz="2400" spc="14">
                <a:latin typeface="Arial"/>
                <a:cs typeface="Arial"/>
              </a:rPr>
              <a:t> </a:t>
            </a:r>
            <a:r>
              <a:rPr dirty="0" smtClean="0" sz="2400" spc="14">
                <a:latin typeface="Arial"/>
                <a:cs typeface="Arial"/>
              </a:rPr>
              <a:t>m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9">
                <a:latin typeface="Arial"/>
                <a:cs typeface="Arial"/>
              </a:rPr>
              <a:t>n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j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14">
                <a:latin typeface="Arial"/>
                <a:cs typeface="Arial"/>
              </a:rPr>
              <a:t>m</a:t>
            </a:r>
            <a:r>
              <a:rPr dirty="0" smtClean="0" sz="2400" spc="9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54">
                <a:latin typeface="Arial"/>
                <a:cs typeface="Arial"/>
              </a:rPr>
              <a:t> </a:t>
            </a:r>
            <a:r>
              <a:rPr dirty="0" smtClean="0" sz="2400" spc="14">
                <a:latin typeface="Arial"/>
                <a:cs typeface="Arial"/>
              </a:rPr>
              <a:t>m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9">
                <a:latin typeface="Arial"/>
                <a:cs typeface="Arial"/>
              </a:rPr>
              <a:t>u</a:t>
            </a:r>
            <a:r>
              <a:rPr dirty="0" smtClean="0" sz="2400" spc="9">
                <a:latin typeface="Arial"/>
                <a:cs typeface="Arial"/>
              </a:rPr>
              <a:t>p</a:t>
            </a:r>
            <a:r>
              <a:rPr dirty="0" smtClean="0" sz="2400" spc="9">
                <a:latin typeface="Arial"/>
                <a:cs typeface="Arial"/>
              </a:rPr>
              <a:t>u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29">
                <a:latin typeface="Arial"/>
                <a:cs typeface="Arial"/>
              </a:rPr>
              <a:t> </a:t>
            </a:r>
            <a:r>
              <a:rPr dirty="0" smtClean="0" sz="2400" spc="9">
                <a:latin typeface="Arial"/>
                <a:cs typeface="Arial"/>
              </a:rPr>
              <a:t>p</a:t>
            </a:r>
            <a:r>
              <a:rPr dirty="0" smtClean="0" sz="2400" spc="9">
                <a:latin typeface="Arial"/>
                <a:cs typeface="Arial"/>
              </a:rPr>
              <a:t>e</a:t>
            </a:r>
            <a:r>
              <a:rPr dirty="0" smtClean="0" sz="2400" spc="9">
                <a:latin typeface="Arial"/>
                <a:cs typeface="Arial"/>
              </a:rPr>
              <a:t>n</a:t>
            </a:r>
            <a:r>
              <a:rPr dirty="0" smtClean="0" sz="2400" spc="-9">
                <a:latin typeface="Arial"/>
                <a:cs typeface="Arial"/>
              </a:rPr>
              <a:t>g</a:t>
            </a:r>
            <a:r>
              <a:rPr dirty="0" smtClean="0" sz="2400" spc="9">
                <a:latin typeface="Arial"/>
                <a:cs typeface="Arial"/>
              </a:rPr>
              <a:t>u</a:t>
            </a:r>
            <a:r>
              <a:rPr dirty="0" smtClean="0" sz="2400" spc="9">
                <a:latin typeface="Arial"/>
                <a:cs typeface="Arial"/>
              </a:rPr>
              <a:t>n</a:t>
            </a:r>
            <a:r>
              <a:rPr dirty="0" smtClean="0" sz="2400" spc="0">
                <a:latin typeface="Arial"/>
                <a:cs typeface="Arial"/>
              </a:rPr>
              <a:t>j</a:t>
            </a:r>
            <a:r>
              <a:rPr dirty="0" smtClean="0" sz="2400" spc="4">
                <a:latin typeface="Arial"/>
                <a:cs typeface="Arial"/>
              </a:rPr>
              <a:t>u</a:t>
            </a:r>
            <a:r>
              <a:rPr dirty="0" smtClean="0" sz="2400" spc="9">
                <a:latin typeface="Arial"/>
                <a:cs typeface="Arial"/>
              </a:rPr>
              <a:t>n</a:t>
            </a:r>
            <a:r>
              <a:rPr dirty="0" smtClean="0" sz="2400" spc="0">
                <a:latin typeface="Arial"/>
                <a:cs typeface="Arial"/>
              </a:rPr>
              <a:t>g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-14">
                <a:latin typeface="Arial"/>
                <a:cs typeface="Arial"/>
              </a:rPr>
              <a:t>g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r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9">
                <a:latin typeface="Arial"/>
                <a:cs typeface="Arial"/>
              </a:rPr>
              <a:t>d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p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t</a:t>
            </a:r>
            <a:r>
              <a:rPr dirty="0" smtClean="0" sz="2400" spc="-39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h</a:t>
            </a:r>
            <a:r>
              <a:rPr dirty="0" smtClean="0" sz="2400" spc="0">
                <a:latin typeface="Arial"/>
                <a:cs typeface="Arial"/>
              </a:rPr>
              <a:t>id</a:t>
            </a:r>
            <a:r>
              <a:rPr dirty="0" smtClean="0" sz="2400" spc="9">
                <a:latin typeface="Arial"/>
                <a:cs typeface="Arial"/>
              </a:rPr>
              <a:t>u</a:t>
            </a:r>
            <a:r>
              <a:rPr dirty="0" smtClean="0" sz="2400" spc="0">
                <a:latin typeface="Arial"/>
                <a:cs typeface="Arial"/>
              </a:rPr>
              <a:t>p</a:t>
            </a:r>
            <a:r>
              <a:rPr dirty="0" smtClean="0" sz="2400" spc="-9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d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9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b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kerja</a:t>
            </a:r>
            <a:r>
              <a:rPr dirty="0" smtClean="0" sz="2400" spc="-14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sec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-4">
                <a:latin typeface="Arial"/>
                <a:cs typeface="Arial"/>
              </a:rPr>
              <a:t>r</a:t>
            </a:r>
            <a:r>
              <a:rPr dirty="0" smtClean="0" sz="2400" spc="0">
                <a:latin typeface="Arial"/>
                <a:cs typeface="Arial"/>
              </a:rPr>
              <a:t>a</a:t>
            </a:r>
            <a:r>
              <a:rPr dirty="0" smtClean="0" sz="2400" spc="-9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14">
                <a:latin typeface="Arial"/>
                <a:cs typeface="Arial"/>
              </a:rPr>
              <a:t>m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0">
                <a:latin typeface="Arial"/>
                <a:cs typeface="Arial"/>
              </a:rPr>
              <a:t>,</a:t>
            </a:r>
            <a:r>
              <a:rPr dirty="0" smtClean="0" sz="2400" spc="-39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se</a:t>
            </a:r>
            <a:r>
              <a:rPr dirty="0" smtClean="0" sz="2400" spc="9">
                <a:latin typeface="Arial"/>
                <a:cs typeface="Arial"/>
              </a:rPr>
              <a:t>h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t</a:t>
            </a:r>
            <a:r>
              <a:rPr dirty="0" smtClean="0" sz="2400" spc="-39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serta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-25">
                <a:latin typeface="Arial"/>
                <a:cs typeface="Arial"/>
              </a:rPr>
              <a:t>y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14">
                <a:latin typeface="Arial"/>
                <a:cs typeface="Arial"/>
              </a:rPr>
              <a:t>m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0"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58723" y="126492"/>
            <a:ext cx="7924800" cy="29230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90220">
              <a:lnSpc>
                <a:spcPct val="95621"/>
              </a:lnSpc>
              <a:spcBef>
                <a:spcPts val="3451"/>
              </a:spcBef>
            </a:pPr>
            <a:r>
              <a:rPr dirty="0" smtClean="0" sz="3200" spc="0" b="1" u="heavy">
                <a:solidFill>
                  <a:srgbClr val="0000FF"/>
                </a:solidFill>
                <a:latin typeface="Arial Narrow"/>
                <a:cs typeface="Arial Narrow"/>
              </a:rPr>
              <a:t>P</a:t>
            </a:r>
            <a:r>
              <a:rPr dirty="0" smtClean="0" sz="3200" spc="9" b="1" u="heavy">
                <a:solidFill>
                  <a:srgbClr val="0000FF"/>
                </a:solidFill>
                <a:latin typeface="Arial Narrow"/>
                <a:cs typeface="Arial Narrow"/>
              </a:rPr>
              <a:t>e</a:t>
            </a:r>
            <a:r>
              <a:rPr dirty="0" smtClean="0" sz="3200" spc="0" b="1" u="heavy">
                <a:solidFill>
                  <a:srgbClr val="0000FF"/>
                </a:solidFill>
                <a:latin typeface="Arial Narrow"/>
                <a:cs typeface="Arial Narrow"/>
              </a:rPr>
              <a:t>lak</a:t>
            </a:r>
            <a:r>
              <a:rPr dirty="0" smtClean="0" sz="3200" spc="9" b="1" u="heavy">
                <a:solidFill>
                  <a:srgbClr val="0000FF"/>
                </a:solidFill>
                <a:latin typeface="Arial Narrow"/>
                <a:cs typeface="Arial Narrow"/>
              </a:rPr>
              <a:t>s</a:t>
            </a:r>
            <a:r>
              <a:rPr dirty="0" smtClean="0" sz="3200" spc="0" b="1" u="heavy">
                <a:solidFill>
                  <a:srgbClr val="0000FF"/>
                </a:solidFill>
                <a:latin typeface="Arial Narrow"/>
                <a:cs typeface="Arial Narrow"/>
              </a:rPr>
              <a:t>a</a:t>
            </a:r>
            <a:r>
              <a:rPr dirty="0" smtClean="0" sz="3200" spc="14" b="1" u="heavy">
                <a:solidFill>
                  <a:srgbClr val="0000FF"/>
                </a:solidFill>
                <a:latin typeface="Arial Narrow"/>
                <a:cs typeface="Arial Narrow"/>
              </a:rPr>
              <a:t>n</a:t>
            </a:r>
            <a:r>
              <a:rPr dirty="0" smtClean="0" sz="3200" spc="0" b="1" u="heavy">
                <a:solidFill>
                  <a:srgbClr val="0000FF"/>
                </a:solidFill>
                <a:latin typeface="Arial Narrow"/>
                <a:cs typeface="Arial Narrow"/>
              </a:rPr>
              <a:t>a</a:t>
            </a:r>
            <a:r>
              <a:rPr dirty="0" smtClean="0" sz="3200" spc="9" b="1" u="heavy">
                <a:solidFill>
                  <a:srgbClr val="0000FF"/>
                </a:solidFill>
                <a:latin typeface="Arial Narrow"/>
                <a:cs typeface="Arial Narrow"/>
              </a:rPr>
              <a:t>a</a:t>
            </a:r>
            <a:r>
              <a:rPr dirty="0" smtClean="0" sz="3200" spc="0" b="1" u="heavy">
                <a:solidFill>
                  <a:srgbClr val="0000FF"/>
                </a:solidFill>
                <a:latin typeface="Arial Narrow"/>
                <a:cs typeface="Arial Narrow"/>
              </a:rPr>
              <a:t>n</a:t>
            </a:r>
            <a:r>
              <a:rPr dirty="0" smtClean="0" sz="3200" spc="-175" b="1" u="heavy">
                <a:solidFill>
                  <a:srgbClr val="0000FF"/>
                </a:solidFill>
                <a:latin typeface="Arial Narrow"/>
                <a:cs typeface="Arial Narrow"/>
              </a:rPr>
              <a:t> </a:t>
            </a:r>
            <a:r>
              <a:rPr dirty="0" smtClean="0" sz="3200" spc="0" b="1" u="heavy">
                <a:solidFill>
                  <a:srgbClr val="0000FF"/>
                </a:solidFill>
                <a:latin typeface="Arial Narrow"/>
                <a:cs typeface="Arial Narrow"/>
              </a:rPr>
              <a:t>K3</a:t>
            </a:r>
            <a:r>
              <a:rPr dirty="0" smtClean="0" sz="3200" spc="-15" b="1" u="heavy">
                <a:solidFill>
                  <a:srgbClr val="0000FF"/>
                </a:solidFill>
                <a:latin typeface="Arial Narrow"/>
                <a:cs typeface="Arial Narrow"/>
              </a:rPr>
              <a:t> </a:t>
            </a:r>
            <a:r>
              <a:rPr dirty="0" smtClean="0" sz="3200" spc="0" b="1" u="heavy">
                <a:solidFill>
                  <a:srgbClr val="0000FF"/>
                </a:solidFill>
                <a:latin typeface="Arial Narrow"/>
                <a:cs typeface="Arial Narrow"/>
              </a:rPr>
              <a:t>di</a:t>
            </a:r>
            <a:r>
              <a:rPr dirty="0" smtClean="0" sz="3200" spc="-30" b="1" u="heavy">
                <a:solidFill>
                  <a:srgbClr val="0000FF"/>
                </a:solidFill>
                <a:latin typeface="Arial Narrow"/>
                <a:cs typeface="Arial Narrow"/>
              </a:rPr>
              <a:t> </a:t>
            </a:r>
            <a:r>
              <a:rPr dirty="0" smtClean="0" sz="3200" spc="0" b="1" u="heavy">
                <a:solidFill>
                  <a:srgbClr val="0000FF"/>
                </a:solidFill>
                <a:latin typeface="Arial Narrow"/>
                <a:cs typeface="Arial Narrow"/>
              </a:rPr>
              <a:t>Fa</a:t>
            </a:r>
            <a:r>
              <a:rPr dirty="0" smtClean="0" sz="3200" spc="9" b="1" u="heavy">
                <a:solidFill>
                  <a:srgbClr val="0000FF"/>
                </a:solidFill>
                <a:latin typeface="Arial Narrow"/>
                <a:cs typeface="Arial Narrow"/>
              </a:rPr>
              <a:t>s</a:t>
            </a:r>
            <a:r>
              <a:rPr dirty="0" smtClean="0" sz="3200" spc="0" b="1" u="heavy">
                <a:solidFill>
                  <a:srgbClr val="0000FF"/>
                </a:solidFill>
                <a:latin typeface="Arial Narrow"/>
                <a:cs typeface="Arial Narrow"/>
              </a:rPr>
              <a:t>i</a:t>
            </a:r>
            <a:r>
              <a:rPr dirty="0" smtClean="0" sz="3200" spc="-14" b="1" u="heavy">
                <a:solidFill>
                  <a:srgbClr val="0000FF"/>
                </a:solidFill>
                <a:latin typeface="Arial Narrow"/>
                <a:cs typeface="Arial Narrow"/>
              </a:rPr>
              <a:t>l</a:t>
            </a:r>
            <a:r>
              <a:rPr dirty="0" smtClean="0" sz="3200" spc="0" b="1" u="heavy">
                <a:solidFill>
                  <a:srgbClr val="0000FF"/>
                </a:solidFill>
                <a:latin typeface="Arial Narrow"/>
                <a:cs typeface="Arial Narrow"/>
              </a:rPr>
              <a:t>i</a:t>
            </a:r>
            <a:r>
              <a:rPr dirty="0" smtClean="0" sz="3200" spc="-14" b="1" u="heavy">
                <a:solidFill>
                  <a:srgbClr val="0000FF"/>
                </a:solidFill>
                <a:latin typeface="Arial Narrow"/>
                <a:cs typeface="Arial Narrow"/>
              </a:rPr>
              <a:t>t</a:t>
            </a:r>
            <a:r>
              <a:rPr dirty="0" smtClean="0" sz="3200" spc="0" b="1" u="heavy">
                <a:solidFill>
                  <a:srgbClr val="0000FF"/>
                </a:solidFill>
                <a:latin typeface="Arial Narrow"/>
                <a:cs typeface="Arial Narrow"/>
              </a:rPr>
              <a:t>as</a:t>
            </a:r>
            <a:r>
              <a:rPr dirty="0" smtClean="0" sz="3200" spc="-86" b="1" u="heavy">
                <a:solidFill>
                  <a:srgbClr val="0000FF"/>
                </a:solidFill>
                <a:latin typeface="Arial Narrow"/>
                <a:cs typeface="Arial Narrow"/>
              </a:rPr>
              <a:t> </a:t>
            </a:r>
            <a:r>
              <a:rPr dirty="0" smtClean="0" sz="3200" spc="0" b="1" u="heavy">
                <a:solidFill>
                  <a:srgbClr val="0000FF"/>
                </a:solidFill>
                <a:latin typeface="Arial Narrow"/>
                <a:cs typeface="Arial Narrow"/>
              </a:rPr>
              <a:t>Ke</a:t>
            </a:r>
            <a:r>
              <a:rPr dirty="0" smtClean="0" sz="3200" spc="9" b="1" u="heavy">
                <a:solidFill>
                  <a:srgbClr val="0000FF"/>
                </a:solidFill>
                <a:latin typeface="Arial Narrow"/>
                <a:cs typeface="Arial Narrow"/>
              </a:rPr>
              <a:t>s</a:t>
            </a:r>
            <a:r>
              <a:rPr dirty="0" smtClean="0" sz="3200" spc="0" b="1" u="heavy">
                <a:solidFill>
                  <a:srgbClr val="0000FF"/>
                </a:solidFill>
                <a:latin typeface="Arial Narrow"/>
                <a:cs typeface="Arial Narrow"/>
              </a:rPr>
              <a:t>e</a:t>
            </a:r>
            <a:r>
              <a:rPr dirty="0" smtClean="0" sz="3200" spc="14" b="1" u="heavy">
                <a:solidFill>
                  <a:srgbClr val="0000FF"/>
                </a:solidFill>
                <a:latin typeface="Arial Narrow"/>
                <a:cs typeface="Arial Narrow"/>
              </a:rPr>
              <a:t>h</a:t>
            </a:r>
            <a:r>
              <a:rPr dirty="0" smtClean="0" sz="3200" spc="0" b="1" u="heavy">
                <a:solidFill>
                  <a:srgbClr val="0000FF"/>
                </a:solidFill>
                <a:latin typeface="Arial Narrow"/>
                <a:cs typeface="Arial Narrow"/>
              </a:rPr>
              <a:t>atan</a:t>
            </a:r>
            <a:endParaRPr sz="3200">
              <a:latin typeface="Arial Narrow"/>
              <a:cs typeface="Arial Narrow"/>
            </a:endParaRPr>
          </a:p>
          <a:p>
            <a:pPr marL="90220">
              <a:lnSpc>
                <a:spcPts val="2925"/>
              </a:lnSpc>
              <a:spcBef>
                <a:spcPts val="146"/>
              </a:spcBef>
            </a:pPr>
            <a:r>
              <a:rPr dirty="0" smtClean="0" baseline="1137" sz="3600" spc="4">
                <a:latin typeface="Calibri"/>
                <a:cs typeface="Calibri"/>
              </a:rPr>
              <a:t>•</a:t>
            </a:r>
            <a:r>
              <a:rPr dirty="0" smtClean="0" baseline="1137" sz="3600" spc="0">
                <a:latin typeface="Calibri"/>
                <a:cs typeface="Calibri"/>
              </a:rPr>
              <a:t>Rum</a:t>
            </a:r>
            <a:r>
              <a:rPr dirty="0" smtClean="0" baseline="1137" sz="3600" spc="4">
                <a:latin typeface="Calibri"/>
                <a:cs typeface="Calibri"/>
              </a:rPr>
              <a:t>a</a:t>
            </a:r>
            <a:r>
              <a:rPr dirty="0" smtClean="0" baseline="1137" sz="3600" spc="0">
                <a:latin typeface="Calibri"/>
                <a:cs typeface="Calibri"/>
              </a:rPr>
              <a:t>h</a:t>
            </a:r>
            <a:r>
              <a:rPr dirty="0" smtClean="0" baseline="1137" sz="3600" spc="-29">
                <a:latin typeface="Calibri"/>
                <a:cs typeface="Calibri"/>
              </a:rPr>
              <a:t> </a:t>
            </a:r>
            <a:r>
              <a:rPr dirty="0" smtClean="0" baseline="1137" sz="3600" spc="0">
                <a:latin typeface="Calibri"/>
                <a:cs typeface="Calibri"/>
              </a:rPr>
              <a:t>Sa</a:t>
            </a:r>
            <a:r>
              <a:rPr dirty="0" smtClean="0" baseline="1137" sz="3600" spc="-4">
                <a:latin typeface="Calibri"/>
                <a:cs typeface="Calibri"/>
              </a:rPr>
              <a:t>k</a:t>
            </a:r>
            <a:r>
              <a:rPr dirty="0" smtClean="0" baseline="1137" sz="3600" spc="0">
                <a:latin typeface="Calibri"/>
                <a:cs typeface="Calibri"/>
              </a:rPr>
              <a:t>i</a:t>
            </a:r>
            <a:r>
              <a:rPr dirty="0" smtClean="0" baseline="1137" sz="3600" spc="9">
                <a:latin typeface="Calibri"/>
                <a:cs typeface="Calibri"/>
              </a:rPr>
              <a:t>t</a:t>
            </a:r>
            <a:r>
              <a:rPr dirty="0" smtClean="0" baseline="1137" sz="3600" spc="0">
                <a:latin typeface="Calibri"/>
                <a:cs typeface="Calibri"/>
              </a:rPr>
              <a:t>,</a:t>
            </a:r>
            <a:endParaRPr sz="2400">
              <a:latin typeface="Calibri"/>
              <a:cs typeface="Calibri"/>
            </a:endParaRPr>
          </a:p>
          <a:p>
            <a:pPr marL="90220">
              <a:lnSpc>
                <a:spcPts val="2880"/>
              </a:lnSpc>
            </a:pPr>
            <a:r>
              <a:rPr dirty="0" smtClean="0" baseline="1137" sz="3600" spc="4">
                <a:latin typeface="Calibri"/>
                <a:cs typeface="Calibri"/>
              </a:rPr>
              <a:t>•</a:t>
            </a:r>
            <a:r>
              <a:rPr dirty="0" smtClean="0" baseline="1137" sz="3600" spc="0">
                <a:latin typeface="Calibri"/>
                <a:cs typeface="Calibri"/>
              </a:rPr>
              <a:t>P</a:t>
            </a:r>
            <a:r>
              <a:rPr dirty="0" smtClean="0" baseline="1137" sz="3600" spc="14">
                <a:latin typeface="Calibri"/>
                <a:cs typeface="Calibri"/>
              </a:rPr>
              <a:t>u</a:t>
            </a:r>
            <a:r>
              <a:rPr dirty="0" smtClean="0" baseline="1137" sz="3600" spc="0">
                <a:latin typeface="Calibri"/>
                <a:cs typeface="Calibri"/>
              </a:rPr>
              <a:t>s</a:t>
            </a:r>
            <a:r>
              <a:rPr dirty="0" smtClean="0" baseline="1137" sz="3600" spc="-89">
                <a:latin typeface="Calibri"/>
                <a:cs typeface="Calibri"/>
              </a:rPr>
              <a:t>k</a:t>
            </a:r>
            <a:r>
              <a:rPr dirty="0" smtClean="0" baseline="1137" sz="3600" spc="0">
                <a:latin typeface="Calibri"/>
                <a:cs typeface="Calibri"/>
              </a:rPr>
              <a:t>esmas,</a:t>
            </a:r>
            <a:endParaRPr sz="2400">
              <a:latin typeface="Calibri"/>
              <a:cs typeface="Calibri"/>
            </a:endParaRPr>
          </a:p>
          <a:p>
            <a:pPr marL="90220">
              <a:lnSpc>
                <a:spcPts val="2880"/>
              </a:lnSpc>
            </a:pPr>
            <a:r>
              <a:rPr dirty="0" smtClean="0" baseline="1137" sz="3600" spc="4">
                <a:latin typeface="Calibri"/>
                <a:cs typeface="Calibri"/>
              </a:rPr>
              <a:t>•</a:t>
            </a:r>
            <a:r>
              <a:rPr dirty="0" smtClean="0" baseline="1137" sz="3600" spc="-39">
                <a:latin typeface="Calibri"/>
                <a:cs typeface="Calibri"/>
              </a:rPr>
              <a:t>P</a:t>
            </a:r>
            <a:r>
              <a:rPr dirty="0" smtClean="0" baseline="1137" sz="3600" spc="0">
                <a:latin typeface="Calibri"/>
                <a:cs typeface="Calibri"/>
              </a:rPr>
              <a:t>ol</a:t>
            </a:r>
            <a:r>
              <a:rPr dirty="0" smtClean="0" baseline="1137" sz="3600" spc="9">
                <a:latin typeface="Calibri"/>
                <a:cs typeface="Calibri"/>
              </a:rPr>
              <a:t>i</a:t>
            </a:r>
            <a:r>
              <a:rPr dirty="0" smtClean="0" baseline="1137" sz="3600" spc="9">
                <a:latin typeface="Calibri"/>
                <a:cs typeface="Calibri"/>
              </a:rPr>
              <a:t>-</a:t>
            </a:r>
            <a:r>
              <a:rPr dirty="0" smtClean="0" baseline="1137" sz="3600" spc="-9">
                <a:latin typeface="Calibri"/>
                <a:cs typeface="Calibri"/>
              </a:rPr>
              <a:t>k</a:t>
            </a:r>
            <a:r>
              <a:rPr dirty="0" smtClean="0" baseline="1137" sz="3600" spc="0">
                <a:latin typeface="Calibri"/>
                <a:cs typeface="Calibri"/>
              </a:rPr>
              <a:t>li</a:t>
            </a:r>
            <a:r>
              <a:rPr dirty="0" smtClean="0" baseline="1137" sz="3600" spc="19">
                <a:latin typeface="Calibri"/>
                <a:cs typeface="Calibri"/>
              </a:rPr>
              <a:t>n</a:t>
            </a:r>
            <a:r>
              <a:rPr dirty="0" smtClean="0" baseline="1137" sz="3600" spc="0">
                <a:latin typeface="Calibri"/>
                <a:cs typeface="Calibri"/>
              </a:rPr>
              <a:t>ik</a:t>
            </a:r>
            <a:r>
              <a:rPr dirty="0" smtClean="0" baseline="1137" sz="3600" spc="-39">
                <a:latin typeface="Calibri"/>
                <a:cs typeface="Calibri"/>
              </a:rPr>
              <a:t> </a:t>
            </a:r>
            <a:r>
              <a:rPr dirty="0" smtClean="0" baseline="1137" sz="3600" spc="0">
                <a:latin typeface="Calibri"/>
                <a:cs typeface="Calibri"/>
              </a:rPr>
              <a:t>R</a:t>
            </a:r>
            <a:r>
              <a:rPr dirty="0" smtClean="0" baseline="1137" sz="3600" spc="4">
                <a:latin typeface="Calibri"/>
                <a:cs typeface="Calibri"/>
              </a:rPr>
              <a:t>u</a:t>
            </a:r>
            <a:r>
              <a:rPr dirty="0" smtClean="0" baseline="1137" sz="3600" spc="0">
                <a:latin typeface="Calibri"/>
                <a:cs typeface="Calibri"/>
              </a:rPr>
              <a:t>m</a:t>
            </a:r>
            <a:r>
              <a:rPr dirty="0" smtClean="0" baseline="1137" sz="3600" spc="9">
                <a:latin typeface="Calibri"/>
                <a:cs typeface="Calibri"/>
              </a:rPr>
              <a:t>a</a:t>
            </a:r>
            <a:r>
              <a:rPr dirty="0" smtClean="0" baseline="1137" sz="3600" spc="0">
                <a:latin typeface="Calibri"/>
                <a:cs typeface="Calibri"/>
              </a:rPr>
              <a:t>h</a:t>
            </a:r>
            <a:r>
              <a:rPr dirty="0" smtClean="0" baseline="1137" sz="3600" spc="-24">
                <a:latin typeface="Calibri"/>
                <a:cs typeface="Calibri"/>
              </a:rPr>
              <a:t> </a:t>
            </a:r>
            <a:r>
              <a:rPr dirty="0" smtClean="0" baseline="1137" sz="3600" spc="-4">
                <a:latin typeface="Calibri"/>
                <a:cs typeface="Calibri"/>
              </a:rPr>
              <a:t>B</a:t>
            </a:r>
            <a:r>
              <a:rPr dirty="0" smtClean="0" baseline="1137" sz="3600" spc="0">
                <a:latin typeface="Calibri"/>
                <a:cs typeface="Calibri"/>
              </a:rPr>
              <a:t>e</a:t>
            </a:r>
            <a:r>
              <a:rPr dirty="0" smtClean="0" baseline="1137" sz="3600" spc="-34">
                <a:latin typeface="Calibri"/>
                <a:cs typeface="Calibri"/>
              </a:rPr>
              <a:t>r</a:t>
            </a:r>
            <a:r>
              <a:rPr dirty="0" smtClean="0" baseline="1137" sz="3600" spc="0">
                <a:latin typeface="Calibri"/>
                <a:cs typeface="Calibri"/>
              </a:rPr>
              <a:t>sa</a:t>
            </a:r>
            <a:r>
              <a:rPr dirty="0" smtClean="0" baseline="1137" sz="3600" spc="4">
                <a:latin typeface="Calibri"/>
                <a:cs typeface="Calibri"/>
              </a:rPr>
              <a:t>l</a:t>
            </a:r>
            <a:r>
              <a:rPr dirty="0" smtClean="0" baseline="1137" sz="3600" spc="0">
                <a:latin typeface="Calibri"/>
                <a:cs typeface="Calibri"/>
              </a:rPr>
              <a:t>i</a:t>
            </a:r>
            <a:r>
              <a:rPr dirty="0" smtClean="0" baseline="1137" sz="3600" spc="14">
                <a:latin typeface="Calibri"/>
                <a:cs typeface="Calibri"/>
              </a:rPr>
              <a:t>n</a:t>
            </a:r>
            <a:r>
              <a:rPr dirty="0" smtClean="0" baseline="1137" sz="3600" spc="0">
                <a:latin typeface="Calibri"/>
                <a:cs typeface="Calibri"/>
              </a:rPr>
              <a:t>,</a:t>
            </a:r>
            <a:endParaRPr sz="2400">
              <a:latin typeface="Calibri"/>
              <a:cs typeface="Calibri"/>
            </a:endParaRPr>
          </a:p>
          <a:p>
            <a:pPr marL="90220">
              <a:lnSpc>
                <a:spcPts val="2880"/>
              </a:lnSpc>
            </a:pPr>
            <a:r>
              <a:rPr dirty="0" smtClean="0" baseline="1137" sz="3600" spc="0">
                <a:latin typeface="Calibri"/>
                <a:cs typeface="Calibri"/>
              </a:rPr>
              <a:t>•</a:t>
            </a:r>
            <a:r>
              <a:rPr dirty="0" smtClean="0" baseline="1137" sz="3600" spc="-9">
                <a:latin typeface="Calibri"/>
                <a:cs typeface="Calibri"/>
              </a:rPr>
              <a:t> </a:t>
            </a:r>
            <a:r>
              <a:rPr dirty="0" smtClean="0" baseline="1137" sz="3600" spc="-9">
                <a:latin typeface="Calibri"/>
                <a:cs typeface="Calibri"/>
              </a:rPr>
              <a:t>B</a:t>
            </a:r>
            <a:r>
              <a:rPr dirty="0" smtClean="0" baseline="1137" sz="3600" spc="0">
                <a:latin typeface="Calibri"/>
                <a:cs typeface="Calibri"/>
              </a:rPr>
              <a:t>alai</a:t>
            </a:r>
            <a:r>
              <a:rPr dirty="0" smtClean="0" baseline="1137" sz="3600" spc="9">
                <a:latin typeface="Calibri"/>
                <a:cs typeface="Calibri"/>
              </a:rPr>
              <a:t> </a:t>
            </a:r>
            <a:r>
              <a:rPr dirty="0" smtClean="0" baseline="1137" sz="3600" spc="-44">
                <a:latin typeface="Calibri"/>
                <a:cs typeface="Calibri"/>
              </a:rPr>
              <a:t>K</a:t>
            </a:r>
            <a:r>
              <a:rPr dirty="0" smtClean="0" baseline="1137" sz="3600" spc="0">
                <a:latin typeface="Calibri"/>
                <a:cs typeface="Calibri"/>
              </a:rPr>
              <a:t>ese</a:t>
            </a:r>
            <a:r>
              <a:rPr dirty="0" smtClean="0" baseline="1137" sz="3600" spc="14">
                <a:latin typeface="Calibri"/>
                <a:cs typeface="Calibri"/>
              </a:rPr>
              <a:t>h</a:t>
            </a:r>
            <a:r>
              <a:rPr dirty="0" smtClean="0" baseline="1137" sz="3600" spc="-19">
                <a:latin typeface="Calibri"/>
                <a:cs typeface="Calibri"/>
              </a:rPr>
              <a:t>a</a:t>
            </a:r>
            <a:r>
              <a:rPr dirty="0" smtClean="0" baseline="1137" sz="3600" spc="-9">
                <a:latin typeface="Calibri"/>
                <a:cs typeface="Calibri"/>
              </a:rPr>
              <a:t>t</a:t>
            </a:r>
            <a:r>
              <a:rPr dirty="0" smtClean="0" baseline="1137" sz="3600" spc="0">
                <a:latin typeface="Calibri"/>
                <a:cs typeface="Calibri"/>
              </a:rPr>
              <a:t>an</a:t>
            </a:r>
            <a:r>
              <a:rPr dirty="0" smtClean="0" baseline="1137" sz="3600" spc="-19">
                <a:latin typeface="Calibri"/>
                <a:cs typeface="Calibri"/>
              </a:rPr>
              <a:t> </a:t>
            </a:r>
            <a:r>
              <a:rPr dirty="0" smtClean="0" baseline="1137" sz="3600" spc="0">
                <a:latin typeface="Calibri"/>
                <a:cs typeface="Calibri"/>
              </a:rPr>
              <a:t>La</a:t>
            </a:r>
            <a:r>
              <a:rPr dirty="0" smtClean="0" baseline="1137" sz="3600" spc="9">
                <a:latin typeface="Calibri"/>
                <a:cs typeface="Calibri"/>
              </a:rPr>
              <a:t>b</a:t>
            </a:r>
            <a:r>
              <a:rPr dirty="0" smtClean="0" baseline="1137" sz="3600" spc="0">
                <a:latin typeface="Calibri"/>
                <a:cs typeface="Calibri"/>
              </a:rPr>
              <a:t>o</a:t>
            </a:r>
            <a:r>
              <a:rPr dirty="0" smtClean="0" baseline="1137" sz="3600" spc="-39">
                <a:latin typeface="Calibri"/>
                <a:cs typeface="Calibri"/>
              </a:rPr>
              <a:t>r</a:t>
            </a:r>
            <a:r>
              <a:rPr dirty="0" smtClean="0" baseline="1137" sz="3600" spc="-19">
                <a:latin typeface="Calibri"/>
                <a:cs typeface="Calibri"/>
              </a:rPr>
              <a:t>a</a:t>
            </a:r>
            <a:r>
              <a:rPr dirty="0" smtClean="0" baseline="1137" sz="3600" spc="-9">
                <a:latin typeface="Calibri"/>
                <a:cs typeface="Calibri"/>
              </a:rPr>
              <a:t>t</a:t>
            </a:r>
            <a:r>
              <a:rPr dirty="0" smtClean="0" baseline="1137" sz="3600" spc="0">
                <a:latin typeface="Calibri"/>
                <a:cs typeface="Calibri"/>
              </a:rPr>
              <a:t>o</a:t>
            </a:r>
            <a:r>
              <a:rPr dirty="0" smtClean="0" baseline="1137" sz="3600" spc="4">
                <a:latin typeface="Calibri"/>
                <a:cs typeface="Calibri"/>
              </a:rPr>
              <a:t>r</a:t>
            </a:r>
            <a:r>
              <a:rPr dirty="0" smtClean="0" baseline="1137" sz="3600" spc="4">
                <a:latin typeface="Calibri"/>
                <a:cs typeface="Calibri"/>
              </a:rPr>
              <a:t>u</a:t>
            </a:r>
            <a:r>
              <a:rPr dirty="0" smtClean="0" baseline="1137" sz="3600" spc="0">
                <a:latin typeface="Calibri"/>
                <a:cs typeface="Calibri"/>
              </a:rPr>
              <a:t>im</a:t>
            </a:r>
            <a:endParaRPr sz="2400">
              <a:latin typeface="Calibri"/>
              <a:cs typeface="Calibri"/>
            </a:endParaRPr>
          </a:p>
          <a:p>
            <a:pPr marL="90220">
              <a:lnSpc>
                <a:spcPts val="2885"/>
              </a:lnSpc>
              <a:spcBef>
                <a:spcPts val="0"/>
              </a:spcBef>
            </a:pPr>
            <a:r>
              <a:rPr dirty="0" smtClean="0" baseline="1137" sz="3600" spc="0">
                <a:latin typeface="Calibri"/>
                <a:cs typeface="Calibri"/>
              </a:rPr>
              <a:t>•</a:t>
            </a:r>
            <a:r>
              <a:rPr dirty="0" smtClean="0" baseline="1137" sz="3600" spc="-9">
                <a:latin typeface="Calibri"/>
                <a:cs typeface="Calibri"/>
              </a:rPr>
              <a:t> </a:t>
            </a:r>
            <a:r>
              <a:rPr dirty="0" smtClean="0" baseline="1137" sz="3600" spc="0">
                <a:latin typeface="Calibri"/>
                <a:cs typeface="Calibri"/>
              </a:rPr>
              <a:t>Kli</a:t>
            </a:r>
            <a:r>
              <a:rPr dirty="0" smtClean="0" baseline="1137" sz="3600" spc="9">
                <a:latin typeface="Calibri"/>
                <a:cs typeface="Calibri"/>
              </a:rPr>
              <a:t>n</a:t>
            </a:r>
            <a:r>
              <a:rPr dirty="0" smtClean="0" baseline="1137" sz="3600" spc="0">
                <a:latin typeface="Calibri"/>
                <a:cs typeface="Calibri"/>
              </a:rPr>
              <a:t>ik</a:t>
            </a:r>
            <a:r>
              <a:rPr dirty="0" smtClean="0" baseline="1137" sz="3600" spc="0">
                <a:latin typeface="Calibri"/>
                <a:cs typeface="Calibri"/>
              </a:rPr>
              <a:t> </a:t>
            </a:r>
            <a:r>
              <a:rPr dirty="0" smtClean="0" baseline="1137" sz="3600" spc="-39">
                <a:latin typeface="Calibri"/>
                <a:cs typeface="Calibri"/>
              </a:rPr>
              <a:t>P</a:t>
            </a:r>
            <a:r>
              <a:rPr dirty="0" smtClean="0" baseline="1137" sz="3600" spc="0">
                <a:latin typeface="Calibri"/>
                <a:cs typeface="Calibri"/>
              </a:rPr>
              <a:t>e</a:t>
            </a:r>
            <a:r>
              <a:rPr dirty="0" smtClean="0" baseline="1137" sz="3600" spc="4">
                <a:latin typeface="Calibri"/>
                <a:cs typeface="Calibri"/>
              </a:rPr>
              <a:t>r</a:t>
            </a:r>
            <a:r>
              <a:rPr dirty="0" smtClean="0" baseline="1137" sz="3600" spc="9">
                <a:latin typeface="Calibri"/>
                <a:cs typeface="Calibri"/>
              </a:rPr>
              <a:t>u</a:t>
            </a:r>
            <a:r>
              <a:rPr dirty="0" smtClean="0" baseline="1137" sz="3600" spc="0">
                <a:latin typeface="Calibri"/>
                <a:cs typeface="Calibri"/>
              </a:rPr>
              <a:t>sa</a:t>
            </a:r>
            <a:r>
              <a:rPr dirty="0" smtClean="0" baseline="1137" sz="3600" spc="9">
                <a:latin typeface="Calibri"/>
                <a:cs typeface="Calibri"/>
              </a:rPr>
              <a:t>h</a:t>
            </a:r>
            <a:r>
              <a:rPr dirty="0" smtClean="0" baseline="1137" sz="3600" spc="0">
                <a:latin typeface="Calibri"/>
                <a:cs typeface="Calibri"/>
              </a:rPr>
              <a:t>aa</a:t>
            </a:r>
            <a:r>
              <a:rPr dirty="0" smtClean="0" baseline="1137" sz="3600" spc="14">
                <a:latin typeface="Calibri"/>
                <a:cs typeface="Calibri"/>
              </a:rPr>
              <a:t>n</a:t>
            </a:r>
            <a:r>
              <a:rPr dirty="0" smtClean="0" baseline="1137" sz="3600" spc="0">
                <a:latin typeface="Calibri"/>
                <a:cs typeface="Calibri"/>
              </a:rPr>
              <a:t>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570482" y="932941"/>
            <a:ext cx="89261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3084845" y="932941"/>
            <a:ext cx="95397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3475991" y="932941"/>
            <a:ext cx="92495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4897161" y="932941"/>
            <a:ext cx="94075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2912473" y="3823970"/>
            <a:ext cx="9272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3459879" y="3823970"/>
            <a:ext cx="9735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3872840" y="3823970"/>
            <a:ext cx="9878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5400226" y="3823970"/>
            <a:ext cx="94146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917244" y="386746"/>
            <a:ext cx="73009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dirty="0" smtClean="0" sz="2400" spc="0" b="1">
                <a:latin typeface="Arial"/>
                <a:cs typeface="Arial"/>
              </a:rPr>
              <a:t>U</a:t>
            </a:r>
            <a:r>
              <a:rPr dirty="0" smtClean="0" sz="2400" spc="-9" b="1">
                <a:latin typeface="Arial"/>
                <a:cs typeface="Arial"/>
              </a:rPr>
              <a:t>U</a:t>
            </a:r>
            <a:r>
              <a:rPr dirty="0" smtClean="0" sz="2400" spc="0" b="1">
                <a:latin typeface="Arial"/>
                <a:cs typeface="Arial"/>
              </a:rPr>
              <a:t>D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63700" y="386746"/>
            <a:ext cx="6532850" cy="14281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9873">
              <a:lnSpc>
                <a:spcPts val="2555"/>
              </a:lnSpc>
              <a:spcBef>
                <a:spcPts val="127"/>
              </a:spcBef>
            </a:pPr>
            <a:r>
              <a:rPr dirty="0" smtClean="0" sz="2400" spc="4" b="1">
                <a:latin typeface="Arial"/>
                <a:cs typeface="Arial"/>
              </a:rPr>
              <a:t>1</a:t>
            </a:r>
            <a:r>
              <a:rPr dirty="0" smtClean="0" sz="2400" spc="4" b="1">
                <a:latin typeface="Arial"/>
                <a:cs typeface="Arial"/>
              </a:rPr>
              <a:t>9</a:t>
            </a:r>
            <a:r>
              <a:rPr dirty="0" smtClean="0" sz="2400" spc="4" b="1">
                <a:latin typeface="Arial"/>
                <a:cs typeface="Arial"/>
              </a:rPr>
              <a:t>4</a:t>
            </a:r>
            <a:r>
              <a:rPr dirty="0" smtClean="0" sz="2400" spc="0" b="1">
                <a:latin typeface="Arial"/>
                <a:cs typeface="Arial"/>
              </a:rPr>
              <a:t>5</a:t>
            </a:r>
            <a:endParaRPr sz="2400">
              <a:latin typeface="Arial"/>
              <a:cs typeface="Arial"/>
            </a:endParaRPr>
          </a:p>
          <a:p>
            <a:pPr marL="409575" indent="-115824">
              <a:lnSpc>
                <a:spcPct val="100041"/>
              </a:lnSpc>
            </a:pPr>
            <a:r>
              <a:rPr dirty="0" smtClean="0" sz="2400" spc="0">
                <a:latin typeface="Arial"/>
                <a:cs typeface="Arial"/>
              </a:rPr>
              <a:t>·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“S</a:t>
            </a:r>
            <a:r>
              <a:rPr dirty="0" smtClean="0" sz="2400" spc="1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ti</a:t>
            </a:r>
            <a:r>
              <a:rPr dirty="0" smtClean="0" sz="2400" spc="1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p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-29">
                <a:latin typeface="Arial"/>
                <a:cs typeface="Arial"/>
              </a:rPr>
              <a:t>W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r</a:t>
            </a:r>
            <a:r>
              <a:rPr dirty="0" smtClean="0" sz="2400" spc="-14">
                <a:latin typeface="Arial"/>
                <a:cs typeface="Arial"/>
              </a:rPr>
              <a:t>g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9">
                <a:latin typeface="Arial"/>
                <a:cs typeface="Arial"/>
              </a:rPr>
              <a:t>n</a:t>
            </a:r>
            <a:r>
              <a:rPr dirty="0" smtClean="0" sz="2400" spc="9">
                <a:latin typeface="Arial"/>
                <a:cs typeface="Arial"/>
              </a:rPr>
              <a:t>e</a:t>
            </a:r>
            <a:r>
              <a:rPr dirty="0" smtClean="0" sz="2400" spc="-9">
                <a:latin typeface="Arial"/>
                <a:cs typeface="Arial"/>
              </a:rPr>
              <a:t>g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ra</a:t>
            </a:r>
            <a:r>
              <a:rPr dirty="0" smtClean="0" sz="2400" spc="-59">
                <a:latin typeface="Arial"/>
                <a:cs typeface="Arial"/>
              </a:rPr>
              <a:t> </a:t>
            </a:r>
            <a:r>
              <a:rPr dirty="0" smtClean="0" sz="2400" spc="9">
                <a:latin typeface="Arial"/>
                <a:cs typeface="Arial"/>
              </a:rPr>
              <a:t>b</a:t>
            </a:r>
            <a:r>
              <a:rPr dirty="0" smtClean="0" sz="2400" spc="9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r</a:t>
            </a:r>
            <a:r>
              <a:rPr dirty="0" smtClean="0" sz="2400" spc="4">
                <a:latin typeface="Arial"/>
                <a:cs typeface="Arial"/>
              </a:rPr>
              <a:t>h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k</a:t>
            </a:r>
            <a:r>
              <a:rPr dirty="0" smtClean="0" sz="2400" spc="-9">
                <a:latin typeface="Arial"/>
                <a:cs typeface="Arial"/>
              </a:rPr>
              <a:t> 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t</a:t>
            </a:r>
            <a:r>
              <a:rPr dirty="0" smtClean="0" sz="2400" spc="1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s</a:t>
            </a:r>
            <a:r>
              <a:rPr dirty="0" smtClean="0" sz="2400" spc="-9">
                <a:latin typeface="Arial"/>
                <a:cs typeface="Arial"/>
              </a:rPr>
              <a:t> </a:t>
            </a:r>
            <a:r>
              <a:rPr dirty="0" smtClean="0" sz="2400" spc="9">
                <a:latin typeface="Arial"/>
                <a:cs typeface="Arial"/>
              </a:rPr>
              <a:t>p</a:t>
            </a:r>
            <a:r>
              <a:rPr dirty="0" smtClean="0" sz="2400" spc="9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k</a:t>
            </a:r>
            <a:r>
              <a:rPr dirty="0" smtClean="0" sz="2400" spc="9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rja</a:t>
            </a:r>
            <a:r>
              <a:rPr dirty="0" smtClean="0" sz="2400" spc="1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d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9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p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-14">
                <a:latin typeface="Arial"/>
                <a:cs typeface="Arial"/>
              </a:rPr>
              <a:t>g</a:t>
            </a:r>
            <a:r>
              <a:rPr dirty="0" smtClean="0" sz="2400" spc="4">
                <a:latin typeface="Arial"/>
                <a:cs typeface="Arial"/>
              </a:rPr>
              <a:t>h</a:t>
            </a:r>
            <a:r>
              <a:rPr dirty="0" smtClean="0" sz="2400" spc="0">
                <a:latin typeface="Arial"/>
                <a:cs typeface="Arial"/>
              </a:rPr>
              <a:t>id</a:t>
            </a:r>
            <a:r>
              <a:rPr dirty="0" smtClean="0" sz="2400" spc="14">
                <a:latin typeface="Arial"/>
                <a:cs typeface="Arial"/>
              </a:rPr>
              <a:t>u</a:t>
            </a:r>
            <a:r>
              <a:rPr dirty="0" smtClean="0" sz="2400" spc="4">
                <a:latin typeface="Arial"/>
                <a:cs typeface="Arial"/>
              </a:rPr>
              <a:t>p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34">
                <a:latin typeface="Arial"/>
                <a:cs typeface="Arial"/>
              </a:rPr>
              <a:t> </a:t>
            </a:r>
            <a:r>
              <a:rPr dirty="0" smtClean="0" sz="2400" spc="-19">
                <a:latin typeface="Arial"/>
                <a:cs typeface="Arial"/>
              </a:rPr>
              <a:t>y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0">
                <a:latin typeface="Arial"/>
                <a:cs typeface="Arial"/>
              </a:rPr>
              <a:t>g</a:t>
            </a:r>
            <a:r>
              <a:rPr dirty="0" smtClean="0" sz="2400" spc="14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la</a:t>
            </a:r>
            <a:r>
              <a:rPr dirty="0" smtClean="0" sz="2400" spc="-14">
                <a:latin typeface="Arial"/>
                <a:cs typeface="Arial"/>
              </a:rPr>
              <a:t>y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k</a:t>
            </a:r>
            <a:r>
              <a:rPr dirty="0" smtClean="0" sz="2400" spc="9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b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-14">
                <a:latin typeface="Arial"/>
                <a:cs typeface="Arial"/>
              </a:rPr>
              <a:t>g</a:t>
            </a:r>
            <a:r>
              <a:rPr dirty="0" smtClean="0" sz="2400" spc="0">
                <a:latin typeface="Arial"/>
                <a:cs typeface="Arial"/>
              </a:rPr>
              <a:t>i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k</a:t>
            </a:r>
            <a:r>
              <a:rPr dirty="0" smtClean="0" sz="2400" spc="9">
                <a:latin typeface="Arial"/>
                <a:cs typeface="Arial"/>
              </a:rPr>
              <a:t>e</a:t>
            </a:r>
            <a:r>
              <a:rPr dirty="0" smtClean="0" sz="2400" spc="14">
                <a:latin typeface="Arial"/>
                <a:cs typeface="Arial"/>
              </a:rPr>
              <a:t>m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9">
                <a:latin typeface="Arial"/>
                <a:cs typeface="Arial"/>
              </a:rPr>
              <a:t>n</a:t>
            </a:r>
            <a:r>
              <a:rPr dirty="0" smtClean="0" sz="2400" spc="9">
                <a:latin typeface="Arial"/>
                <a:cs typeface="Arial"/>
              </a:rPr>
              <a:t>u</a:t>
            </a:r>
            <a:r>
              <a:rPr dirty="0" smtClean="0" sz="2400" spc="0">
                <a:latin typeface="Arial"/>
                <a:cs typeface="Arial"/>
              </a:rPr>
              <a:t>si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9">
                <a:latin typeface="Arial"/>
                <a:cs typeface="Arial"/>
              </a:rPr>
              <a:t>n</a:t>
            </a:r>
            <a:r>
              <a:rPr dirty="0" smtClean="0" sz="2400" spc="0">
                <a:latin typeface="Arial"/>
                <a:cs typeface="Arial"/>
              </a:rPr>
              <a:t>”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44751" y="1850174"/>
            <a:ext cx="172765" cy="6965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dirty="0" smtClean="0" sz="2400" spc="0">
                <a:latin typeface="Arial"/>
                <a:cs typeface="Arial"/>
              </a:rPr>
              <a:t>·</a:t>
            </a:r>
            <a:endParaRPr sz="2400">
              <a:latin typeface="Arial"/>
              <a:cs typeface="Arial"/>
            </a:endParaRPr>
          </a:p>
          <a:p>
            <a:pPr marL="12700" marR="147">
              <a:lnSpc>
                <a:spcPct val="95825"/>
              </a:lnSpc>
            </a:pPr>
            <a:r>
              <a:rPr dirty="0" smtClean="0" sz="2400" spc="0">
                <a:latin typeface="Arial"/>
                <a:cs typeface="Arial"/>
              </a:rPr>
              <a:t>·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16277" y="1850174"/>
            <a:ext cx="5868416" cy="6965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5720">
              <a:lnSpc>
                <a:spcPts val="2555"/>
              </a:lnSpc>
              <a:spcBef>
                <a:spcPts val="127"/>
              </a:spcBef>
            </a:pPr>
            <a:r>
              <a:rPr dirty="0" smtClean="0" sz="2400" spc="4">
                <a:latin typeface="Arial"/>
                <a:cs typeface="Arial"/>
              </a:rPr>
              <a:t>L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-25">
                <a:latin typeface="Arial"/>
                <a:cs typeface="Arial"/>
              </a:rPr>
              <a:t>y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k</a:t>
            </a:r>
            <a:r>
              <a:rPr dirty="0" smtClean="0" sz="2400" spc="-19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b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-14">
                <a:latin typeface="Arial"/>
                <a:cs typeface="Arial"/>
              </a:rPr>
              <a:t>g</a:t>
            </a:r>
            <a:r>
              <a:rPr dirty="0" smtClean="0" sz="2400" spc="0">
                <a:latin typeface="Arial"/>
                <a:cs typeface="Arial"/>
              </a:rPr>
              <a:t>i</a:t>
            </a:r>
            <a:r>
              <a:rPr dirty="0" smtClean="0" sz="2400" spc="19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ke</a:t>
            </a:r>
            <a:r>
              <a:rPr dirty="0" smtClean="0" sz="2400" spc="19">
                <a:latin typeface="Arial"/>
                <a:cs typeface="Arial"/>
              </a:rPr>
              <a:t>m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4">
                <a:latin typeface="Arial"/>
                <a:cs typeface="Arial"/>
              </a:rPr>
              <a:t>u</a:t>
            </a:r>
            <a:r>
              <a:rPr dirty="0" smtClean="0" sz="2400" spc="0">
                <a:latin typeface="Arial"/>
                <a:cs typeface="Arial"/>
              </a:rPr>
              <a:t>sia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59">
                <a:latin typeface="Arial"/>
                <a:cs typeface="Arial"/>
              </a:rPr>
              <a:t> </a:t>
            </a:r>
            <a:r>
              <a:rPr dirty="0" smtClean="0" sz="2400" spc="-9">
                <a:latin typeface="Arial"/>
                <a:cs typeface="Arial"/>
              </a:rPr>
              <a:t>M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4">
                <a:latin typeface="Arial"/>
                <a:cs typeface="Arial"/>
              </a:rPr>
              <a:t>u</a:t>
            </a:r>
            <a:r>
              <a:rPr dirty="0" smtClean="0" sz="2400" spc="0">
                <a:latin typeface="Arial"/>
                <a:cs typeface="Arial"/>
              </a:rPr>
              <a:t>sia</a:t>
            </a:r>
            <a:r>
              <a:rPr dirty="0" smtClean="0" sz="2400" spc="-29">
                <a:latin typeface="Arial"/>
                <a:cs typeface="Arial"/>
              </a:rPr>
              <a:t>w</a:t>
            </a:r>
            <a:r>
              <a:rPr dirty="0" smtClean="0" sz="2400" spc="0">
                <a:latin typeface="Arial"/>
                <a:cs typeface="Arial"/>
              </a:rPr>
              <a:t>i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</a:pPr>
            <a:r>
              <a:rPr dirty="0" smtClean="0" sz="2400" spc="-4">
                <a:latin typeface="Arial"/>
                <a:cs typeface="Arial"/>
              </a:rPr>
              <a:t>M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4">
                <a:latin typeface="Arial"/>
                <a:cs typeface="Arial"/>
              </a:rPr>
              <a:t>u</a:t>
            </a:r>
            <a:r>
              <a:rPr dirty="0" smtClean="0" sz="2400" spc="0">
                <a:latin typeface="Arial"/>
                <a:cs typeface="Arial"/>
              </a:rPr>
              <a:t>sia</a:t>
            </a:r>
            <a:r>
              <a:rPr dirty="0" smtClean="0" sz="2400" spc="-25">
                <a:latin typeface="Arial"/>
                <a:cs typeface="Arial"/>
              </a:rPr>
              <a:t>w</a:t>
            </a:r>
            <a:r>
              <a:rPr dirty="0" smtClean="0" sz="2400" spc="0">
                <a:latin typeface="Arial"/>
                <a:cs typeface="Arial"/>
              </a:rPr>
              <a:t>i</a:t>
            </a:r>
            <a:r>
              <a:rPr dirty="0" smtClean="0" sz="2400" spc="24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k</a:t>
            </a:r>
            <a:r>
              <a:rPr dirty="0" smtClean="0" sz="2400" spc="4">
                <a:latin typeface="Arial"/>
                <a:cs typeface="Arial"/>
              </a:rPr>
              <a:t>o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4">
                <a:latin typeface="Arial"/>
                <a:cs typeface="Arial"/>
              </a:rPr>
              <a:t>d</a:t>
            </a:r>
            <a:r>
              <a:rPr dirty="0" smtClean="0" sz="2400" spc="0">
                <a:latin typeface="Arial"/>
                <a:cs typeface="Arial"/>
              </a:rPr>
              <a:t>isi</a:t>
            </a:r>
            <a:r>
              <a:rPr dirty="0" smtClean="0" sz="2400" spc="-25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k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r</a:t>
            </a:r>
            <a:r>
              <a:rPr dirty="0" smtClean="0" sz="2400" spc="-9">
                <a:latin typeface="Arial"/>
                <a:cs typeface="Arial"/>
              </a:rPr>
              <a:t>j</a:t>
            </a:r>
            <a:r>
              <a:rPr dirty="0" smtClean="0" sz="2400" spc="0">
                <a:latin typeface="Arial"/>
                <a:cs typeface="Arial"/>
              </a:rPr>
              <a:t>a</a:t>
            </a:r>
            <a:r>
              <a:rPr dirty="0" smtClean="0" sz="2400" spc="9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s</a:t>
            </a:r>
            <a:r>
              <a:rPr dirty="0" smtClean="0" sz="2400" spc="9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la</a:t>
            </a:r>
            <a:r>
              <a:rPr dirty="0" smtClean="0" sz="2400" spc="19">
                <a:latin typeface="Arial"/>
                <a:cs typeface="Arial"/>
              </a:rPr>
              <a:t>m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t</a:t>
            </a:r>
            <a:r>
              <a:rPr dirty="0" smtClean="0" sz="2400" spc="-34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d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9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s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h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t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02588" y="2948336"/>
            <a:ext cx="6714628" cy="6960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5765">
              <a:lnSpc>
                <a:spcPts val="2555"/>
              </a:lnSpc>
              <a:spcBef>
                <a:spcPts val="127"/>
              </a:spcBef>
            </a:pPr>
            <a:r>
              <a:rPr dirty="0" smtClean="0" sz="2400" spc="0" b="1">
                <a:latin typeface="Arial"/>
                <a:cs typeface="Arial"/>
              </a:rPr>
              <a:t>UU</a:t>
            </a:r>
            <a:r>
              <a:rPr dirty="0" smtClean="0" sz="2400" spc="-4" b="1">
                <a:latin typeface="Arial"/>
                <a:cs typeface="Arial"/>
              </a:rPr>
              <a:t> </a:t>
            </a:r>
            <a:r>
              <a:rPr dirty="0" smtClean="0" sz="2400" spc="0" b="1">
                <a:latin typeface="Arial"/>
                <a:cs typeface="Arial"/>
              </a:rPr>
              <a:t>No.</a:t>
            </a:r>
            <a:r>
              <a:rPr dirty="0" smtClean="0" sz="2400" spc="4" b="1">
                <a:latin typeface="Arial"/>
                <a:cs typeface="Arial"/>
              </a:rPr>
              <a:t> </a:t>
            </a:r>
            <a:r>
              <a:rPr dirty="0" smtClean="0" sz="2400" spc="4" b="1">
                <a:latin typeface="Arial"/>
                <a:cs typeface="Arial"/>
              </a:rPr>
              <a:t>1</a:t>
            </a:r>
            <a:r>
              <a:rPr dirty="0" smtClean="0" sz="2400" spc="0" b="1">
                <a:latin typeface="Arial"/>
                <a:cs typeface="Arial"/>
              </a:rPr>
              <a:t>4</a:t>
            </a:r>
            <a:r>
              <a:rPr dirty="0" smtClean="0" sz="2400" spc="-9" b="1">
                <a:latin typeface="Arial"/>
                <a:cs typeface="Arial"/>
              </a:rPr>
              <a:t> </a:t>
            </a:r>
            <a:r>
              <a:rPr dirty="0" smtClean="0" sz="2400" spc="0" b="1">
                <a:latin typeface="Arial"/>
                <a:cs typeface="Arial"/>
              </a:rPr>
              <a:t>tahun</a:t>
            </a:r>
            <a:r>
              <a:rPr dirty="0" smtClean="0" sz="2400" spc="-19" b="1">
                <a:latin typeface="Arial"/>
                <a:cs typeface="Arial"/>
              </a:rPr>
              <a:t> </a:t>
            </a:r>
            <a:r>
              <a:rPr dirty="0" smtClean="0" sz="2400" spc="4" b="1">
                <a:latin typeface="Arial"/>
                <a:cs typeface="Arial"/>
              </a:rPr>
              <a:t>1</a:t>
            </a:r>
            <a:r>
              <a:rPr dirty="0" smtClean="0" sz="2400" spc="4" b="1">
                <a:latin typeface="Arial"/>
                <a:cs typeface="Arial"/>
              </a:rPr>
              <a:t>9</a:t>
            </a:r>
            <a:r>
              <a:rPr dirty="0" smtClean="0" sz="2400" spc="4" b="1">
                <a:latin typeface="Arial"/>
                <a:cs typeface="Arial"/>
              </a:rPr>
              <a:t>6</a:t>
            </a:r>
            <a:r>
              <a:rPr dirty="0" smtClean="0" sz="2400" spc="0" b="1">
                <a:latin typeface="Arial"/>
                <a:cs typeface="Arial"/>
              </a:rPr>
              <a:t>9</a:t>
            </a:r>
            <a:r>
              <a:rPr dirty="0" smtClean="0" sz="2400" spc="-9" b="1">
                <a:latin typeface="Arial"/>
                <a:cs typeface="Arial"/>
              </a:rPr>
              <a:t> </a:t>
            </a:r>
            <a:r>
              <a:rPr dirty="0" smtClean="0" sz="2400" spc="0" b="1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842086">
              <a:lnSpc>
                <a:spcPct val="95825"/>
              </a:lnSpc>
            </a:pPr>
            <a:r>
              <a:rPr dirty="0" smtClean="0" sz="2400" spc="0">
                <a:latin typeface="Arial"/>
                <a:cs typeface="Arial"/>
              </a:rPr>
              <a:t>t</a:t>
            </a:r>
            <a:r>
              <a:rPr dirty="0" smtClean="0" sz="2400" spc="9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0">
                <a:latin typeface="Arial"/>
                <a:cs typeface="Arial"/>
              </a:rPr>
              <a:t>t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0">
                <a:latin typeface="Arial"/>
                <a:cs typeface="Arial"/>
              </a:rPr>
              <a:t>g</a:t>
            </a:r>
            <a:r>
              <a:rPr dirty="0" smtClean="0" sz="2400" spc="-54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K</a:t>
            </a:r>
            <a:r>
              <a:rPr dirty="0" smtClean="0" sz="2400" spc="9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t</a:t>
            </a:r>
            <a:r>
              <a:rPr dirty="0" smtClean="0" sz="2400" spc="9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0">
                <a:latin typeface="Arial"/>
                <a:cs typeface="Arial"/>
              </a:rPr>
              <a:t>t</a:t>
            </a:r>
            <a:r>
              <a:rPr dirty="0" smtClean="0" sz="2400" spc="9">
                <a:latin typeface="Arial"/>
                <a:cs typeface="Arial"/>
              </a:rPr>
              <a:t>u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59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P</a:t>
            </a:r>
            <a:r>
              <a:rPr dirty="0" smtClean="0" sz="2400" spc="9">
                <a:latin typeface="Arial"/>
                <a:cs typeface="Arial"/>
              </a:rPr>
              <a:t>o</a:t>
            </a:r>
            <a:r>
              <a:rPr dirty="0" smtClean="0" sz="2400" spc="0">
                <a:latin typeface="Arial"/>
                <a:cs typeface="Arial"/>
              </a:rPr>
              <a:t>kok</a:t>
            </a:r>
            <a:r>
              <a:rPr dirty="0" smtClean="0" sz="2400" spc="-9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K</a:t>
            </a:r>
            <a:r>
              <a:rPr dirty="0" smtClean="0" sz="2400" spc="9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t</a:t>
            </a:r>
            <a:r>
              <a:rPr dirty="0" smtClean="0" sz="2400" spc="9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-14">
                <a:latin typeface="Arial"/>
                <a:cs typeface="Arial"/>
              </a:rPr>
              <a:t>g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kerja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7244" y="4046251"/>
            <a:ext cx="93766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dirty="0" smtClean="0" sz="2400" spc="4">
                <a:latin typeface="Arial"/>
                <a:cs typeface="Arial"/>
              </a:rPr>
              <a:t>S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ti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p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63953" y="4046251"/>
            <a:ext cx="586719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dirty="0" smtClean="0" sz="2400" spc="0">
                <a:latin typeface="Arial"/>
                <a:cs typeface="Arial"/>
              </a:rPr>
              <a:t>t</a:t>
            </a:r>
            <a:r>
              <a:rPr dirty="0" smtClean="0" sz="2400" spc="9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-14">
                <a:latin typeface="Arial"/>
                <a:cs typeface="Arial"/>
              </a:rPr>
              <a:t>g</a:t>
            </a:r>
            <a:r>
              <a:rPr dirty="0" smtClean="0" sz="2400" spc="0">
                <a:latin typeface="Arial"/>
                <a:cs typeface="Arial"/>
              </a:rPr>
              <a:t>a</a:t>
            </a:r>
            <a:r>
              <a:rPr dirty="0" smtClean="0" sz="2400" spc="-9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k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r</a:t>
            </a:r>
            <a:r>
              <a:rPr dirty="0" smtClean="0" sz="2400" spc="-9">
                <a:latin typeface="Arial"/>
                <a:cs typeface="Arial"/>
              </a:rPr>
              <a:t>j</a:t>
            </a:r>
            <a:r>
              <a:rPr dirty="0" smtClean="0" sz="2400" spc="0">
                <a:latin typeface="Arial"/>
                <a:cs typeface="Arial"/>
              </a:rPr>
              <a:t>a</a:t>
            </a:r>
            <a:r>
              <a:rPr dirty="0" smtClean="0" sz="2400" spc="9">
                <a:latin typeface="Arial"/>
                <a:cs typeface="Arial"/>
              </a:rPr>
              <a:t> </a:t>
            </a:r>
            <a:r>
              <a:rPr dirty="0" smtClean="0" sz="2400" spc="19">
                <a:latin typeface="Arial"/>
                <a:cs typeface="Arial"/>
              </a:rPr>
              <a:t>m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4">
                <a:latin typeface="Arial"/>
                <a:cs typeface="Arial"/>
              </a:rPr>
              <a:t>d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p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t</a:t>
            </a:r>
            <a:r>
              <a:rPr dirty="0" smtClean="0" sz="2400" spc="-59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p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r</a:t>
            </a:r>
            <a:r>
              <a:rPr dirty="0" smtClean="0" sz="2400" spc="-9">
                <a:latin typeface="Arial"/>
                <a:cs typeface="Arial"/>
              </a:rPr>
              <a:t>l</a:t>
            </a:r>
            <a:r>
              <a:rPr dirty="0" smtClean="0" sz="2400" spc="0">
                <a:latin typeface="Arial"/>
                <a:cs typeface="Arial"/>
              </a:rPr>
              <a:t>in</a:t>
            </a:r>
            <a:r>
              <a:rPr dirty="0" smtClean="0" sz="2400" spc="9">
                <a:latin typeface="Arial"/>
                <a:cs typeface="Arial"/>
              </a:rPr>
              <a:t>d</a:t>
            </a:r>
            <a:r>
              <a:rPr dirty="0" smtClean="0" sz="2400" spc="4">
                <a:latin typeface="Arial"/>
                <a:cs typeface="Arial"/>
              </a:rPr>
              <a:t>u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-14">
                <a:latin typeface="Arial"/>
                <a:cs typeface="Arial"/>
              </a:rPr>
              <a:t>g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9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t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s</a:t>
            </a:r>
            <a:r>
              <a:rPr dirty="0" smtClean="0" sz="2400" spc="-14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44751" y="4411764"/>
            <a:ext cx="172765" cy="21601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dirty="0" smtClean="0" sz="2400" spc="0">
                <a:latin typeface="Arial"/>
                <a:cs typeface="Arial"/>
              </a:rPr>
              <a:t>·</a:t>
            </a:r>
            <a:endParaRPr sz="2400">
              <a:latin typeface="Arial"/>
              <a:cs typeface="Arial"/>
            </a:endParaRPr>
          </a:p>
          <a:p>
            <a:pPr marL="12700" marR="147">
              <a:lnSpc>
                <a:spcPct val="95825"/>
              </a:lnSpc>
            </a:pPr>
            <a:r>
              <a:rPr dirty="0" smtClean="0" sz="2400" spc="0">
                <a:latin typeface="Arial"/>
                <a:cs typeface="Arial"/>
              </a:rPr>
              <a:t>·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120"/>
              </a:spcBef>
            </a:pPr>
            <a:r>
              <a:rPr dirty="0" smtClean="0" sz="2400" spc="0">
                <a:latin typeface="Arial"/>
                <a:cs typeface="Arial"/>
              </a:rPr>
              <a:t>·</a:t>
            </a:r>
            <a:endParaRPr sz="2400">
              <a:latin typeface="Arial"/>
              <a:cs typeface="Arial"/>
            </a:endParaRPr>
          </a:p>
          <a:p>
            <a:pPr marL="12700" marR="147">
              <a:lnSpc>
                <a:spcPct val="95825"/>
              </a:lnSpc>
              <a:spcBef>
                <a:spcPts val="120"/>
              </a:spcBef>
            </a:pPr>
            <a:r>
              <a:rPr dirty="0" smtClean="0" sz="2400" spc="0">
                <a:latin typeface="Arial"/>
                <a:cs typeface="Arial"/>
              </a:rPr>
              <a:t>·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120"/>
              </a:spcBef>
            </a:pPr>
            <a:r>
              <a:rPr dirty="0" smtClean="0" sz="2400" spc="0">
                <a:latin typeface="Arial"/>
                <a:cs typeface="Arial"/>
              </a:rPr>
              <a:t>·</a:t>
            </a:r>
            <a:endParaRPr sz="2400">
              <a:latin typeface="Arial"/>
              <a:cs typeface="Arial"/>
            </a:endParaRPr>
          </a:p>
          <a:p>
            <a:pPr marL="12700" marR="147">
              <a:lnSpc>
                <a:spcPct val="95825"/>
              </a:lnSpc>
              <a:spcBef>
                <a:spcPts val="120"/>
              </a:spcBef>
            </a:pPr>
            <a:r>
              <a:rPr dirty="0" smtClean="0" sz="2400" spc="0">
                <a:latin typeface="Arial"/>
                <a:cs typeface="Arial"/>
              </a:rPr>
              <a:t>·</a:t>
            </a:r>
            <a:endParaRPr sz="24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298573" y="4411764"/>
            <a:ext cx="5618371" cy="21601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2573">
              <a:lnSpc>
                <a:spcPts val="2555"/>
              </a:lnSpc>
              <a:spcBef>
                <a:spcPts val="127"/>
              </a:spcBef>
            </a:pPr>
            <a:r>
              <a:rPr dirty="0" smtClean="0" sz="2400" spc="0">
                <a:latin typeface="Arial"/>
                <a:cs typeface="Arial"/>
              </a:rPr>
              <a:t>K</a:t>
            </a:r>
            <a:r>
              <a:rPr dirty="0" smtClean="0" sz="2400" spc="9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sel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9">
                <a:latin typeface="Arial"/>
                <a:cs typeface="Arial"/>
              </a:rPr>
              <a:t>m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t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endParaRPr sz="2400">
              <a:latin typeface="Arial"/>
              <a:cs typeface="Arial"/>
            </a:endParaRPr>
          </a:p>
          <a:p>
            <a:pPr marL="12700" marR="52573">
              <a:lnSpc>
                <a:spcPct val="95825"/>
              </a:lnSpc>
            </a:pPr>
            <a:r>
              <a:rPr dirty="0" smtClean="0" sz="2400" spc="4">
                <a:latin typeface="Arial"/>
                <a:cs typeface="Arial"/>
              </a:rPr>
              <a:t>K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s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4">
                <a:latin typeface="Arial"/>
                <a:cs typeface="Arial"/>
              </a:rPr>
              <a:t>h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t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endParaRPr sz="2400">
              <a:latin typeface="Arial"/>
              <a:cs typeface="Arial"/>
            </a:endParaRPr>
          </a:p>
          <a:p>
            <a:pPr marL="12700" marR="52573">
              <a:lnSpc>
                <a:spcPct val="95825"/>
              </a:lnSpc>
              <a:spcBef>
                <a:spcPts val="120"/>
              </a:spcBef>
            </a:pPr>
            <a:r>
              <a:rPr dirty="0" smtClean="0" sz="2400" spc="0">
                <a:latin typeface="Arial"/>
                <a:cs typeface="Arial"/>
              </a:rPr>
              <a:t>K</a:t>
            </a:r>
            <a:r>
              <a:rPr dirty="0" smtClean="0" sz="2400" spc="9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susila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endParaRPr sz="2400">
              <a:latin typeface="Arial"/>
              <a:cs typeface="Arial"/>
            </a:endParaRPr>
          </a:p>
          <a:p>
            <a:pPr marL="12700" marR="52573">
              <a:lnSpc>
                <a:spcPct val="95825"/>
              </a:lnSpc>
              <a:spcBef>
                <a:spcPts val="120"/>
              </a:spcBef>
            </a:pPr>
            <a:r>
              <a:rPr dirty="0" smtClean="0" sz="2400" spc="4">
                <a:latin typeface="Arial"/>
                <a:cs typeface="Arial"/>
              </a:rPr>
              <a:t>P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14">
                <a:latin typeface="Arial"/>
                <a:cs typeface="Arial"/>
              </a:rPr>
              <a:t>m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l</a:t>
            </a:r>
            <a:r>
              <a:rPr dirty="0" smtClean="0" sz="2400" spc="-9">
                <a:latin typeface="Arial"/>
                <a:cs typeface="Arial"/>
              </a:rPr>
              <a:t>i</a:t>
            </a:r>
            <a:r>
              <a:rPr dirty="0" smtClean="0" sz="2400" spc="4">
                <a:latin typeface="Arial"/>
                <a:cs typeface="Arial"/>
              </a:rPr>
              <a:t>h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ra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34">
                <a:latin typeface="Arial"/>
                <a:cs typeface="Arial"/>
              </a:rPr>
              <a:t> </a:t>
            </a:r>
            <a:r>
              <a:rPr dirty="0" smtClean="0" sz="2400" spc="-4">
                <a:latin typeface="Arial"/>
                <a:cs typeface="Arial"/>
              </a:rPr>
              <a:t>M</a:t>
            </a:r>
            <a:r>
              <a:rPr dirty="0" smtClean="0" sz="2400" spc="4">
                <a:latin typeface="Arial"/>
                <a:cs typeface="Arial"/>
              </a:rPr>
              <a:t>o</a:t>
            </a:r>
            <a:r>
              <a:rPr dirty="0" smtClean="0" sz="2400" spc="0">
                <a:latin typeface="Arial"/>
                <a:cs typeface="Arial"/>
              </a:rPr>
              <a:t>ral</a:t>
            </a:r>
            <a:r>
              <a:rPr dirty="0" smtClean="0" sz="2400" spc="0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K</a:t>
            </a:r>
            <a:r>
              <a:rPr dirty="0" smtClean="0" sz="2400" spc="4">
                <a:latin typeface="Arial"/>
                <a:cs typeface="Arial"/>
              </a:rPr>
              <a:t>e</a:t>
            </a:r>
            <a:r>
              <a:rPr dirty="0" smtClean="0" sz="2400" spc="0">
                <a:latin typeface="Arial"/>
                <a:cs typeface="Arial"/>
              </a:rPr>
              <a:t>r</a:t>
            </a:r>
            <a:r>
              <a:rPr dirty="0" smtClean="0" sz="2400" spc="-9">
                <a:latin typeface="Arial"/>
                <a:cs typeface="Arial"/>
              </a:rPr>
              <a:t>j</a:t>
            </a:r>
            <a:r>
              <a:rPr dirty="0" smtClean="0" sz="2400" spc="0">
                <a:latin typeface="Arial"/>
                <a:cs typeface="Arial"/>
              </a:rPr>
              <a:t>a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120"/>
              </a:spcBef>
            </a:pPr>
            <a:r>
              <a:rPr dirty="0" smtClean="0" sz="2400" spc="0">
                <a:latin typeface="Arial"/>
                <a:cs typeface="Arial"/>
              </a:rPr>
              <a:t>P</a:t>
            </a:r>
            <a:r>
              <a:rPr dirty="0" smtClean="0" sz="2400" spc="9">
                <a:latin typeface="Arial"/>
                <a:cs typeface="Arial"/>
              </a:rPr>
              <a:t>e</a:t>
            </a:r>
            <a:r>
              <a:rPr dirty="0" smtClean="0" sz="2400" spc="-4">
                <a:latin typeface="Arial"/>
                <a:cs typeface="Arial"/>
              </a:rPr>
              <a:t>r</a:t>
            </a:r>
            <a:r>
              <a:rPr dirty="0" smtClean="0" sz="2400" spc="0">
                <a:latin typeface="Arial"/>
                <a:cs typeface="Arial"/>
              </a:rPr>
              <a:t>lak</a:t>
            </a:r>
            <a:r>
              <a:rPr dirty="0" smtClean="0" sz="2400" spc="4">
                <a:latin typeface="Arial"/>
                <a:cs typeface="Arial"/>
              </a:rPr>
              <a:t>u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r>
              <a:rPr dirty="0" smtClean="0" sz="2400" spc="-9">
                <a:latin typeface="Arial"/>
                <a:cs typeface="Arial"/>
              </a:rPr>
              <a:t> </a:t>
            </a:r>
            <a:r>
              <a:rPr dirty="0" smtClean="0" sz="2400" spc="0">
                <a:latin typeface="Arial"/>
                <a:cs typeface="Arial"/>
              </a:rPr>
              <a:t>ses</a:t>
            </a:r>
            <a:r>
              <a:rPr dirty="0" smtClean="0" sz="2400" spc="9">
                <a:latin typeface="Arial"/>
                <a:cs typeface="Arial"/>
              </a:rPr>
              <a:t>u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i</a:t>
            </a:r>
            <a:r>
              <a:rPr dirty="0" smtClean="0" sz="2400" spc="-19">
                <a:latin typeface="Arial"/>
                <a:cs typeface="Arial"/>
              </a:rPr>
              <a:t> </a:t>
            </a:r>
            <a:r>
              <a:rPr dirty="0" smtClean="0" sz="2400" spc="-9">
                <a:latin typeface="Arial"/>
                <a:cs typeface="Arial"/>
              </a:rPr>
              <a:t>M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-4">
                <a:latin typeface="Arial"/>
                <a:cs typeface="Arial"/>
              </a:rPr>
              <a:t>r</a:t>
            </a:r>
            <a:r>
              <a:rPr dirty="0" smtClean="0" sz="2400" spc="0">
                <a:latin typeface="Arial"/>
                <a:cs typeface="Arial"/>
              </a:rPr>
              <a:t>t</a:t>
            </a:r>
            <a:r>
              <a:rPr dirty="0" smtClean="0" sz="2400" spc="9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b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t</a:t>
            </a:r>
            <a:r>
              <a:rPr dirty="0" smtClean="0" sz="2400" spc="-39">
                <a:latin typeface="Arial"/>
                <a:cs typeface="Arial"/>
              </a:rPr>
              <a:t> </a:t>
            </a:r>
            <a:r>
              <a:rPr dirty="0" smtClean="0" sz="2400" spc="-9">
                <a:latin typeface="Arial"/>
                <a:cs typeface="Arial"/>
              </a:rPr>
              <a:t>M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4">
                <a:latin typeface="Arial"/>
                <a:cs typeface="Arial"/>
              </a:rPr>
              <a:t>n</a:t>
            </a:r>
            <a:r>
              <a:rPr dirty="0" smtClean="0" sz="2400" spc="4">
                <a:latin typeface="Arial"/>
                <a:cs typeface="Arial"/>
              </a:rPr>
              <a:t>u</a:t>
            </a:r>
            <a:r>
              <a:rPr dirty="0" smtClean="0" sz="2400" spc="0">
                <a:latin typeface="Arial"/>
                <a:cs typeface="Arial"/>
              </a:rPr>
              <a:t>sia,</a:t>
            </a:r>
            <a:r>
              <a:rPr dirty="0" smtClean="0" sz="2400" spc="-9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d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0">
                <a:latin typeface="Arial"/>
                <a:cs typeface="Arial"/>
              </a:rPr>
              <a:t>n</a:t>
            </a:r>
            <a:endParaRPr sz="2400">
              <a:latin typeface="Arial"/>
              <a:cs typeface="Arial"/>
            </a:endParaRPr>
          </a:p>
          <a:p>
            <a:pPr marL="12700" marR="52573">
              <a:lnSpc>
                <a:spcPct val="95825"/>
              </a:lnSpc>
              <a:spcBef>
                <a:spcPts val="120"/>
              </a:spcBef>
            </a:pPr>
            <a:r>
              <a:rPr dirty="0" smtClean="0" sz="2400" spc="-4">
                <a:latin typeface="Arial"/>
                <a:cs typeface="Arial"/>
              </a:rPr>
              <a:t>M</a:t>
            </a:r>
            <a:r>
              <a:rPr dirty="0" smtClean="0" sz="2400" spc="4">
                <a:latin typeface="Arial"/>
                <a:cs typeface="Arial"/>
              </a:rPr>
              <a:t>o</a:t>
            </a:r>
            <a:r>
              <a:rPr dirty="0" smtClean="0" sz="2400" spc="0">
                <a:latin typeface="Arial"/>
                <a:cs typeface="Arial"/>
              </a:rPr>
              <a:t>ral</a:t>
            </a:r>
            <a:r>
              <a:rPr dirty="0" smtClean="0" sz="2400" spc="-114">
                <a:latin typeface="Arial"/>
                <a:cs typeface="Arial"/>
              </a:rPr>
              <a:t> 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-14">
                <a:latin typeface="Arial"/>
                <a:cs typeface="Arial"/>
              </a:rPr>
              <a:t>g</a:t>
            </a:r>
            <a:r>
              <a:rPr dirty="0" smtClean="0" sz="2400" spc="4">
                <a:latin typeface="Arial"/>
                <a:cs typeface="Arial"/>
              </a:rPr>
              <a:t>a</a:t>
            </a:r>
            <a:r>
              <a:rPr dirty="0" smtClean="0" sz="2400" spc="14">
                <a:latin typeface="Arial"/>
                <a:cs typeface="Arial"/>
              </a:rPr>
              <a:t>m</a:t>
            </a:r>
            <a:r>
              <a:rPr dirty="0" smtClean="0" sz="2400" spc="0">
                <a:latin typeface="Arial"/>
                <a:cs typeface="Arial"/>
              </a:rPr>
              <a:t>a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bject 27"/>
          <p:cNvSpPr txBox="1"/>
          <p:nvPr/>
        </p:nvSpPr>
        <p:spPr>
          <a:xfrm>
            <a:off x="834644" y="698707"/>
            <a:ext cx="590950" cy="3820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70"/>
              </a:lnSpc>
              <a:spcBef>
                <a:spcPts val="148"/>
              </a:spcBef>
            </a:pPr>
            <a:r>
              <a:rPr dirty="0" smtClean="0" sz="2800" spc="-9" b="1">
                <a:solidFill>
                  <a:srgbClr val="0000FF"/>
                </a:solidFill>
                <a:latin typeface="Arial"/>
                <a:cs typeface="Arial"/>
              </a:rPr>
              <a:t>UU</a:t>
            </a:r>
            <a:endParaRPr sz="28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545082" y="698707"/>
            <a:ext cx="650471" cy="3820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70"/>
              </a:lnSpc>
              <a:spcBef>
                <a:spcPts val="148"/>
              </a:spcBef>
            </a:pPr>
            <a:r>
              <a:rPr dirty="0" smtClean="0" sz="2800" spc="-9" b="1">
                <a:solidFill>
                  <a:srgbClr val="0000FF"/>
                </a:solidFill>
                <a:latin typeface="Arial"/>
                <a:cs typeface="Arial"/>
              </a:rPr>
              <a:t>No</a:t>
            </a:r>
            <a:r>
              <a:rPr dirty="0" smtClean="0" sz="2800" spc="0" b="1">
                <a:solidFill>
                  <a:srgbClr val="0000FF"/>
                </a:solidFill>
                <a:latin typeface="Arial"/>
                <a:cs typeface="Arial"/>
              </a:rPr>
              <a:t>.</a:t>
            </a:r>
            <a:endParaRPr sz="28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316607" y="698707"/>
            <a:ext cx="277170" cy="3820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70"/>
              </a:lnSpc>
              <a:spcBef>
                <a:spcPts val="148"/>
              </a:spcBef>
            </a:pPr>
            <a:r>
              <a:rPr dirty="0" smtClean="0" sz="2800" spc="0" b="1">
                <a:solidFill>
                  <a:srgbClr val="0000FF"/>
                </a:solidFill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709799" y="698707"/>
            <a:ext cx="1047461" cy="3820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70"/>
              </a:lnSpc>
              <a:spcBef>
                <a:spcPts val="148"/>
              </a:spcBef>
            </a:pPr>
            <a:r>
              <a:rPr dirty="0" smtClean="0" sz="2800" spc="0" b="1">
                <a:solidFill>
                  <a:srgbClr val="0000FF"/>
                </a:solidFill>
                <a:latin typeface="Arial"/>
                <a:cs typeface="Arial"/>
              </a:rPr>
              <a:t>tah</a:t>
            </a:r>
            <a:r>
              <a:rPr dirty="0" smtClean="0" sz="2800" spc="-14" b="1">
                <a:solidFill>
                  <a:srgbClr val="0000FF"/>
                </a:solidFill>
                <a:latin typeface="Arial"/>
                <a:cs typeface="Arial"/>
              </a:rPr>
              <a:t>u</a:t>
            </a:r>
            <a:r>
              <a:rPr dirty="0" smtClean="0" sz="2800" spc="0" b="1">
                <a:solidFill>
                  <a:srgbClr val="0000FF"/>
                </a:solidFill>
                <a:latin typeface="Arial"/>
                <a:cs typeface="Arial"/>
              </a:rPr>
              <a:t>n</a:t>
            </a:r>
            <a:endParaRPr sz="28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871722" y="698707"/>
            <a:ext cx="970511" cy="3820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70"/>
              </a:lnSpc>
              <a:spcBef>
                <a:spcPts val="148"/>
              </a:spcBef>
            </a:pPr>
            <a:r>
              <a:rPr dirty="0" smtClean="0" sz="2800" spc="0" b="1">
                <a:solidFill>
                  <a:srgbClr val="0000FF"/>
                </a:solidFill>
                <a:latin typeface="Arial"/>
                <a:cs typeface="Arial"/>
              </a:rPr>
              <a:t>1970,</a:t>
            </a:r>
            <a:endParaRPr sz="28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960112" y="698707"/>
            <a:ext cx="1270346" cy="3820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70"/>
              </a:lnSpc>
              <a:spcBef>
                <a:spcPts val="148"/>
              </a:spcBef>
            </a:pPr>
            <a:r>
              <a:rPr dirty="0" smtClean="0" sz="2800" spc="9">
                <a:solidFill>
                  <a:srgbClr val="0000FF"/>
                </a:solidFill>
                <a:latin typeface="Arial"/>
                <a:cs typeface="Arial"/>
              </a:rPr>
              <a:t>t</a:t>
            </a:r>
            <a:r>
              <a:rPr dirty="0" smtClean="0" sz="2800" spc="0">
                <a:solidFill>
                  <a:srgbClr val="0000FF"/>
                </a:solidFill>
                <a:latin typeface="Arial"/>
                <a:cs typeface="Arial"/>
              </a:rPr>
              <a:t>en</a:t>
            </a:r>
            <a:r>
              <a:rPr dirty="0" smtClean="0" sz="2800" spc="4">
                <a:solidFill>
                  <a:srgbClr val="0000FF"/>
                </a:solidFill>
                <a:latin typeface="Arial"/>
                <a:cs typeface="Arial"/>
              </a:rPr>
              <a:t>t</a:t>
            </a:r>
            <a:r>
              <a:rPr dirty="0" smtClean="0" sz="2800" spc="0">
                <a:solidFill>
                  <a:srgbClr val="0000FF"/>
                </a:solidFill>
                <a:latin typeface="Arial"/>
                <a:cs typeface="Arial"/>
              </a:rPr>
              <a:t>ang</a:t>
            </a:r>
            <a:endParaRPr sz="28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347206" y="698707"/>
            <a:ext cx="2156893" cy="3820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70"/>
              </a:lnSpc>
              <a:spcBef>
                <a:spcPts val="148"/>
              </a:spcBef>
            </a:pPr>
            <a:r>
              <a:rPr dirty="0" smtClean="0" sz="2800" spc="0">
                <a:solidFill>
                  <a:srgbClr val="0000FF"/>
                </a:solidFill>
                <a:latin typeface="Arial"/>
                <a:cs typeface="Arial"/>
              </a:rPr>
              <a:t>K</a:t>
            </a:r>
            <a:r>
              <a:rPr dirty="0" smtClean="0" sz="2800" spc="-19">
                <a:solidFill>
                  <a:srgbClr val="0000FF"/>
                </a:solidFill>
                <a:latin typeface="Arial"/>
                <a:cs typeface="Arial"/>
              </a:rPr>
              <a:t>e</a:t>
            </a:r>
            <a:r>
              <a:rPr dirty="0" smtClean="0" sz="2800" spc="-9">
                <a:solidFill>
                  <a:srgbClr val="0000FF"/>
                </a:solidFill>
                <a:latin typeface="Arial"/>
                <a:cs typeface="Arial"/>
              </a:rPr>
              <a:t>s</a:t>
            </a:r>
            <a:r>
              <a:rPr dirty="0" smtClean="0" sz="2800" spc="0">
                <a:solidFill>
                  <a:srgbClr val="0000FF"/>
                </a:solidFill>
                <a:latin typeface="Arial"/>
                <a:cs typeface="Arial"/>
              </a:rPr>
              <a:t>elama</a:t>
            </a:r>
            <a:r>
              <a:rPr dirty="0" smtClean="0" sz="2800" spc="4">
                <a:solidFill>
                  <a:srgbClr val="0000FF"/>
                </a:solidFill>
                <a:latin typeface="Arial"/>
                <a:cs typeface="Arial"/>
              </a:rPr>
              <a:t>t</a:t>
            </a:r>
            <a:r>
              <a:rPr dirty="0" smtClean="0" sz="2800" spc="0">
                <a:solidFill>
                  <a:srgbClr val="0000FF"/>
                </a:solidFill>
                <a:latin typeface="Arial"/>
                <a:cs typeface="Arial"/>
              </a:rPr>
              <a:t>an</a:t>
            </a:r>
            <a:endParaRPr sz="2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34644" y="1125180"/>
            <a:ext cx="911991" cy="3823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70"/>
              </a:lnSpc>
              <a:spcBef>
                <a:spcPts val="148"/>
              </a:spcBef>
            </a:pPr>
            <a:r>
              <a:rPr dirty="0" smtClean="0" sz="2800" spc="0">
                <a:solidFill>
                  <a:srgbClr val="0000FF"/>
                </a:solidFill>
                <a:latin typeface="Arial"/>
                <a:cs typeface="Arial"/>
              </a:rPr>
              <a:t>Kerja</a:t>
            </a:r>
            <a:endParaRPr sz="2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694433" y="1911134"/>
            <a:ext cx="1956713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dirty="0" smtClean="0" sz="2400" spc="0" b="1">
                <a:latin typeface="Arial"/>
                <a:cs typeface="Arial"/>
              </a:rPr>
              <a:t>Ke</a:t>
            </a:r>
            <a:r>
              <a:rPr dirty="0" smtClean="0" sz="2400" spc="4" b="1">
                <a:latin typeface="Arial"/>
                <a:cs typeface="Arial"/>
              </a:rPr>
              <a:t>s</a:t>
            </a:r>
            <a:r>
              <a:rPr dirty="0" smtClean="0" sz="2400" spc="4" b="1">
                <a:latin typeface="Arial"/>
                <a:cs typeface="Arial"/>
              </a:rPr>
              <a:t>e</a:t>
            </a:r>
            <a:r>
              <a:rPr dirty="0" smtClean="0" sz="2400" spc="0" b="1">
                <a:latin typeface="Arial"/>
                <a:cs typeface="Arial"/>
              </a:rPr>
              <a:t>l</a:t>
            </a:r>
            <a:r>
              <a:rPr dirty="0" smtClean="0" sz="2400" spc="9" b="1">
                <a:latin typeface="Arial"/>
                <a:cs typeface="Arial"/>
              </a:rPr>
              <a:t>a</a:t>
            </a:r>
            <a:r>
              <a:rPr dirty="0" smtClean="0" sz="2400" spc="0" b="1">
                <a:latin typeface="Arial"/>
                <a:cs typeface="Arial"/>
              </a:rPr>
              <a:t>m</a:t>
            </a:r>
            <a:r>
              <a:rPr dirty="0" smtClean="0" sz="2400" spc="4" b="1">
                <a:latin typeface="Arial"/>
                <a:cs typeface="Arial"/>
              </a:rPr>
              <a:t>a</a:t>
            </a:r>
            <a:r>
              <a:rPr dirty="0" smtClean="0" sz="2400" spc="-4" b="1">
                <a:latin typeface="Arial"/>
                <a:cs typeface="Arial"/>
              </a:rPr>
              <a:t>t</a:t>
            </a:r>
            <a:r>
              <a:rPr dirty="0" smtClean="0" sz="2400" spc="4" b="1">
                <a:latin typeface="Arial"/>
                <a:cs typeface="Arial"/>
              </a:rPr>
              <a:t>a</a:t>
            </a:r>
            <a:r>
              <a:rPr dirty="0" smtClean="0" sz="2400" spc="0" b="1">
                <a:latin typeface="Arial"/>
                <a:cs typeface="Arial"/>
              </a:rPr>
              <a:t>n</a:t>
            </a:r>
            <a:endParaRPr sz="24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990594" y="1911134"/>
            <a:ext cx="832097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dirty="0" smtClean="0" sz="2400" spc="0" b="1">
                <a:latin typeface="Arial"/>
                <a:cs typeface="Arial"/>
              </a:rPr>
              <a:t>Ker</a:t>
            </a:r>
            <a:r>
              <a:rPr dirty="0" smtClean="0" sz="2400" spc="-14" b="1">
                <a:latin typeface="Arial"/>
                <a:cs typeface="Arial"/>
              </a:rPr>
              <a:t>j</a:t>
            </a:r>
            <a:r>
              <a:rPr dirty="0" smtClean="0" sz="2400" spc="0" b="1">
                <a:latin typeface="Arial"/>
                <a:cs typeface="Arial"/>
              </a:rPr>
              <a:t>a</a:t>
            </a:r>
            <a:endParaRPr sz="24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167376" y="1911134"/>
            <a:ext cx="775652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dirty="0" smtClean="0" sz="2400" spc="-64" b="1">
                <a:latin typeface="Arial"/>
                <a:cs typeface="Arial"/>
              </a:rPr>
              <a:t>y</a:t>
            </a:r>
            <a:r>
              <a:rPr dirty="0" smtClean="0" sz="2400" spc="4" b="1">
                <a:latin typeface="Arial"/>
                <a:cs typeface="Arial"/>
              </a:rPr>
              <a:t>a</a:t>
            </a:r>
            <a:r>
              <a:rPr dirty="0" smtClean="0" sz="2400" spc="0" b="1">
                <a:latin typeface="Arial"/>
                <a:cs typeface="Arial"/>
              </a:rPr>
              <a:t>ng</a:t>
            </a:r>
            <a:endParaRPr sz="24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283198" y="1911134"/>
            <a:ext cx="919357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dirty="0" smtClean="0" sz="2400" spc="0" b="1">
                <a:latin typeface="Arial"/>
                <a:cs typeface="Arial"/>
              </a:rPr>
              <a:t>di</a:t>
            </a:r>
            <a:r>
              <a:rPr dirty="0" smtClean="0" sz="2400" spc="9" b="1">
                <a:latin typeface="Arial"/>
                <a:cs typeface="Arial"/>
              </a:rPr>
              <a:t>a</a:t>
            </a:r>
            <a:r>
              <a:rPr dirty="0" smtClean="0" sz="2400" spc="-4" b="1">
                <a:latin typeface="Arial"/>
                <a:cs typeface="Arial"/>
              </a:rPr>
              <a:t>t</a:t>
            </a:r>
            <a:r>
              <a:rPr dirty="0" smtClean="0" sz="2400" spc="0" b="1">
                <a:latin typeface="Arial"/>
                <a:cs typeface="Arial"/>
              </a:rPr>
              <a:t>ur</a:t>
            </a:r>
            <a:endParaRPr sz="24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542657" y="1911134"/>
            <a:ext cx="954444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dirty="0" smtClean="0" sz="2400" spc="0" b="1">
                <a:latin typeface="Arial"/>
                <a:cs typeface="Arial"/>
              </a:rPr>
              <a:t>da</a:t>
            </a:r>
            <a:r>
              <a:rPr dirty="0" smtClean="0" sz="2400" spc="4" b="1">
                <a:latin typeface="Arial"/>
                <a:cs typeface="Arial"/>
              </a:rPr>
              <a:t>l</a:t>
            </a:r>
            <a:r>
              <a:rPr dirty="0" smtClean="0" sz="2400" spc="4" b="1">
                <a:latin typeface="Arial"/>
                <a:cs typeface="Arial"/>
              </a:rPr>
              <a:t>a</a:t>
            </a:r>
            <a:r>
              <a:rPr dirty="0" smtClean="0" sz="2400" spc="0" b="1">
                <a:latin typeface="Arial"/>
                <a:cs typeface="Arial"/>
              </a:rPr>
              <a:t>m</a:t>
            </a:r>
            <a:endParaRPr sz="24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292098" y="1970515"/>
            <a:ext cx="165031" cy="2543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75"/>
              </a:lnSpc>
              <a:spcBef>
                <a:spcPts val="98"/>
              </a:spcBef>
            </a:pPr>
            <a:r>
              <a:rPr dirty="0" smtClean="0" sz="1800" spc="0">
                <a:latin typeface="Symbol"/>
                <a:cs typeface="Symbol"/>
              </a:rPr>
              <a:t>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694433" y="2277522"/>
            <a:ext cx="4553915" cy="6960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dirty="0" smtClean="0" sz="2400" spc="0" b="1">
                <a:latin typeface="Arial"/>
                <a:cs typeface="Arial"/>
              </a:rPr>
              <a:t>U</a:t>
            </a:r>
            <a:r>
              <a:rPr dirty="0" smtClean="0" sz="2400" spc="-4" b="1">
                <a:latin typeface="Arial"/>
                <a:cs typeface="Arial"/>
              </a:rPr>
              <a:t>n</a:t>
            </a:r>
            <a:r>
              <a:rPr dirty="0" smtClean="0" sz="2400" spc="0" b="1">
                <a:latin typeface="Arial"/>
                <a:cs typeface="Arial"/>
              </a:rPr>
              <a:t>d</a:t>
            </a:r>
            <a:r>
              <a:rPr dirty="0" smtClean="0" sz="2400" spc="4" b="1">
                <a:latin typeface="Arial"/>
                <a:cs typeface="Arial"/>
              </a:rPr>
              <a:t>a</a:t>
            </a:r>
            <a:r>
              <a:rPr dirty="0" smtClean="0" sz="2400" spc="0" b="1">
                <a:latin typeface="Arial"/>
                <a:cs typeface="Arial"/>
              </a:rPr>
              <a:t>ng</a:t>
            </a:r>
            <a:r>
              <a:rPr dirty="0" smtClean="0" sz="2400" spc="-4" b="1">
                <a:latin typeface="Arial"/>
                <a:cs typeface="Arial"/>
              </a:rPr>
              <a:t>-</a:t>
            </a:r>
            <a:r>
              <a:rPr dirty="0" smtClean="0" sz="2400" spc="0" b="1">
                <a:latin typeface="Arial"/>
                <a:cs typeface="Arial"/>
              </a:rPr>
              <a:t>undang</a:t>
            </a:r>
            <a:r>
              <a:rPr dirty="0" smtClean="0" sz="2400" spc="464" b="1">
                <a:latin typeface="Arial"/>
                <a:cs typeface="Arial"/>
              </a:rPr>
              <a:t> </a:t>
            </a:r>
            <a:r>
              <a:rPr dirty="0" smtClean="0" sz="2400" spc="0" b="1">
                <a:latin typeface="Arial"/>
                <a:cs typeface="Arial"/>
              </a:rPr>
              <a:t>i</a:t>
            </a:r>
            <a:r>
              <a:rPr dirty="0" smtClean="0" sz="2400" spc="-19" b="1">
                <a:latin typeface="Arial"/>
                <a:cs typeface="Arial"/>
              </a:rPr>
              <a:t>n</a:t>
            </a:r>
            <a:r>
              <a:rPr dirty="0" smtClean="0" sz="2400" spc="0" b="1">
                <a:latin typeface="Arial"/>
                <a:cs typeface="Arial"/>
              </a:rPr>
              <a:t>i</a:t>
            </a:r>
            <a:r>
              <a:rPr dirty="0" smtClean="0" sz="2400" spc="419" b="1">
                <a:latin typeface="Arial"/>
                <a:cs typeface="Arial"/>
              </a:rPr>
              <a:t> </a:t>
            </a:r>
            <a:r>
              <a:rPr dirty="0" smtClean="0" sz="2400" spc="0" b="1">
                <a:latin typeface="Arial"/>
                <a:cs typeface="Arial"/>
              </a:rPr>
              <a:t>m</a:t>
            </a:r>
            <a:r>
              <a:rPr dirty="0" smtClean="0" sz="2400" spc="14" b="1">
                <a:latin typeface="Arial"/>
                <a:cs typeface="Arial"/>
              </a:rPr>
              <a:t>e</a:t>
            </a:r>
            <a:r>
              <a:rPr dirty="0" smtClean="0" sz="2400" spc="0" b="1">
                <a:latin typeface="Arial"/>
                <a:cs typeface="Arial"/>
              </a:rPr>
              <a:t>n</a:t>
            </a:r>
            <a:r>
              <a:rPr dirty="0" smtClean="0" sz="2400" spc="9" b="1">
                <a:latin typeface="Arial"/>
                <a:cs typeface="Arial"/>
              </a:rPr>
              <a:t>c</a:t>
            </a:r>
            <a:r>
              <a:rPr dirty="0" smtClean="0" sz="2400" spc="9" b="1">
                <a:latin typeface="Arial"/>
                <a:cs typeface="Arial"/>
              </a:rPr>
              <a:t>a</a:t>
            </a:r>
            <a:r>
              <a:rPr dirty="0" smtClean="0" sz="2400" spc="9" b="1">
                <a:latin typeface="Arial"/>
                <a:cs typeface="Arial"/>
              </a:rPr>
              <a:t>k</a:t>
            </a:r>
            <a:r>
              <a:rPr dirty="0" smtClean="0" sz="2400" spc="0" b="1">
                <a:latin typeface="Arial"/>
                <a:cs typeface="Arial"/>
              </a:rPr>
              <a:t>up</a:t>
            </a:r>
            <a:endParaRPr sz="2400">
              <a:latin typeface="Arial"/>
              <a:cs typeface="Arial"/>
            </a:endParaRPr>
          </a:p>
          <a:p>
            <a:pPr marL="12700" marR="45720">
              <a:lnSpc>
                <a:spcPct val="95825"/>
              </a:lnSpc>
            </a:pPr>
            <a:r>
              <a:rPr dirty="0" smtClean="0" sz="2400" spc="4" b="1">
                <a:latin typeface="Arial"/>
                <a:cs typeface="Arial"/>
              </a:rPr>
              <a:t>k</a:t>
            </a:r>
            <a:r>
              <a:rPr dirty="0" smtClean="0" sz="2400" spc="4" b="1">
                <a:latin typeface="Arial"/>
                <a:cs typeface="Arial"/>
              </a:rPr>
              <a:t>e</a:t>
            </a:r>
            <a:r>
              <a:rPr dirty="0" smtClean="0" sz="2400" spc="0" b="1">
                <a:latin typeface="Arial"/>
                <a:cs typeface="Arial"/>
              </a:rPr>
              <a:t>r</a:t>
            </a:r>
            <a:r>
              <a:rPr dirty="0" smtClean="0" sz="2400" spc="-19" b="1">
                <a:latin typeface="Arial"/>
                <a:cs typeface="Arial"/>
              </a:rPr>
              <a:t>j</a:t>
            </a:r>
            <a:r>
              <a:rPr dirty="0" smtClean="0" sz="2400" spc="0" b="1">
                <a:latin typeface="Arial"/>
                <a:cs typeface="Arial"/>
              </a:rPr>
              <a:t>a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316726" y="2277522"/>
            <a:ext cx="217853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dirty="0" smtClean="0" sz="2400" spc="9" b="1">
                <a:latin typeface="Arial"/>
                <a:cs typeface="Arial"/>
              </a:rPr>
              <a:t>s</a:t>
            </a:r>
            <a:r>
              <a:rPr dirty="0" smtClean="0" sz="2400" spc="9" b="1">
                <a:latin typeface="Arial"/>
                <a:cs typeface="Arial"/>
              </a:rPr>
              <a:t>e</a:t>
            </a:r>
            <a:r>
              <a:rPr dirty="0" smtClean="0" sz="2400" spc="0" b="1">
                <a:latin typeface="Arial"/>
                <a:cs typeface="Arial"/>
              </a:rPr>
              <a:t>m</a:t>
            </a:r>
            <a:r>
              <a:rPr dirty="0" smtClean="0" sz="2400" spc="-19" b="1">
                <a:latin typeface="Arial"/>
                <a:cs typeface="Arial"/>
              </a:rPr>
              <a:t>u</a:t>
            </a:r>
            <a:r>
              <a:rPr dirty="0" smtClean="0" sz="2400" spc="0" b="1">
                <a:latin typeface="Arial"/>
                <a:cs typeface="Arial"/>
              </a:rPr>
              <a:t>a</a:t>
            </a:r>
            <a:r>
              <a:rPr dirty="0" smtClean="0" sz="2400" spc="474" b="1">
                <a:latin typeface="Arial"/>
                <a:cs typeface="Arial"/>
              </a:rPr>
              <a:t> </a:t>
            </a:r>
            <a:r>
              <a:rPr dirty="0" smtClean="0" sz="2400" spc="0" b="1">
                <a:latin typeface="Arial"/>
                <a:cs typeface="Arial"/>
              </a:rPr>
              <a:t>t</a:t>
            </a:r>
            <a:r>
              <a:rPr dirty="0" smtClean="0" sz="2400" spc="-19" b="1">
                <a:latin typeface="Arial"/>
                <a:cs typeface="Arial"/>
              </a:rPr>
              <a:t>e</a:t>
            </a:r>
            <a:r>
              <a:rPr dirty="0" smtClean="0" sz="2400" spc="0" b="1">
                <a:latin typeface="Arial"/>
                <a:cs typeface="Arial"/>
              </a:rPr>
              <a:t>mp</a:t>
            </a:r>
            <a:r>
              <a:rPr dirty="0" smtClean="0" sz="2400" spc="4" b="1">
                <a:latin typeface="Arial"/>
                <a:cs typeface="Arial"/>
              </a:rPr>
              <a:t>a</a:t>
            </a:r>
            <a:r>
              <a:rPr dirty="0" smtClean="0" sz="2400" spc="0" b="1">
                <a:latin typeface="Arial"/>
                <a:cs typeface="Arial"/>
              </a:rPr>
              <a:t>t</a:t>
            </a:r>
            <a:endParaRPr sz="2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92098" y="3372161"/>
            <a:ext cx="2113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dirty="0" smtClean="0" sz="2400" spc="0">
                <a:latin typeface="Symbol"/>
                <a:cs typeface="Symbol"/>
              </a:rPr>
              <a:t>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694433" y="3375310"/>
            <a:ext cx="1000760" cy="6959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dirty="0" smtClean="0" sz="2400" spc="29" b="1">
                <a:latin typeface="Arial"/>
                <a:cs typeface="Arial"/>
              </a:rPr>
              <a:t>S</a:t>
            </a:r>
            <a:r>
              <a:rPr dirty="0" smtClean="0" sz="2400" spc="-59" b="1">
                <a:latin typeface="Arial"/>
                <a:cs typeface="Arial"/>
              </a:rPr>
              <a:t>y</a:t>
            </a:r>
            <a:r>
              <a:rPr dirty="0" smtClean="0" sz="2400" spc="4" b="1">
                <a:latin typeface="Arial"/>
                <a:cs typeface="Arial"/>
              </a:rPr>
              <a:t>a</a:t>
            </a:r>
            <a:r>
              <a:rPr dirty="0" smtClean="0" sz="2400" spc="0" b="1">
                <a:latin typeface="Arial"/>
                <a:cs typeface="Arial"/>
              </a:rPr>
              <a:t>r</a:t>
            </a:r>
            <a:r>
              <a:rPr dirty="0" smtClean="0" sz="2400" spc="9" b="1">
                <a:latin typeface="Arial"/>
                <a:cs typeface="Arial"/>
              </a:rPr>
              <a:t>a</a:t>
            </a:r>
            <a:r>
              <a:rPr dirty="0" smtClean="0" sz="2400" spc="0" b="1">
                <a:latin typeface="Arial"/>
                <a:cs typeface="Arial"/>
              </a:rPr>
              <a:t>t</a:t>
            </a:r>
            <a:endParaRPr sz="2400">
              <a:latin typeface="Arial"/>
              <a:cs typeface="Arial"/>
            </a:endParaRPr>
          </a:p>
          <a:p>
            <a:pPr marL="12700" marR="45719">
              <a:lnSpc>
                <a:spcPct val="95825"/>
              </a:lnSpc>
            </a:pPr>
            <a:r>
              <a:rPr dirty="0" smtClean="0" sz="2400" spc="0" b="1">
                <a:latin typeface="Arial"/>
                <a:cs typeface="Arial"/>
              </a:rPr>
              <a:t>un</a:t>
            </a:r>
            <a:r>
              <a:rPr dirty="0" smtClean="0" sz="2400" spc="-9" b="1">
                <a:latin typeface="Arial"/>
                <a:cs typeface="Arial"/>
              </a:rPr>
              <a:t>t</a:t>
            </a:r>
            <a:r>
              <a:rPr dirty="0" smtClean="0" sz="2400" spc="0" b="1">
                <a:latin typeface="Arial"/>
                <a:cs typeface="Arial"/>
              </a:rPr>
              <a:t>uk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926461" y="3375310"/>
            <a:ext cx="195661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dirty="0" smtClean="0" sz="2400" spc="0" b="1">
                <a:latin typeface="Arial"/>
                <a:cs typeface="Arial"/>
              </a:rPr>
              <a:t>Ke</a:t>
            </a:r>
            <a:r>
              <a:rPr dirty="0" smtClean="0" sz="2400" spc="9" b="1">
                <a:latin typeface="Arial"/>
                <a:cs typeface="Arial"/>
              </a:rPr>
              <a:t>s</a:t>
            </a:r>
            <a:r>
              <a:rPr dirty="0" smtClean="0" sz="2400" spc="4" b="1">
                <a:latin typeface="Arial"/>
                <a:cs typeface="Arial"/>
              </a:rPr>
              <a:t>e</a:t>
            </a:r>
            <a:r>
              <a:rPr dirty="0" smtClean="0" sz="2400" spc="0" b="1">
                <a:latin typeface="Arial"/>
                <a:cs typeface="Arial"/>
              </a:rPr>
              <a:t>l</a:t>
            </a:r>
            <a:r>
              <a:rPr dirty="0" smtClean="0" sz="2400" spc="9" b="1">
                <a:latin typeface="Arial"/>
                <a:cs typeface="Arial"/>
              </a:rPr>
              <a:t>a</a:t>
            </a:r>
            <a:r>
              <a:rPr dirty="0" smtClean="0" sz="2400" spc="0" b="1">
                <a:latin typeface="Arial"/>
                <a:cs typeface="Arial"/>
              </a:rPr>
              <a:t>m</a:t>
            </a:r>
            <a:r>
              <a:rPr dirty="0" smtClean="0" sz="2400" spc="9" b="1">
                <a:latin typeface="Arial"/>
                <a:cs typeface="Arial"/>
              </a:rPr>
              <a:t>a</a:t>
            </a:r>
            <a:r>
              <a:rPr dirty="0" smtClean="0" sz="2400" spc="0" b="1">
                <a:latin typeface="Arial"/>
                <a:cs typeface="Arial"/>
              </a:rPr>
              <a:t>tan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15560" y="3375310"/>
            <a:ext cx="8319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dirty="0" smtClean="0" sz="2400" spc="0" b="1">
                <a:latin typeface="Arial"/>
                <a:cs typeface="Arial"/>
              </a:rPr>
              <a:t>Ker</a:t>
            </a:r>
            <a:r>
              <a:rPr dirty="0" smtClean="0" sz="2400" spc="-9" b="1">
                <a:latin typeface="Arial"/>
                <a:cs typeface="Arial"/>
              </a:rPr>
              <a:t>j</a:t>
            </a:r>
            <a:r>
              <a:rPr dirty="0" smtClean="0" sz="2400" spc="0" b="1">
                <a:latin typeface="Arial"/>
                <a:cs typeface="Arial"/>
              </a:rPr>
              <a:t>a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176518" y="3375310"/>
            <a:ext cx="83830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dirty="0" smtClean="0" sz="2400" spc="50" b="1">
                <a:latin typeface="Arial"/>
                <a:cs typeface="Arial"/>
              </a:rPr>
              <a:t>w</a:t>
            </a:r>
            <a:r>
              <a:rPr dirty="0" smtClean="0" sz="2400" spc="4" b="1">
                <a:latin typeface="Arial"/>
                <a:cs typeface="Arial"/>
              </a:rPr>
              <a:t>a</a:t>
            </a:r>
            <a:r>
              <a:rPr dirty="0" smtClean="0" sz="2400" spc="-19" b="1">
                <a:latin typeface="Arial"/>
                <a:cs typeface="Arial"/>
              </a:rPr>
              <a:t>j</a:t>
            </a:r>
            <a:r>
              <a:rPr dirty="0" smtClean="0" sz="2400" spc="0" b="1">
                <a:latin typeface="Arial"/>
                <a:cs typeface="Arial"/>
              </a:rPr>
              <a:t>ib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243699" y="3375310"/>
            <a:ext cx="125557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dirty="0" smtClean="0" sz="2400" spc="0" b="1">
                <a:latin typeface="Arial"/>
                <a:cs typeface="Arial"/>
              </a:rPr>
              <a:t>di</a:t>
            </a:r>
            <a:r>
              <a:rPr dirty="0" smtClean="0" sz="2400" spc="4" b="1">
                <a:latin typeface="Arial"/>
                <a:cs typeface="Arial"/>
              </a:rPr>
              <a:t>p</a:t>
            </a:r>
            <a:r>
              <a:rPr dirty="0" smtClean="0" sz="2400" spc="-9" b="1">
                <a:latin typeface="Arial"/>
                <a:cs typeface="Arial"/>
              </a:rPr>
              <a:t>a</a:t>
            </a:r>
            <a:r>
              <a:rPr dirty="0" smtClean="0" sz="2400" spc="0" b="1">
                <a:latin typeface="Arial"/>
                <a:cs typeface="Arial"/>
              </a:rPr>
              <a:t>tuhi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30093" y="3741070"/>
            <a:ext cx="228610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dirty="0" smtClean="0" sz="2400" spc="0" b="1">
                <a:latin typeface="Arial"/>
                <a:cs typeface="Arial"/>
              </a:rPr>
              <a:t>m</a:t>
            </a:r>
            <a:r>
              <a:rPr dirty="0" smtClean="0" sz="2400" spc="9" b="1">
                <a:latin typeface="Arial"/>
                <a:cs typeface="Arial"/>
              </a:rPr>
              <a:t>e</a:t>
            </a:r>
            <a:r>
              <a:rPr dirty="0" smtClean="0" sz="2400" spc="0" b="1">
                <a:latin typeface="Arial"/>
                <a:cs typeface="Arial"/>
              </a:rPr>
              <a:t>nge</a:t>
            </a:r>
            <a:r>
              <a:rPr dirty="0" smtClean="0" sz="2400" spc="-19" b="1">
                <a:latin typeface="Arial"/>
                <a:cs typeface="Arial"/>
              </a:rPr>
              <a:t>n</a:t>
            </a:r>
            <a:r>
              <a:rPr dirty="0" smtClean="0" sz="2400" spc="0" b="1">
                <a:latin typeface="Arial"/>
                <a:cs typeface="Arial"/>
              </a:rPr>
              <a:t>d</a:t>
            </a:r>
            <a:r>
              <a:rPr dirty="0" smtClean="0" sz="2400" spc="4" b="1">
                <a:latin typeface="Arial"/>
                <a:cs typeface="Arial"/>
              </a:rPr>
              <a:t>a</a:t>
            </a:r>
            <a:r>
              <a:rPr dirty="0" smtClean="0" sz="2400" spc="-19" b="1">
                <a:latin typeface="Arial"/>
                <a:cs typeface="Arial"/>
              </a:rPr>
              <a:t>l</a:t>
            </a:r>
            <a:r>
              <a:rPr dirty="0" smtClean="0" sz="2400" spc="-19" b="1">
                <a:latin typeface="Arial"/>
                <a:cs typeface="Arial"/>
              </a:rPr>
              <a:t>i</a:t>
            </a:r>
            <a:r>
              <a:rPr dirty="0" smtClean="0" sz="2400" spc="4" b="1">
                <a:latin typeface="Arial"/>
                <a:cs typeface="Arial"/>
              </a:rPr>
              <a:t>k</a:t>
            </a:r>
            <a:r>
              <a:rPr dirty="0" smtClean="0" sz="2400" spc="4" b="1">
                <a:latin typeface="Arial"/>
                <a:cs typeface="Arial"/>
              </a:rPr>
              <a:t>a</a:t>
            </a:r>
            <a:r>
              <a:rPr dirty="0" smtClean="0" sz="2400" spc="0" b="1">
                <a:latin typeface="Arial"/>
                <a:cs typeface="Arial"/>
              </a:rPr>
              <a:t>n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749798" y="3741070"/>
            <a:ext cx="170027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dirty="0" smtClean="0" sz="2400" spc="4" b="1">
                <a:latin typeface="Arial"/>
                <a:cs typeface="Arial"/>
              </a:rPr>
              <a:t>k</a:t>
            </a:r>
            <a:r>
              <a:rPr dirty="0" smtClean="0" sz="2400" spc="4" b="1">
                <a:latin typeface="Arial"/>
                <a:cs typeface="Arial"/>
              </a:rPr>
              <a:t>e</a:t>
            </a:r>
            <a:r>
              <a:rPr dirty="0" smtClean="0" sz="2400" spc="4" b="1">
                <a:latin typeface="Arial"/>
                <a:cs typeface="Arial"/>
              </a:rPr>
              <a:t>c</a:t>
            </a:r>
            <a:r>
              <a:rPr dirty="0" smtClean="0" sz="2400" spc="-14" b="1">
                <a:latin typeface="Arial"/>
                <a:cs typeface="Arial"/>
              </a:rPr>
              <a:t>e</a:t>
            </a:r>
            <a:r>
              <a:rPr dirty="0" smtClean="0" sz="2400" spc="0" b="1">
                <a:latin typeface="Arial"/>
                <a:cs typeface="Arial"/>
              </a:rPr>
              <a:t>l</a:t>
            </a:r>
            <a:r>
              <a:rPr dirty="0" smtClean="0" sz="2400" spc="9" b="1">
                <a:latin typeface="Arial"/>
                <a:cs typeface="Arial"/>
              </a:rPr>
              <a:t>a</a:t>
            </a:r>
            <a:r>
              <a:rPr dirty="0" smtClean="0" sz="2400" spc="-14" b="1">
                <a:latin typeface="Arial"/>
                <a:cs typeface="Arial"/>
              </a:rPr>
              <a:t>k</a:t>
            </a:r>
            <a:r>
              <a:rPr dirty="0" smtClean="0" sz="2400" spc="4" b="1">
                <a:latin typeface="Arial"/>
                <a:cs typeface="Arial"/>
              </a:rPr>
              <a:t>a</a:t>
            </a:r>
            <a:r>
              <a:rPr dirty="0" smtClean="0" sz="2400" spc="4" b="1">
                <a:latin typeface="Arial"/>
                <a:cs typeface="Arial"/>
              </a:rPr>
              <a:t>a</a:t>
            </a:r>
            <a:r>
              <a:rPr dirty="0" smtClean="0" sz="2400" spc="0" b="1">
                <a:latin typeface="Arial"/>
                <a:cs typeface="Arial"/>
              </a:rPr>
              <a:t>n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84033" y="3741070"/>
            <a:ext cx="61366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dirty="0" smtClean="0" sz="2400" spc="0" b="1">
                <a:latin typeface="Arial"/>
                <a:cs typeface="Arial"/>
              </a:rPr>
              <a:t>d</a:t>
            </a:r>
            <a:r>
              <a:rPr dirty="0" smtClean="0" sz="2400" spc="4" b="1">
                <a:latin typeface="Arial"/>
                <a:cs typeface="Arial"/>
              </a:rPr>
              <a:t>a</a:t>
            </a:r>
            <a:r>
              <a:rPr dirty="0" smtClean="0" sz="2400" spc="0" b="1">
                <a:latin typeface="Arial"/>
                <a:cs typeface="Arial"/>
              </a:rPr>
              <a:t>n</a:t>
            </a:r>
            <a:endParaRPr sz="24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694433" y="4107211"/>
            <a:ext cx="306953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dirty="0" smtClean="0" sz="2400" spc="0" b="1">
                <a:latin typeface="Arial"/>
                <a:cs typeface="Arial"/>
              </a:rPr>
              <a:t>p</a:t>
            </a:r>
            <a:r>
              <a:rPr dirty="0" smtClean="0" sz="2400" spc="4" b="1">
                <a:latin typeface="Arial"/>
                <a:cs typeface="Arial"/>
              </a:rPr>
              <a:t>e</a:t>
            </a:r>
            <a:r>
              <a:rPr dirty="0" smtClean="0" sz="2400" spc="0" b="1">
                <a:latin typeface="Arial"/>
                <a:cs typeface="Arial"/>
              </a:rPr>
              <a:t>n</a:t>
            </a:r>
            <a:r>
              <a:rPr dirty="0" smtClean="0" sz="2400" spc="-64" b="1">
                <a:latin typeface="Arial"/>
                <a:cs typeface="Arial"/>
              </a:rPr>
              <a:t>y</a:t>
            </a:r>
            <a:r>
              <a:rPr dirty="0" smtClean="0" sz="2400" spc="4" b="1">
                <a:latin typeface="Arial"/>
                <a:cs typeface="Arial"/>
              </a:rPr>
              <a:t>a</a:t>
            </a:r>
            <a:r>
              <a:rPr dirty="0" smtClean="0" sz="2400" spc="4" b="1">
                <a:latin typeface="Arial"/>
                <a:cs typeface="Arial"/>
              </a:rPr>
              <a:t>k</a:t>
            </a:r>
            <a:r>
              <a:rPr dirty="0" smtClean="0" sz="2400" spc="0" b="1">
                <a:latin typeface="Arial"/>
                <a:cs typeface="Arial"/>
              </a:rPr>
              <a:t>it</a:t>
            </a:r>
            <a:r>
              <a:rPr dirty="0" smtClean="0" sz="2400" spc="39" b="1">
                <a:latin typeface="Arial"/>
                <a:cs typeface="Arial"/>
              </a:rPr>
              <a:t> </a:t>
            </a:r>
            <a:r>
              <a:rPr dirty="0" smtClean="0" sz="2400" spc="4" b="1">
                <a:latin typeface="Arial"/>
                <a:cs typeface="Arial"/>
              </a:rPr>
              <a:t>a</a:t>
            </a:r>
            <a:r>
              <a:rPr dirty="0" smtClean="0" sz="2400" spc="4" b="1">
                <a:latin typeface="Arial"/>
                <a:cs typeface="Arial"/>
              </a:rPr>
              <a:t>k</a:t>
            </a:r>
            <a:r>
              <a:rPr dirty="0" smtClean="0" sz="2400" spc="0" b="1">
                <a:latin typeface="Arial"/>
                <a:cs typeface="Arial"/>
              </a:rPr>
              <a:t>ib</a:t>
            </a:r>
            <a:r>
              <a:rPr dirty="0" smtClean="0" sz="2400" spc="9" b="1">
                <a:latin typeface="Arial"/>
                <a:cs typeface="Arial"/>
              </a:rPr>
              <a:t>a</a:t>
            </a:r>
            <a:r>
              <a:rPr dirty="0" smtClean="0" sz="2400" spc="0" b="1">
                <a:latin typeface="Arial"/>
                <a:cs typeface="Arial"/>
              </a:rPr>
              <a:t>t</a:t>
            </a:r>
            <a:r>
              <a:rPr dirty="0" smtClean="0" sz="2400" spc="-14" b="1">
                <a:latin typeface="Arial"/>
                <a:cs typeface="Arial"/>
              </a:rPr>
              <a:t> </a:t>
            </a:r>
            <a:r>
              <a:rPr dirty="0" smtClean="0" sz="2400" spc="4" b="1">
                <a:latin typeface="Arial"/>
                <a:cs typeface="Arial"/>
              </a:rPr>
              <a:t>k</a:t>
            </a:r>
            <a:r>
              <a:rPr dirty="0" smtClean="0" sz="2400" spc="4" b="1">
                <a:latin typeface="Arial"/>
                <a:cs typeface="Arial"/>
              </a:rPr>
              <a:t>e</a:t>
            </a:r>
            <a:r>
              <a:rPr dirty="0" smtClean="0" sz="2400" spc="0" b="1">
                <a:latin typeface="Arial"/>
                <a:cs typeface="Arial"/>
              </a:rPr>
              <a:t>r</a:t>
            </a:r>
            <a:r>
              <a:rPr dirty="0" smtClean="0" sz="2400" spc="-14" b="1">
                <a:latin typeface="Arial"/>
                <a:cs typeface="Arial"/>
              </a:rPr>
              <a:t>j</a:t>
            </a:r>
            <a:r>
              <a:rPr dirty="0" smtClean="0" sz="2400" spc="0" b="1">
                <a:latin typeface="Arial"/>
                <a:cs typeface="Arial"/>
              </a:rPr>
              <a:t>a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457200" y="274320"/>
            <a:ext cx="8229600" cy="1143000"/>
          </a:xfrm>
          <a:custGeom>
            <a:avLst/>
            <a:gdLst/>
            <a:ahLst/>
            <a:cxnLst/>
            <a:rect l="l" t="t" r="r" b="b"/>
            <a:pathLst>
              <a:path w="8229600" h="1143000">
                <a:moveTo>
                  <a:pt x="0" y="1143000"/>
                </a:moveTo>
                <a:lnTo>
                  <a:pt x="8229600" y="1143000"/>
                </a:lnTo>
                <a:lnTo>
                  <a:pt x="82296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ln w="24384">
            <a:solidFill>
              <a:srgbClr val="8063A1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4" name="object 4"/>
          <p:cNvSpPr/>
          <p:nvPr/>
        </p:nvSpPr>
        <p:spPr>
          <a:xfrm>
            <a:off x="457200" y="2008632"/>
            <a:ext cx="8229600" cy="3709416"/>
          </a:xfrm>
          <a:custGeom>
            <a:avLst/>
            <a:gdLst/>
            <a:ahLst/>
            <a:cxnLst/>
            <a:rect l="l" t="t" r="r" b="b"/>
            <a:pathLst>
              <a:path w="8229600" h="3709416">
                <a:moveTo>
                  <a:pt x="0" y="618235"/>
                </a:moveTo>
                <a:lnTo>
                  <a:pt x="0" y="3091179"/>
                </a:lnTo>
                <a:lnTo>
                  <a:pt x="2049" y="3141875"/>
                </a:lnTo>
                <a:lnTo>
                  <a:pt x="8091" y="3191444"/>
                </a:lnTo>
                <a:lnTo>
                  <a:pt x="17967" y="3239727"/>
                </a:lnTo>
                <a:lnTo>
                  <a:pt x="31518" y="3286564"/>
                </a:lnTo>
                <a:lnTo>
                  <a:pt x="48584" y="3331797"/>
                </a:lnTo>
                <a:lnTo>
                  <a:pt x="69007" y="3375265"/>
                </a:lnTo>
                <a:lnTo>
                  <a:pt x="92627" y="3416810"/>
                </a:lnTo>
                <a:lnTo>
                  <a:pt x="119285" y="3456273"/>
                </a:lnTo>
                <a:lnTo>
                  <a:pt x="148822" y="3493494"/>
                </a:lnTo>
                <a:lnTo>
                  <a:pt x="181079" y="3528314"/>
                </a:lnTo>
                <a:lnTo>
                  <a:pt x="215897" y="3560573"/>
                </a:lnTo>
                <a:lnTo>
                  <a:pt x="253117" y="3590113"/>
                </a:lnTo>
                <a:lnTo>
                  <a:pt x="292580" y="3616774"/>
                </a:lnTo>
                <a:lnTo>
                  <a:pt x="334126" y="3640397"/>
                </a:lnTo>
                <a:lnTo>
                  <a:pt x="377597" y="3660822"/>
                </a:lnTo>
                <a:lnTo>
                  <a:pt x="422833" y="3677891"/>
                </a:lnTo>
                <a:lnTo>
                  <a:pt x="469675" y="3691444"/>
                </a:lnTo>
                <a:lnTo>
                  <a:pt x="517964" y="3701322"/>
                </a:lnTo>
                <a:lnTo>
                  <a:pt x="567542" y="3707366"/>
                </a:lnTo>
                <a:lnTo>
                  <a:pt x="618248" y="3709416"/>
                </a:lnTo>
                <a:lnTo>
                  <a:pt x="7611364" y="3709416"/>
                </a:lnTo>
                <a:lnTo>
                  <a:pt x="7662059" y="3707366"/>
                </a:lnTo>
                <a:lnTo>
                  <a:pt x="7711628" y="3701322"/>
                </a:lnTo>
                <a:lnTo>
                  <a:pt x="7759911" y="3691444"/>
                </a:lnTo>
                <a:lnTo>
                  <a:pt x="7806748" y="3677891"/>
                </a:lnTo>
                <a:lnTo>
                  <a:pt x="7851981" y="3660822"/>
                </a:lnTo>
                <a:lnTo>
                  <a:pt x="7895449" y="3640397"/>
                </a:lnTo>
                <a:lnTo>
                  <a:pt x="7936994" y="3616774"/>
                </a:lnTo>
                <a:lnTo>
                  <a:pt x="7976457" y="3590113"/>
                </a:lnTo>
                <a:lnTo>
                  <a:pt x="8013678" y="3560573"/>
                </a:lnTo>
                <a:lnTo>
                  <a:pt x="8048497" y="3528314"/>
                </a:lnTo>
                <a:lnTo>
                  <a:pt x="8080757" y="3493494"/>
                </a:lnTo>
                <a:lnTo>
                  <a:pt x="8110297" y="3456273"/>
                </a:lnTo>
                <a:lnTo>
                  <a:pt x="8136958" y="3416810"/>
                </a:lnTo>
                <a:lnTo>
                  <a:pt x="8160581" y="3375265"/>
                </a:lnTo>
                <a:lnTo>
                  <a:pt x="8181006" y="3331797"/>
                </a:lnTo>
                <a:lnTo>
                  <a:pt x="8198075" y="3286564"/>
                </a:lnTo>
                <a:lnTo>
                  <a:pt x="8211628" y="3239727"/>
                </a:lnTo>
                <a:lnTo>
                  <a:pt x="8221506" y="3191444"/>
                </a:lnTo>
                <a:lnTo>
                  <a:pt x="8227550" y="3141875"/>
                </a:lnTo>
                <a:lnTo>
                  <a:pt x="8229600" y="3091179"/>
                </a:lnTo>
                <a:lnTo>
                  <a:pt x="8229600" y="618235"/>
                </a:lnTo>
                <a:lnTo>
                  <a:pt x="8227550" y="567540"/>
                </a:lnTo>
                <a:lnTo>
                  <a:pt x="8221506" y="517971"/>
                </a:lnTo>
                <a:lnTo>
                  <a:pt x="8211628" y="469688"/>
                </a:lnTo>
                <a:lnTo>
                  <a:pt x="8198075" y="422851"/>
                </a:lnTo>
                <a:lnTo>
                  <a:pt x="8181006" y="377618"/>
                </a:lnTo>
                <a:lnTo>
                  <a:pt x="8160581" y="334150"/>
                </a:lnTo>
                <a:lnTo>
                  <a:pt x="8136958" y="292605"/>
                </a:lnTo>
                <a:lnTo>
                  <a:pt x="8110297" y="253142"/>
                </a:lnTo>
                <a:lnTo>
                  <a:pt x="8080757" y="215921"/>
                </a:lnTo>
                <a:lnTo>
                  <a:pt x="8048498" y="181102"/>
                </a:lnTo>
                <a:lnTo>
                  <a:pt x="8013678" y="148842"/>
                </a:lnTo>
                <a:lnTo>
                  <a:pt x="7976457" y="119302"/>
                </a:lnTo>
                <a:lnTo>
                  <a:pt x="7936994" y="92641"/>
                </a:lnTo>
                <a:lnTo>
                  <a:pt x="7895449" y="69018"/>
                </a:lnTo>
                <a:lnTo>
                  <a:pt x="7851981" y="48593"/>
                </a:lnTo>
                <a:lnTo>
                  <a:pt x="7806748" y="31524"/>
                </a:lnTo>
                <a:lnTo>
                  <a:pt x="7759911" y="17971"/>
                </a:lnTo>
                <a:lnTo>
                  <a:pt x="7711628" y="8093"/>
                </a:lnTo>
                <a:lnTo>
                  <a:pt x="7662059" y="2049"/>
                </a:lnTo>
                <a:lnTo>
                  <a:pt x="7611364" y="0"/>
                </a:lnTo>
                <a:lnTo>
                  <a:pt x="618248" y="0"/>
                </a:lnTo>
                <a:lnTo>
                  <a:pt x="567542" y="2049"/>
                </a:lnTo>
                <a:lnTo>
                  <a:pt x="517964" y="8093"/>
                </a:lnTo>
                <a:lnTo>
                  <a:pt x="469675" y="17971"/>
                </a:lnTo>
                <a:lnTo>
                  <a:pt x="422833" y="31524"/>
                </a:lnTo>
                <a:lnTo>
                  <a:pt x="377597" y="48593"/>
                </a:lnTo>
                <a:lnTo>
                  <a:pt x="334126" y="69018"/>
                </a:lnTo>
                <a:lnTo>
                  <a:pt x="292580" y="92641"/>
                </a:lnTo>
                <a:lnTo>
                  <a:pt x="253117" y="119302"/>
                </a:lnTo>
                <a:lnTo>
                  <a:pt x="215897" y="148842"/>
                </a:lnTo>
                <a:lnTo>
                  <a:pt x="181079" y="181102"/>
                </a:lnTo>
                <a:lnTo>
                  <a:pt x="148822" y="215921"/>
                </a:lnTo>
                <a:lnTo>
                  <a:pt x="119285" y="253142"/>
                </a:lnTo>
                <a:lnTo>
                  <a:pt x="92627" y="292605"/>
                </a:lnTo>
                <a:lnTo>
                  <a:pt x="69007" y="334150"/>
                </a:lnTo>
                <a:lnTo>
                  <a:pt x="48584" y="377618"/>
                </a:lnTo>
                <a:lnTo>
                  <a:pt x="31518" y="422851"/>
                </a:lnTo>
                <a:lnTo>
                  <a:pt x="17967" y="469688"/>
                </a:lnTo>
                <a:lnTo>
                  <a:pt x="8091" y="517971"/>
                </a:lnTo>
                <a:lnTo>
                  <a:pt x="2049" y="567540"/>
                </a:lnTo>
                <a:lnTo>
                  <a:pt x="0" y="618235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823976" y="2453030"/>
            <a:ext cx="7518832" cy="28642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99258">
              <a:lnSpc>
                <a:spcPts val="5405"/>
              </a:lnSpc>
              <a:spcBef>
                <a:spcPts val="270"/>
              </a:spcBef>
            </a:pPr>
            <a:r>
              <a:rPr dirty="0" smtClean="0" baseline="3150" sz="7800" spc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dirty="0" smtClean="0" baseline="3150" sz="7800" spc="-84">
                <a:solidFill>
                  <a:srgbClr val="FFFFFF"/>
                </a:solidFill>
                <a:latin typeface="Calibri"/>
                <a:cs typeface="Calibri"/>
              </a:rPr>
              <a:t>g</a:t>
            </a:r>
            <a:r>
              <a:rPr dirty="0" smtClean="0" baseline="3150" sz="7800" spc="0">
                <a:solidFill>
                  <a:srgbClr val="FFFFFF"/>
                </a:solidFill>
                <a:latin typeface="Calibri"/>
                <a:cs typeface="Calibri"/>
              </a:rPr>
              <a:t>ar</a:t>
            </a:r>
            <a:r>
              <a:rPr dirty="0" smtClean="0" baseline="3150" sz="7800" spc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baseline="3150" sz="7800" spc="0">
                <a:solidFill>
                  <a:srgbClr val="FFFFFF"/>
                </a:solidFill>
                <a:latin typeface="Calibri"/>
                <a:cs typeface="Calibri"/>
              </a:rPr>
              <a:t>pa</a:t>
            </a:r>
            <a:r>
              <a:rPr dirty="0" smtClean="0" baseline="3150" sz="7800" spc="-94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dirty="0" smtClean="0" baseline="3150" sz="7800" spc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dirty="0" smtClean="0" baseline="3150" sz="7800" spc="-44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baseline="3150" sz="7800" spc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dirty="0" smtClean="0" baseline="3150" sz="7800" spc="-19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dirty="0" smtClean="0" baseline="3150" sz="7800" spc="0">
                <a:solidFill>
                  <a:srgbClr val="FFFFFF"/>
                </a:solidFill>
                <a:latin typeface="Calibri"/>
                <a:cs typeface="Calibri"/>
              </a:rPr>
              <a:t>tu</a:t>
            </a:r>
            <a:r>
              <a:rPr dirty="0" smtClean="0" baseline="3150" sz="7800" spc="-89">
                <a:solidFill>
                  <a:srgbClr val="FFFFFF"/>
                </a:solidFill>
                <a:latin typeface="Calibri"/>
                <a:cs typeface="Calibri"/>
              </a:rPr>
              <a:t>g</a:t>
            </a:r>
            <a:r>
              <a:rPr dirty="0" smtClean="0" baseline="3150" sz="7800" spc="0">
                <a:solidFill>
                  <a:srgbClr val="FFFFFF"/>
                </a:solidFill>
                <a:latin typeface="Calibri"/>
                <a:cs typeface="Calibri"/>
              </a:rPr>
              <a:t>as</a:t>
            </a:r>
            <a:r>
              <a:rPr dirty="0" smtClean="0" baseline="3150" sz="7800" spc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baseline="3150" sz="7800" spc="0">
                <a:solidFill>
                  <a:srgbClr val="FFFFFF"/>
                </a:solidFill>
                <a:latin typeface="Calibri"/>
                <a:cs typeface="Calibri"/>
              </a:rPr>
              <a:t>Ru</a:t>
            </a:r>
            <a:r>
              <a:rPr dirty="0" smtClean="0" baseline="3150" sz="7800" spc="-14">
                <a:solidFill>
                  <a:srgbClr val="FFFFFF"/>
                </a:solidFill>
                <a:latin typeface="Calibri"/>
                <a:cs typeface="Calibri"/>
              </a:rPr>
              <a:t>m</a:t>
            </a:r>
            <a:r>
              <a:rPr dirty="0" smtClean="0" baseline="3150" sz="7800" spc="0">
                <a:solidFill>
                  <a:srgbClr val="FFFFFF"/>
                </a:solidFill>
                <a:latin typeface="Calibri"/>
                <a:cs typeface="Calibri"/>
              </a:rPr>
              <a:t>ah</a:t>
            </a:r>
            <a:endParaRPr sz="5200">
              <a:latin typeface="Calibri"/>
              <a:cs typeface="Calibri"/>
            </a:endParaRPr>
          </a:p>
          <a:p>
            <a:pPr marL="12700" marR="99258">
              <a:lnSpc>
                <a:spcPts val="5715"/>
              </a:lnSpc>
              <a:spcBef>
                <a:spcPts val="15"/>
              </a:spcBef>
            </a:pPr>
            <a:r>
              <a:rPr dirty="0" smtClean="0" baseline="2625" sz="7800" spc="0">
                <a:solidFill>
                  <a:srgbClr val="FFFFFF"/>
                </a:solidFill>
                <a:latin typeface="Calibri"/>
                <a:cs typeface="Calibri"/>
              </a:rPr>
              <a:t>Sa</a:t>
            </a:r>
            <a:r>
              <a:rPr dirty="0" smtClean="0" baseline="2625" sz="7800" spc="14">
                <a:solidFill>
                  <a:srgbClr val="FFFFFF"/>
                </a:solidFill>
                <a:latin typeface="Calibri"/>
                <a:cs typeface="Calibri"/>
              </a:rPr>
              <a:t>k</a:t>
            </a:r>
            <a:r>
              <a:rPr dirty="0" smtClean="0" baseline="2625" sz="7800" spc="0">
                <a:solidFill>
                  <a:srgbClr val="FFFFFF"/>
                </a:solidFill>
                <a:latin typeface="Calibri"/>
                <a:cs typeface="Calibri"/>
              </a:rPr>
              <a:t>it,</a:t>
            </a:r>
            <a:r>
              <a:rPr dirty="0" smtClean="0" baseline="2625" sz="7800" spc="-29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baseline="2625" sz="7800" spc="0">
                <a:solidFill>
                  <a:srgbClr val="FFFFFF"/>
                </a:solidFill>
                <a:latin typeface="Calibri"/>
                <a:cs typeface="Calibri"/>
              </a:rPr>
              <a:t>pasie</a:t>
            </a:r>
            <a:r>
              <a:rPr dirty="0" smtClean="0" baseline="2625" sz="7800" spc="9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dirty="0" smtClean="0" baseline="2625" sz="7800" spc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dirty="0" smtClean="0" baseline="2625" sz="7800" spc="-19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baseline="2625" sz="7800" spc="0">
                <a:solidFill>
                  <a:srgbClr val="FFFFFF"/>
                </a:solidFill>
                <a:latin typeface="Calibri"/>
                <a:cs typeface="Calibri"/>
              </a:rPr>
              <a:t>pengunj</a:t>
            </a:r>
            <a:r>
              <a:rPr dirty="0" smtClean="0" baseline="2625" sz="7800" spc="4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dirty="0" smtClean="0" baseline="2625" sz="7800" spc="0">
                <a:solidFill>
                  <a:srgbClr val="FFFFFF"/>
                </a:solidFill>
                <a:latin typeface="Calibri"/>
                <a:cs typeface="Calibri"/>
              </a:rPr>
              <a:t>ng</a:t>
            </a:r>
            <a:endParaRPr sz="5200">
              <a:latin typeface="Calibri"/>
              <a:cs typeface="Calibri"/>
            </a:endParaRPr>
          </a:p>
          <a:p>
            <a:pPr marL="12700">
              <a:lnSpc>
                <a:spcPts val="5715"/>
              </a:lnSpc>
            </a:pPr>
            <a:r>
              <a:rPr dirty="0" smtClean="0" baseline="2625" sz="7800" spc="0">
                <a:solidFill>
                  <a:srgbClr val="FFFFFF"/>
                </a:solidFill>
                <a:latin typeface="Calibri"/>
                <a:cs typeface="Calibri"/>
              </a:rPr>
              <a:t>dan</a:t>
            </a:r>
            <a:r>
              <a:rPr dirty="0" smtClean="0" baseline="2625" sz="7800" spc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baseline="2625" sz="7800" spc="0">
                <a:solidFill>
                  <a:srgbClr val="FFFFFF"/>
                </a:solidFill>
                <a:latin typeface="Calibri"/>
                <a:cs typeface="Calibri"/>
              </a:rPr>
              <a:t>ling</a:t>
            </a:r>
            <a:r>
              <a:rPr dirty="0" smtClean="0" baseline="2625" sz="7800" spc="-64">
                <a:solidFill>
                  <a:srgbClr val="FFFFFF"/>
                </a:solidFill>
                <a:latin typeface="Calibri"/>
                <a:cs typeface="Calibri"/>
              </a:rPr>
              <a:t>k</a:t>
            </a:r>
            <a:r>
              <a:rPr dirty="0" smtClean="0" baseline="2625" sz="7800" spc="0">
                <a:solidFill>
                  <a:srgbClr val="FFFFFF"/>
                </a:solidFill>
                <a:latin typeface="Calibri"/>
                <a:cs typeface="Calibri"/>
              </a:rPr>
              <a:t>un</a:t>
            </a:r>
            <a:r>
              <a:rPr dirty="0" smtClean="0" baseline="2625" sz="7800" spc="-94">
                <a:solidFill>
                  <a:srgbClr val="FFFFFF"/>
                </a:solidFill>
                <a:latin typeface="Calibri"/>
                <a:cs typeface="Calibri"/>
              </a:rPr>
              <a:t>g</a:t>
            </a:r>
            <a:r>
              <a:rPr dirty="0" smtClean="0" baseline="2625" sz="7800" spc="0">
                <a:solidFill>
                  <a:srgbClr val="FFFFFF"/>
                </a:solidFill>
                <a:latin typeface="Calibri"/>
                <a:cs typeface="Calibri"/>
              </a:rPr>
              <a:t>an</a:t>
            </a:r>
            <a:r>
              <a:rPr dirty="0" smtClean="0" baseline="2625" sz="7800" spc="-14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baseline="2625" sz="7800" spc="0">
                <a:solidFill>
                  <a:srgbClr val="FFFFFF"/>
                </a:solidFill>
                <a:latin typeface="Calibri"/>
                <a:cs typeface="Calibri"/>
              </a:rPr>
              <a:t>rumah</a:t>
            </a:r>
            <a:r>
              <a:rPr dirty="0" smtClean="0" baseline="2625" sz="7800" spc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baseline="2625" sz="7800" spc="0">
                <a:solidFill>
                  <a:srgbClr val="FFFFFF"/>
                </a:solidFill>
                <a:latin typeface="Calibri"/>
                <a:cs typeface="Calibri"/>
              </a:rPr>
              <a:t>sakit</a:t>
            </a:r>
            <a:endParaRPr sz="5200">
              <a:latin typeface="Calibri"/>
              <a:cs typeface="Calibri"/>
            </a:endParaRPr>
          </a:p>
          <a:p>
            <a:pPr marL="12700" marR="99258">
              <a:lnSpc>
                <a:spcPts val="5715"/>
              </a:lnSpc>
            </a:pPr>
            <a:r>
              <a:rPr dirty="0" smtClean="0" baseline="2625" sz="7800" spc="0">
                <a:solidFill>
                  <a:srgbClr val="FFFFFF"/>
                </a:solidFill>
                <a:latin typeface="Calibri"/>
                <a:cs typeface="Calibri"/>
              </a:rPr>
              <a:t>me</a:t>
            </a:r>
            <a:r>
              <a:rPr dirty="0" smtClean="0" baseline="2625" sz="7800" spc="-94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dirty="0" smtClean="0" baseline="2625" sz="7800" spc="0">
                <a:solidFill>
                  <a:srgbClr val="FFFFFF"/>
                </a:solidFill>
                <a:latin typeface="Calibri"/>
                <a:cs typeface="Calibri"/>
              </a:rPr>
              <a:t>asa</a:t>
            </a:r>
            <a:r>
              <a:rPr dirty="0" smtClean="0" baseline="2625" sz="7800" spc="-34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baseline="2625" sz="7800" spc="0">
                <a:solidFill>
                  <a:srgbClr val="FFFFFF"/>
                </a:solidFill>
                <a:latin typeface="Calibri"/>
                <a:cs typeface="Calibri"/>
              </a:rPr>
              <a:t>aman</a:t>
            </a:r>
            <a:r>
              <a:rPr dirty="0" smtClean="0" baseline="2625" sz="7800" spc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baseline="2625" sz="7800" spc="0">
                <a:solidFill>
                  <a:srgbClr val="FFFFFF"/>
                </a:solidFill>
                <a:latin typeface="Calibri"/>
                <a:cs typeface="Calibri"/>
              </a:rPr>
              <a:t>dan</a:t>
            </a:r>
            <a:r>
              <a:rPr dirty="0" smtClean="0" baseline="2625" sz="7800" spc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mtClean="0" baseline="2625" sz="7800" spc="-109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dirty="0" smtClean="0" baseline="2625" sz="7800" spc="-75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dirty="0" smtClean="0" baseline="2625" sz="7800" spc="0">
                <a:solidFill>
                  <a:srgbClr val="FFFFFF"/>
                </a:solidFill>
                <a:latin typeface="Calibri"/>
                <a:cs typeface="Calibri"/>
              </a:rPr>
              <a:t>aman</a:t>
            </a:r>
            <a:endParaRPr sz="5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800"/>
              </a:lnSpc>
              <a:spcBef>
                <a:spcPts val="5"/>
              </a:spcBef>
            </a:pPr>
            <a:endParaRPr sz="800"/>
          </a:p>
          <a:p>
            <a:pPr marL="1375918">
              <a:lnSpc>
                <a:spcPct val="101725"/>
              </a:lnSpc>
              <a:spcBef>
                <a:spcPts val="1000"/>
              </a:spcBef>
            </a:pPr>
            <a:r>
              <a:rPr dirty="0" smtClean="0" sz="4400" spc="0">
                <a:solidFill>
                  <a:srgbClr val="00AFEF"/>
                </a:solidFill>
                <a:latin typeface="Calibri"/>
                <a:cs typeface="Calibri"/>
              </a:rPr>
              <a:t>T</a:t>
            </a:r>
            <a:r>
              <a:rPr dirty="0" smtClean="0" sz="4400" spc="-104">
                <a:solidFill>
                  <a:srgbClr val="00AFEF"/>
                </a:solidFill>
                <a:latin typeface="Calibri"/>
                <a:cs typeface="Calibri"/>
              </a:rPr>
              <a:t>U</a:t>
            </a:r>
            <a:r>
              <a:rPr dirty="0" smtClean="0" sz="4400" spc="0">
                <a:solidFill>
                  <a:srgbClr val="00AFEF"/>
                </a:solidFill>
                <a:latin typeface="Calibri"/>
                <a:cs typeface="Calibri"/>
              </a:rPr>
              <a:t>J</a:t>
            </a:r>
            <a:r>
              <a:rPr dirty="0" smtClean="0" sz="4400" spc="-114">
                <a:solidFill>
                  <a:srgbClr val="00AFEF"/>
                </a:solidFill>
                <a:latin typeface="Calibri"/>
                <a:cs typeface="Calibri"/>
              </a:rPr>
              <a:t>U</a:t>
            </a:r>
            <a:r>
              <a:rPr dirty="0" smtClean="0" sz="4400" spc="0">
                <a:solidFill>
                  <a:srgbClr val="00AFEF"/>
                </a:solidFill>
                <a:latin typeface="Calibri"/>
                <a:cs typeface="Calibri"/>
              </a:rPr>
              <a:t>AN</a:t>
            </a:r>
            <a:r>
              <a:rPr dirty="0" smtClean="0" sz="4400" spc="-46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dirty="0" smtClean="0" sz="4400" spc="0">
                <a:solidFill>
                  <a:srgbClr val="00AFEF"/>
                </a:solidFill>
                <a:latin typeface="Calibri"/>
                <a:cs typeface="Calibri"/>
              </a:rPr>
              <a:t>K3</a:t>
            </a:r>
            <a:r>
              <a:rPr dirty="0" smtClean="0" sz="4400" spc="-25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dirty="0" smtClean="0" sz="4400" spc="0">
                <a:solidFill>
                  <a:srgbClr val="00AFEF"/>
                </a:solidFill>
                <a:latin typeface="Calibri"/>
                <a:cs typeface="Calibri"/>
              </a:rPr>
              <a:t>Rumah</a:t>
            </a:r>
            <a:r>
              <a:rPr dirty="0" smtClean="0" sz="4400" spc="-91">
                <a:solidFill>
                  <a:srgbClr val="00AFEF"/>
                </a:solidFill>
                <a:latin typeface="Calibri"/>
                <a:cs typeface="Calibri"/>
              </a:rPr>
              <a:t> </a:t>
            </a:r>
            <a:r>
              <a:rPr dirty="0" smtClean="0" sz="4400" spc="0">
                <a:solidFill>
                  <a:srgbClr val="00AFEF"/>
                </a:solidFill>
                <a:latin typeface="Calibri"/>
                <a:cs typeface="Calibri"/>
              </a:rPr>
              <a:t>Sakit</a:t>
            </a:r>
            <a:endParaRPr sz="4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408431" y="246938"/>
            <a:ext cx="8325484" cy="12388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/>
          <p:nvPr/>
        </p:nvSpPr>
        <p:spPr>
          <a:xfrm>
            <a:off x="591312" y="57911"/>
            <a:ext cx="8063230" cy="17631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" name="object 9"/>
          <p:cNvSpPr/>
          <p:nvPr/>
        </p:nvSpPr>
        <p:spPr>
          <a:xfrm>
            <a:off x="458723" y="275844"/>
            <a:ext cx="8229600" cy="1143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458723" y="275844"/>
            <a:ext cx="8229600" cy="1143000"/>
          </a:xfrm>
          <a:custGeom>
            <a:avLst/>
            <a:gdLst/>
            <a:ahLst/>
            <a:cxnLst/>
            <a:rect l="l" t="t" r="r" b="b"/>
            <a:pathLst>
              <a:path w="8229600" h="1143000">
                <a:moveTo>
                  <a:pt x="0" y="1143000"/>
                </a:moveTo>
                <a:lnTo>
                  <a:pt x="8229600" y="1143000"/>
                </a:lnTo>
                <a:lnTo>
                  <a:pt x="82296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ln w="9144">
            <a:solidFill>
              <a:srgbClr val="497DBA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536244" y="1659026"/>
            <a:ext cx="277819" cy="406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155"/>
              </a:lnSpc>
              <a:spcBef>
                <a:spcPts val="157"/>
              </a:spcBef>
            </a:pPr>
            <a:r>
              <a:rPr dirty="0" smtClean="0" baseline="2730" sz="4500" spc="9">
                <a:latin typeface="Calibri"/>
                <a:cs typeface="Calibri"/>
              </a:rPr>
              <a:t>I.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09268" y="1659026"/>
            <a:ext cx="7550712" cy="42946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7063">
              <a:lnSpc>
                <a:spcPts val="3155"/>
              </a:lnSpc>
              <a:spcBef>
                <a:spcPts val="157"/>
              </a:spcBef>
            </a:pPr>
            <a:r>
              <a:rPr dirty="0" smtClean="0" baseline="2730" sz="4500" spc="0">
                <a:latin typeface="Calibri"/>
                <a:cs typeface="Calibri"/>
              </a:rPr>
              <a:t>Ba</a:t>
            </a:r>
            <a:r>
              <a:rPr dirty="0" smtClean="0" baseline="2730" sz="4500" spc="9">
                <a:latin typeface="Calibri"/>
                <a:cs typeface="Calibri"/>
              </a:rPr>
              <a:t>n</a:t>
            </a:r>
            <a:r>
              <a:rPr dirty="0" smtClean="0" baseline="2730" sz="4500" spc="0">
                <a:latin typeface="Calibri"/>
                <a:cs typeface="Calibri"/>
              </a:rPr>
              <a:t>g</a:t>
            </a:r>
            <a:r>
              <a:rPr dirty="0" smtClean="0" baseline="2730" sz="4500" spc="9">
                <a:latin typeface="Calibri"/>
                <a:cs typeface="Calibri"/>
              </a:rPr>
              <a:t>u</a:t>
            </a:r>
            <a:r>
              <a:rPr dirty="0" smtClean="0" baseline="2730" sz="4500" spc="0">
                <a:latin typeface="Calibri"/>
                <a:cs typeface="Calibri"/>
              </a:rPr>
              <a:t>n</a:t>
            </a:r>
            <a:r>
              <a:rPr dirty="0" smtClean="0" baseline="2730" sz="4500" spc="-24">
                <a:latin typeface="Calibri"/>
                <a:cs typeface="Calibri"/>
              </a:rPr>
              <a:t> </a:t>
            </a:r>
            <a:r>
              <a:rPr dirty="0" smtClean="0" baseline="2730" sz="4500" spc="-89">
                <a:latin typeface="Calibri"/>
                <a:cs typeface="Calibri"/>
              </a:rPr>
              <a:t>k</a:t>
            </a:r>
            <a:r>
              <a:rPr dirty="0" smtClean="0" baseline="2730" sz="4500" spc="0">
                <a:latin typeface="Calibri"/>
                <a:cs typeface="Calibri"/>
              </a:rPr>
              <a:t>esada</a:t>
            </a:r>
            <a:r>
              <a:rPr dirty="0" smtClean="0" baseline="2730" sz="4500" spc="-54">
                <a:latin typeface="Calibri"/>
                <a:cs typeface="Calibri"/>
              </a:rPr>
              <a:t>r</a:t>
            </a:r>
            <a:r>
              <a:rPr dirty="0" smtClean="0" baseline="2730" sz="4500" spc="0">
                <a:latin typeface="Calibri"/>
                <a:cs typeface="Calibri"/>
              </a:rPr>
              <a:t>a</a:t>
            </a:r>
            <a:r>
              <a:rPr dirty="0" smtClean="0" baseline="2730" sz="4500" spc="9">
                <a:latin typeface="Calibri"/>
                <a:cs typeface="Calibri"/>
              </a:rPr>
              <a:t>n</a:t>
            </a:r>
            <a:r>
              <a:rPr dirty="0" smtClean="0" baseline="2730" sz="4500" spc="0">
                <a:latin typeface="Calibri"/>
                <a:cs typeface="Calibri"/>
              </a:rPr>
              <a:t>a</a:t>
            </a:r>
            <a:r>
              <a:rPr dirty="0" smtClean="0" baseline="2730" sz="4500" spc="-44">
                <a:latin typeface="Calibri"/>
                <a:cs typeface="Calibri"/>
              </a:rPr>
              <a:t>k</a:t>
            </a:r>
            <a:r>
              <a:rPr dirty="0" smtClean="0" baseline="2730" sz="4500" spc="0">
                <a:latin typeface="Calibri"/>
                <a:cs typeface="Calibri"/>
              </a:rPr>
              <a:t>an</a:t>
            </a:r>
            <a:r>
              <a:rPr dirty="0" smtClean="0" baseline="2730" sz="4500" spc="-44">
                <a:latin typeface="Calibri"/>
                <a:cs typeface="Calibri"/>
              </a:rPr>
              <a:t> </a:t>
            </a:r>
            <a:r>
              <a:rPr dirty="0" smtClean="0" baseline="2730" sz="4500" spc="4">
                <a:latin typeface="Calibri"/>
                <a:cs typeface="Calibri"/>
              </a:rPr>
              <a:t>n</a:t>
            </a:r>
            <a:r>
              <a:rPr dirty="0" smtClean="0" baseline="2730" sz="4500" spc="0">
                <a:latin typeface="Calibri"/>
                <a:cs typeface="Calibri"/>
              </a:rPr>
              <a:t>i</a:t>
            </a:r>
            <a:r>
              <a:rPr dirty="0" smtClean="0" baseline="2730" sz="4500" spc="9">
                <a:latin typeface="Calibri"/>
                <a:cs typeface="Calibri"/>
              </a:rPr>
              <a:t>l</a:t>
            </a:r>
            <a:r>
              <a:rPr dirty="0" smtClean="0" baseline="2730" sz="4500" spc="0">
                <a:latin typeface="Calibri"/>
                <a:cs typeface="Calibri"/>
              </a:rPr>
              <a:t>ai</a:t>
            </a:r>
            <a:r>
              <a:rPr dirty="0" smtClean="0" baseline="2730" sz="4500" spc="-19">
                <a:latin typeface="Calibri"/>
                <a:cs typeface="Calibri"/>
              </a:rPr>
              <a:t> </a:t>
            </a:r>
            <a:r>
              <a:rPr dirty="0" smtClean="0" baseline="2730" sz="4500" spc="0">
                <a:latin typeface="Calibri"/>
                <a:cs typeface="Calibri"/>
              </a:rPr>
              <a:t>K</a:t>
            </a:r>
            <a:r>
              <a:rPr dirty="0" smtClean="0" baseline="2730" sz="4500" spc="-375">
                <a:latin typeface="Calibri"/>
                <a:cs typeface="Calibri"/>
              </a:rPr>
              <a:t>P</a:t>
            </a:r>
            <a:r>
              <a:rPr dirty="0" smtClean="0" baseline="2730" sz="4500" spc="0">
                <a:latin typeface="Calibri"/>
                <a:cs typeface="Calibri"/>
              </a:rPr>
              <a:t>,</a:t>
            </a:r>
            <a:r>
              <a:rPr dirty="0" smtClean="0" baseline="2730" sz="4500" spc="-9">
                <a:latin typeface="Calibri"/>
                <a:cs typeface="Calibri"/>
              </a:rPr>
              <a:t> </a:t>
            </a:r>
            <a:r>
              <a:rPr dirty="0" smtClean="0" baseline="2730" sz="4500" spc="0">
                <a:latin typeface="Calibri"/>
                <a:cs typeface="Calibri"/>
              </a:rPr>
              <a:t>cip</a:t>
            </a:r>
            <a:r>
              <a:rPr dirty="0" smtClean="0" baseline="2730" sz="4500" spc="-50">
                <a:latin typeface="Calibri"/>
                <a:cs typeface="Calibri"/>
              </a:rPr>
              <a:t>t</a:t>
            </a:r>
            <a:r>
              <a:rPr dirty="0" smtClean="0" baseline="2730" sz="4500" spc="0">
                <a:latin typeface="Calibri"/>
                <a:cs typeface="Calibri"/>
              </a:rPr>
              <a:t>a</a:t>
            </a:r>
            <a:r>
              <a:rPr dirty="0" smtClean="0" baseline="2730" sz="4500" spc="-44">
                <a:latin typeface="Calibri"/>
                <a:cs typeface="Calibri"/>
              </a:rPr>
              <a:t>k</a:t>
            </a:r>
            <a:r>
              <a:rPr dirty="0" smtClean="0" baseline="2730" sz="4500" spc="0">
                <a:latin typeface="Calibri"/>
                <a:cs typeface="Calibri"/>
              </a:rPr>
              <a:t>an</a:t>
            </a:r>
            <a:endParaRPr sz="3000">
              <a:latin typeface="Calibri"/>
              <a:cs typeface="Calibri"/>
            </a:endParaRPr>
          </a:p>
          <a:p>
            <a:pPr marL="12700" marR="57063">
              <a:lnSpc>
                <a:spcPts val="3245"/>
              </a:lnSpc>
              <a:spcBef>
                <a:spcPts val="4"/>
              </a:spcBef>
            </a:pPr>
            <a:r>
              <a:rPr dirty="0" smtClean="0" baseline="2730" sz="4500" spc="-89">
                <a:latin typeface="Calibri"/>
                <a:cs typeface="Calibri"/>
              </a:rPr>
              <a:t>k</a:t>
            </a:r>
            <a:r>
              <a:rPr dirty="0" smtClean="0" baseline="2730" sz="4500" spc="0">
                <a:latin typeface="Calibri"/>
                <a:cs typeface="Calibri"/>
              </a:rPr>
              <a:t>epem</a:t>
            </a:r>
            <a:r>
              <a:rPr dirty="0" smtClean="0" baseline="2730" sz="4500" spc="14">
                <a:latin typeface="Calibri"/>
                <a:cs typeface="Calibri"/>
              </a:rPr>
              <a:t>i</a:t>
            </a:r>
            <a:r>
              <a:rPr dirty="0" smtClean="0" baseline="2730" sz="4500" spc="0">
                <a:latin typeface="Calibri"/>
                <a:cs typeface="Calibri"/>
              </a:rPr>
              <a:t>m</a:t>
            </a:r>
            <a:r>
              <a:rPr dirty="0" smtClean="0" baseline="2730" sz="4500" spc="14">
                <a:latin typeface="Calibri"/>
                <a:cs typeface="Calibri"/>
              </a:rPr>
              <a:t>p</a:t>
            </a:r>
            <a:r>
              <a:rPr dirty="0" smtClean="0" baseline="2730" sz="4500" spc="0">
                <a:latin typeface="Calibri"/>
                <a:cs typeface="Calibri"/>
              </a:rPr>
              <a:t>i</a:t>
            </a:r>
            <a:r>
              <a:rPr dirty="0" smtClean="0" baseline="2730" sz="4500" spc="14">
                <a:latin typeface="Calibri"/>
                <a:cs typeface="Calibri"/>
              </a:rPr>
              <a:t>n</a:t>
            </a:r>
            <a:r>
              <a:rPr dirty="0" smtClean="0" baseline="2730" sz="4500" spc="0">
                <a:latin typeface="Calibri"/>
                <a:cs typeface="Calibri"/>
              </a:rPr>
              <a:t>an</a:t>
            </a:r>
            <a:r>
              <a:rPr dirty="0" smtClean="0" baseline="2730" sz="4500" spc="-44">
                <a:latin typeface="Calibri"/>
                <a:cs typeface="Calibri"/>
              </a:rPr>
              <a:t> </a:t>
            </a:r>
            <a:r>
              <a:rPr dirty="0" smtClean="0" baseline="2730" sz="4500" spc="9">
                <a:latin typeface="Calibri"/>
                <a:cs typeface="Calibri"/>
              </a:rPr>
              <a:t>d</a:t>
            </a:r>
            <a:r>
              <a:rPr dirty="0" smtClean="0" baseline="2730" sz="4500" spc="0">
                <a:latin typeface="Calibri"/>
                <a:cs typeface="Calibri"/>
              </a:rPr>
              <a:t>an</a:t>
            </a:r>
            <a:r>
              <a:rPr dirty="0" smtClean="0" baseline="2730" sz="4500" spc="-19">
                <a:latin typeface="Calibri"/>
                <a:cs typeface="Calibri"/>
              </a:rPr>
              <a:t> </a:t>
            </a:r>
            <a:r>
              <a:rPr dirty="0" smtClean="0" baseline="2730" sz="4500" spc="9">
                <a:latin typeface="Calibri"/>
                <a:cs typeface="Calibri"/>
              </a:rPr>
              <a:t>b</a:t>
            </a:r>
            <a:r>
              <a:rPr dirty="0" smtClean="0" baseline="2730" sz="4500" spc="9">
                <a:latin typeface="Calibri"/>
                <a:cs typeface="Calibri"/>
              </a:rPr>
              <a:t>u</a:t>
            </a:r>
            <a:r>
              <a:rPr dirty="0" smtClean="0" baseline="2730" sz="4500" spc="9">
                <a:latin typeface="Calibri"/>
                <a:cs typeface="Calibri"/>
              </a:rPr>
              <a:t>d</a:t>
            </a:r>
            <a:r>
              <a:rPr dirty="0" smtClean="0" baseline="2730" sz="4500" spc="-44">
                <a:latin typeface="Calibri"/>
                <a:cs typeface="Calibri"/>
              </a:rPr>
              <a:t>a</a:t>
            </a:r>
            <a:r>
              <a:rPr dirty="0" smtClean="0" baseline="2730" sz="4500" spc="-39">
                <a:latin typeface="Calibri"/>
                <a:cs typeface="Calibri"/>
              </a:rPr>
              <a:t>y</a:t>
            </a:r>
            <a:r>
              <a:rPr dirty="0" smtClean="0" baseline="2730" sz="4500" spc="0">
                <a:latin typeface="Calibri"/>
                <a:cs typeface="Calibri"/>
              </a:rPr>
              <a:t>a</a:t>
            </a:r>
            <a:r>
              <a:rPr dirty="0" smtClean="0" baseline="2730" sz="4500" spc="-50">
                <a:latin typeface="Calibri"/>
                <a:cs typeface="Calibri"/>
              </a:rPr>
              <a:t> </a:t>
            </a:r>
            <a:r>
              <a:rPr dirty="0" smtClean="0" baseline="2730" sz="4500" spc="-14">
                <a:latin typeface="Calibri"/>
                <a:cs typeface="Calibri"/>
              </a:rPr>
              <a:t>y</a:t>
            </a:r>
            <a:r>
              <a:rPr dirty="0" smtClean="0" baseline="2730" sz="4500" spc="0">
                <a:latin typeface="Calibri"/>
                <a:cs typeface="Calibri"/>
              </a:rPr>
              <a:t>s</a:t>
            </a:r>
            <a:r>
              <a:rPr dirty="0" smtClean="0" baseline="2730" sz="4500" spc="9">
                <a:latin typeface="Calibri"/>
                <a:cs typeface="Calibri"/>
              </a:rPr>
              <a:t>n</a:t>
            </a:r>
            <a:r>
              <a:rPr dirty="0" smtClean="0" baseline="2730" sz="4500" spc="0">
                <a:latin typeface="Calibri"/>
                <a:cs typeface="Calibri"/>
              </a:rPr>
              <a:t>g</a:t>
            </a:r>
            <a:r>
              <a:rPr dirty="0" smtClean="0" baseline="2730" sz="4500" spc="-25">
                <a:latin typeface="Calibri"/>
                <a:cs typeface="Calibri"/>
              </a:rPr>
              <a:t> </a:t>
            </a:r>
            <a:r>
              <a:rPr dirty="0" smtClean="0" baseline="2730" sz="4500" spc="-19">
                <a:latin typeface="Calibri"/>
                <a:cs typeface="Calibri"/>
              </a:rPr>
              <a:t>t</a:t>
            </a:r>
            <a:r>
              <a:rPr dirty="0" smtClean="0" baseline="2730" sz="4500" spc="0">
                <a:latin typeface="Calibri"/>
                <a:cs typeface="Calibri"/>
              </a:rPr>
              <a:t>er</a:t>
            </a:r>
            <a:r>
              <a:rPr dirty="0" smtClean="0" baseline="2730" sz="4500" spc="14">
                <a:latin typeface="Calibri"/>
                <a:cs typeface="Calibri"/>
              </a:rPr>
              <a:t>b</a:t>
            </a:r>
            <a:r>
              <a:rPr dirty="0" smtClean="0" baseline="2730" sz="4500" spc="9">
                <a:latin typeface="Calibri"/>
                <a:cs typeface="Calibri"/>
              </a:rPr>
              <a:t>u</a:t>
            </a:r>
            <a:r>
              <a:rPr dirty="0" smtClean="0" baseline="2730" sz="4500" spc="-44">
                <a:latin typeface="Calibri"/>
                <a:cs typeface="Calibri"/>
              </a:rPr>
              <a:t>k</a:t>
            </a:r>
            <a:r>
              <a:rPr dirty="0" smtClean="0" baseline="2730" sz="4500" spc="0">
                <a:latin typeface="Calibri"/>
                <a:cs typeface="Calibri"/>
              </a:rPr>
              <a:t>a</a:t>
            </a:r>
            <a:r>
              <a:rPr dirty="0" smtClean="0" baseline="2730" sz="4500" spc="-50">
                <a:latin typeface="Calibri"/>
                <a:cs typeface="Calibri"/>
              </a:rPr>
              <a:t> </a:t>
            </a:r>
            <a:r>
              <a:rPr dirty="0" smtClean="0" baseline="2730" sz="4500" spc="9">
                <a:latin typeface="Calibri"/>
                <a:cs typeface="Calibri"/>
              </a:rPr>
              <a:t>d</a:t>
            </a:r>
            <a:r>
              <a:rPr dirty="0" smtClean="0" baseline="2730" sz="4500" spc="0">
                <a:latin typeface="Calibri"/>
                <a:cs typeface="Calibri"/>
              </a:rPr>
              <a:t>an</a:t>
            </a:r>
            <a:endParaRPr sz="3000">
              <a:latin typeface="Calibri"/>
              <a:cs typeface="Calibri"/>
            </a:endParaRPr>
          </a:p>
          <a:p>
            <a:pPr marL="12700" marR="57063">
              <a:lnSpc>
                <a:spcPts val="3240"/>
              </a:lnSpc>
            </a:pPr>
            <a:r>
              <a:rPr dirty="0" smtClean="0" baseline="2730" sz="4500" spc="0">
                <a:latin typeface="Calibri"/>
                <a:cs typeface="Calibri"/>
              </a:rPr>
              <a:t>a</a:t>
            </a:r>
            <a:r>
              <a:rPr dirty="0" smtClean="0" baseline="2730" sz="4500" spc="9">
                <a:latin typeface="Calibri"/>
                <a:cs typeface="Calibri"/>
              </a:rPr>
              <a:t>d</a:t>
            </a:r>
            <a:r>
              <a:rPr dirty="0" smtClean="0" baseline="2730" sz="4500" spc="0">
                <a:latin typeface="Calibri"/>
                <a:cs typeface="Calibri"/>
              </a:rPr>
              <a:t>il</a:t>
            </a:r>
            <a:endParaRPr sz="3000">
              <a:latin typeface="Calibri"/>
              <a:cs typeface="Calibri"/>
            </a:endParaRPr>
          </a:p>
          <a:p>
            <a:pPr marL="12700">
              <a:lnSpc>
                <a:spcPts val="3662"/>
              </a:lnSpc>
              <a:spcBef>
                <a:spcPts val="466"/>
              </a:spcBef>
            </a:pPr>
            <a:r>
              <a:rPr dirty="0" smtClean="0" sz="3000" spc="4">
                <a:latin typeface="Calibri"/>
                <a:cs typeface="Calibri"/>
              </a:rPr>
              <a:t>P</a:t>
            </a:r>
            <a:r>
              <a:rPr dirty="0" smtClean="0" sz="3000" spc="0">
                <a:latin typeface="Calibri"/>
                <a:cs typeface="Calibri"/>
              </a:rPr>
              <a:t>im</a:t>
            </a:r>
            <a:r>
              <a:rPr dirty="0" smtClean="0" sz="3000" spc="14">
                <a:latin typeface="Calibri"/>
                <a:cs typeface="Calibri"/>
              </a:rPr>
              <a:t>p</a:t>
            </a:r>
            <a:r>
              <a:rPr dirty="0" smtClean="0" sz="3000" spc="0">
                <a:latin typeface="Calibri"/>
                <a:cs typeface="Calibri"/>
              </a:rPr>
              <a:t>in</a:t>
            </a:r>
            <a:r>
              <a:rPr dirty="0" smtClean="0" sz="3000" spc="-39">
                <a:latin typeface="Calibri"/>
                <a:cs typeface="Calibri"/>
              </a:rPr>
              <a:t> </a:t>
            </a:r>
            <a:r>
              <a:rPr dirty="0" smtClean="0" sz="3000" spc="4">
                <a:latin typeface="Calibri"/>
                <a:cs typeface="Calibri"/>
              </a:rPr>
              <a:t>d</a:t>
            </a:r>
            <a:r>
              <a:rPr dirty="0" smtClean="0" sz="3000" spc="0">
                <a:latin typeface="Calibri"/>
                <a:cs typeface="Calibri"/>
              </a:rPr>
              <a:t>an</a:t>
            </a:r>
            <a:r>
              <a:rPr dirty="0" smtClean="0" sz="3000" spc="9">
                <a:latin typeface="Calibri"/>
                <a:cs typeface="Calibri"/>
              </a:rPr>
              <a:t> </a:t>
            </a:r>
            <a:r>
              <a:rPr dirty="0" smtClean="0" sz="3000" spc="0">
                <a:latin typeface="Calibri"/>
                <a:cs typeface="Calibri"/>
              </a:rPr>
              <a:t>d</a:t>
            </a:r>
            <a:r>
              <a:rPr dirty="0" smtClean="0" sz="3000" spc="9">
                <a:latin typeface="Calibri"/>
                <a:cs typeface="Calibri"/>
              </a:rPr>
              <a:t>u</a:t>
            </a:r>
            <a:r>
              <a:rPr dirty="0" smtClean="0" sz="3000" spc="-44">
                <a:latin typeface="Calibri"/>
                <a:cs typeface="Calibri"/>
              </a:rPr>
              <a:t>k</a:t>
            </a:r>
            <a:r>
              <a:rPr dirty="0" smtClean="0" sz="3000" spc="4">
                <a:latin typeface="Calibri"/>
                <a:cs typeface="Calibri"/>
              </a:rPr>
              <a:t>u</a:t>
            </a:r>
            <a:r>
              <a:rPr dirty="0" smtClean="0" sz="3000" spc="4">
                <a:latin typeface="Calibri"/>
                <a:cs typeface="Calibri"/>
              </a:rPr>
              <a:t>n</a:t>
            </a:r>
            <a:r>
              <a:rPr dirty="0" smtClean="0" sz="3000" spc="0">
                <a:latin typeface="Calibri"/>
                <a:cs typeface="Calibri"/>
              </a:rPr>
              <a:t>g</a:t>
            </a:r>
            <a:r>
              <a:rPr dirty="0" smtClean="0" sz="3000" spc="-54">
                <a:latin typeface="Calibri"/>
                <a:cs typeface="Calibri"/>
              </a:rPr>
              <a:t> </a:t>
            </a:r>
            <a:r>
              <a:rPr dirty="0" smtClean="0" sz="3000" spc="-19">
                <a:latin typeface="Calibri"/>
                <a:cs typeface="Calibri"/>
              </a:rPr>
              <a:t>s</a:t>
            </a:r>
            <a:r>
              <a:rPr dirty="0" smtClean="0" sz="3000" spc="-44">
                <a:latin typeface="Calibri"/>
                <a:cs typeface="Calibri"/>
              </a:rPr>
              <a:t>t</a:t>
            </a:r>
            <a:r>
              <a:rPr dirty="0" smtClean="0" sz="3000" spc="-19">
                <a:latin typeface="Calibri"/>
                <a:cs typeface="Calibri"/>
              </a:rPr>
              <a:t>a</a:t>
            </a:r>
            <a:r>
              <a:rPr dirty="0" smtClean="0" sz="3000" spc="0">
                <a:latin typeface="Calibri"/>
                <a:cs typeface="Calibri"/>
              </a:rPr>
              <a:t>f</a:t>
            </a:r>
            <a:r>
              <a:rPr dirty="0" smtClean="0" sz="3000" spc="-9">
                <a:latin typeface="Calibri"/>
                <a:cs typeface="Calibri"/>
              </a:rPr>
              <a:t> </a:t>
            </a:r>
            <a:r>
              <a:rPr dirty="0" smtClean="0" sz="3000" spc="0">
                <a:latin typeface="Calibri"/>
                <a:cs typeface="Calibri"/>
              </a:rPr>
              <a:t>a</a:t>
            </a:r>
            <a:r>
              <a:rPr dirty="0" smtClean="0" sz="3000" spc="9">
                <a:latin typeface="Calibri"/>
                <a:cs typeface="Calibri"/>
              </a:rPr>
              <a:t>n</a:t>
            </a:r>
            <a:r>
              <a:rPr dirty="0" smtClean="0" sz="3000" spc="4">
                <a:latin typeface="Calibri"/>
                <a:cs typeface="Calibri"/>
              </a:rPr>
              <a:t>d</a:t>
            </a:r>
            <a:r>
              <a:rPr dirty="0" smtClean="0" sz="3000" spc="0">
                <a:latin typeface="Calibri"/>
                <a:cs typeface="Calibri"/>
              </a:rPr>
              <a:t>a</a:t>
            </a:r>
            <a:r>
              <a:rPr dirty="0" smtClean="0" sz="3000" spc="9">
                <a:latin typeface="Calibri"/>
                <a:cs typeface="Calibri"/>
              </a:rPr>
              <a:t>.</a:t>
            </a:r>
            <a:r>
              <a:rPr dirty="0" smtClean="0" sz="3000" spc="0">
                <a:latin typeface="Calibri"/>
                <a:cs typeface="Calibri"/>
              </a:rPr>
              <a:t>Ba</a:t>
            </a:r>
            <a:r>
              <a:rPr dirty="0" smtClean="0" sz="3000" spc="9">
                <a:latin typeface="Calibri"/>
                <a:cs typeface="Calibri"/>
              </a:rPr>
              <a:t>n</a:t>
            </a:r>
            <a:r>
              <a:rPr dirty="0" smtClean="0" sz="3000" spc="0">
                <a:latin typeface="Calibri"/>
                <a:cs typeface="Calibri"/>
              </a:rPr>
              <a:t>g</a:t>
            </a:r>
            <a:r>
              <a:rPr dirty="0" smtClean="0" sz="3000" spc="9">
                <a:latin typeface="Calibri"/>
                <a:cs typeface="Calibri"/>
              </a:rPr>
              <a:t>u</a:t>
            </a:r>
            <a:r>
              <a:rPr dirty="0" smtClean="0" sz="3000" spc="4">
                <a:latin typeface="Calibri"/>
                <a:cs typeface="Calibri"/>
              </a:rPr>
              <a:t>n</a:t>
            </a:r>
            <a:r>
              <a:rPr dirty="0" smtClean="0" sz="3000" spc="0">
                <a:latin typeface="Calibri"/>
                <a:cs typeface="Calibri"/>
              </a:rPr>
              <a:t>lah</a:t>
            </a:r>
            <a:r>
              <a:rPr dirty="0" smtClean="0" sz="3000" spc="0">
                <a:latin typeface="Calibri"/>
                <a:cs typeface="Calibri"/>
              </a:rPr>
              <a:t> </a:t>
            </a:r>
            <a:endParaRPr sz="3000">
              <a:latin typeface="Calibri"/>
              <a:cs typeface="Calibri"/>
            </a:endParaRPr>
          </a:p>
          <a:p>
            <a:pPr marL="12700">
              <a:lnSpc>
                <a:spcPts val="3662"/>
              </a:lnSpc>
            </a:pPr>
            <a:r>
              <a:rPr dirty="0" smtClean="0" sz="3000" spc="-89">
                <a:latin typeface="Calibri"/>
                <a:cs typeface="Calibri"/>
              </a:rPr>
              <a:t>k</a:t>
            </a:r>
            <a:r>
              <a:rPr dirty="0" smtClean="0" sz="3000" spc="0">
                <a:latin typeface="Calibri"/>
                <a:cs typeface="Calibri"/>
              </a:rPr>
              <a:t>o</a:t>
            </a:r>
            <a:r>
              <a:rPr dirty="0" smtClean="0" sz="3000" spc="9">
                <a:latin typeface="Calibri"/>
                <a:cs typeface="Calibri"/>
              </a:rPr>
              <a:t>m</a:t>
            </a:r>
            <a:r>
              <a:rPr dirty="0" smtClean="0" sz="3000" spc="0">
                <a:latin typeface="Calibri"/>
                <a:cs typeface="Calibri"/>
              </a:rPr>
              <a:t>i</a:t>
            </a:r>
            <a:r>
              <a:rPr dirty="0" smtClean="0" sz="3000" spc="9">
                <a:latin typeface="Calibri"/>
                <a:cs typeface="Calibri"/>
              </a:rPr>
              <a:t>t</a:t>
            </a:r>
            <a:r>
              <a:rPr dirty="0" smtClean="0" sz="3000" spc="0">
                <a:latin typeface="Calibri"/>
                <a:cs typeface="Calibri"/>
              </a:rPr>
              <a:t>men</a:t>
            </a:r>
            <a:r>
              <a:rPr dirty="0" smtClean="0" sz="3000" spc="-19">
                <a:latin typeface="Calibri"/>
                <a:cs typeface="Calibri"/>
              </a:rPr>
              <a:t> </a:t>
            </a:r>
            <a:r>
              <a:rPr dirty="0" smtClean="0" sz="3000" spc="9">
                <a:latin typeface="Calibri"/>
                <a:cs typeface="Calibri"/>
              </a:rPr>
              <a:t>d</a:t>
            </a:r>
            <a:r>
              <a:rPr dirty="0" smtClean="0" sz="3000" spc="0">
                <a:latin typeface="Calibri"/>
                <a:cs typeface="Calibri"/>
              </a:rPr>
              <a:t>an</a:t>
            </a:r>
            <a:r>
              <a:rPr dirty="0" smtClean="0" sz="3000" spc="-19">
                <a:latin typeface="Calibri"/>
                <a:cs typeface="Calibri"/>
              </a:rPr>
              <a:t> </a:t>
            </a:r>
            <a:r>
              <a:rPr dirty="0" smtClean="0" sz="3000" spc="-75">
                <a:latin typeface="Calibri"/>
                <a:cs typeface="Calibri"/>
              </a:rPr>
              <a:t>f</a:t>
            </a:r>
            <a:r>
              <a:rPr dirty="0" smtClean="0" sz="3000" spc="0">
                <a:latin typeface="Calibri"/>
                <a:cs typeface="Calibri"/>
              </a:rPr>
              <a:t>o</a:t>
            </a:r>
            <a:r>
              <a:rPr dirty="0" smtClean="0" sz="3000" spc="-39">
                <a:latin typeface="Calibri"/>
                <a:cs typeface="Calibri"/>
              </a:rPr>
              <a:t>k</a:t>
            </a:r>
            <a:r>
              <a:rPr dirty="0" smtClean="0" sz="3000" spc="9">
                <a:latin typeface="Calibri"/>
                <a:cs typeface="Calibri"/>
              </a:rPr>
              <a:t>u</a:t>
            </a:r>
            <a:r>
              <a:rPr dirty="0" smtClean="0" sz="3000" spc="0">
                <a:latin typeface="Calibri"/>
                <a:cs typeface="Calibri"/>
              </a:rPr>
              <a:t>s</a:t>
            </a:r>
            <a:r>
              <a:rPr dirty="0" smtClean="0" sz="3000" spc="0">
                <a:latin typeface="Calibri"/>
                <a:cs typeface="Calibri"/>
              </a:rPr>
              <a:t> </a:t>
            </a:r>
            <a:r>
              <a:rPr dirty="0" smtClean="0" sz="3000" spc="-39">
                <a:latin typeface="Calibri"/>
                <a:cs typeface="Calibri"/>
              </a:rPr>
              <a:t>y</a:t>
            </a:r>
            <a:r>
              <a:rPr dirty="0" smtClean="0" sz="3000" spc="0">
                <a:latin typeface="Calibri"/>
                <a:cs typeface="Calibri"/>
              </a:rPr>
              <a:t>a</a:t>
            </a:r>
            <a:r>
              <a:rPr dirty="0" smtClean="0" sz="3000" spc="9">
                <a:latin typeface="Calibri"/>
                <a:cs typeface="Calibri"/>
              </a:rPr>
              <a:t>n</a:t>
            </a:r>
            <a:r>
              <a:rPr dirty="0" smtClean="0" sz="3000" spc="0">
                <a:latin typeface="Calibri"/>
                <a:cs typeface="Calibri"/>
              </a:rPr>
              <a:t>g</a:t>
            </a:r>
            <a:r>
              <a:rPr dirty="0" smtClean="0" sz="3000" spc="0">
                <a:latin typeface="Calibri"/>
                <a:cs typeface="Calibri"/>
              </a:rPr>
              <a:t> </a:t>
            </a:r>
            <a:r>
              <a:rPr dirty="0" smtClean="0" sz="3000" spc="-44">
                <a:latin typeface="Calibri"/>
                <a:cs typeface="Calibri"/>
              </a:rPr>
              <a:t>k</a:t>
            </a:r>
            <a:r>
              <a:rPr dirty="0" smtClean="0" sz="3000" spc="9">
                <a:latin typeface="Calibri"/>
                <a:cs typeface="Calibri"/>
              </a:rPr>
              <a:t>u</a:t>
            </a:r>
            <a:r>
              <a:rPr dirty="0" smtClean="0" sz="3000" spc="-19">
                <a:latin typeface="Calibri"/>
                <a:cs typeface="Calibri"/>
              </a:rPr>
              <a:t>a</a:t>
            </a:r>
            <a:r>
              <a:rPr dirty="0" smtClean="0" sz="3000" spc="0">
                <a:latin typeface="Calibri"/>
                <a:cs typeface="Calibri"/>
              </a:rPr>
              <a:t>t</a:t>
            </a:r>
            <a:r>
              <a:rPr dirty="0" smtClean="0" sz="3000" spc="-25">
                <a:latin typeface="Calibri"/>
                <a:cs typeface="Calibri"/>
              </a:rPr>
              <a:t> </a:t>
            </a:r>
            <a:r>
              <a:rPr dirty="0" smtClean="0" sz="3000" spc="9">
                <a:latin typeface="Calibri"/>
                <a:cs typeface="Calibri"/>
              </a:rPr>
              <a:t>d</a:t>
            </a:r>
            <a:r>
              <a:rPr dirty="0" smtClean="0" sz="3000" spc="0">
                <a:latin typeface="Calibri"/>
                <a:cs typeface="Calibri"/>
              </a:rPr>
              <a:t>an</a:t>
            </a:r>
            <a:r>
              <a:rPr dirty="0" smtClean="0" sz="3000" spc="-19">
                <a:latin typeface="Calibri"/>
                <a:cs typeface="Calibri"/>
              </a:rPr>
              <a:t> </a:t>
            </a:r>
            <a:r>
              <a:rPr dirty="0" smtClean="0" sz="3000" spc="0">
                <a:latin typeface="Calibri"/>
                <a:cs typeface="Calibri"/>
              </a:rPr>
              <a:t>jelas</a:t>
            </a:r>
            <a:r>
              <a:rPr dirty="0" smtClean="0" sz="3000" spc="0">
                <a:latin typeface="Calibri"/>
                <a:cs typeface="Calibri"/>
              </a:rPr>
              <a:t> </a:t>
            </a:r>
            <a:r>
              <a:rPr dirty="0" smtClean="0" sz="3000" spc="-19">
                <a:latin typeface="Calibri"/>
                <a:cs typeface="Calibri"/>
              </a:rPr>
              <a:t>t</a:t>
            </a:r>
            <a:r>
              <a:rPr dirty="0" smtClean="0" sz="3000" spc="0">
                <a:latin typeface="Calibri"/>
                <a:cs typeface="Calibri"/>
              </a:rPr>
              <a:t>e</a:t>
            </a:r>
            <a:r>
              <a:rPr dirty="0" smtClean="0" sz="3000" spc="-19">
                <a:latin typeface="Calibri"/>
                <a:cs typeface="Calibri"/>
              </a:rPr>
              <a:t>n</a:t>
            </a:r>
            <a:r>
              <a:rPr dirty="0" smtClean="0" sz="3000" spc="-44">
                <a:latin typeface="Calibri"/>
                <a:cs typeface="Calibri"/>
              </a:rPr>
              <a:t>t</a:t>
            </a:r>
            <a:r>
              <a:rPr dirty="0" smtClean="0" sz="3000" spc="0">
                <a:latin typeface="Calibri"/>
                <a:cs typeface="Calibri"/>
              </a:rPr>
              <a:t>a</a:t>
            </a:r>
            <a:r>
              <a:rPr dirty="0" smtClean="0" sz="3000" spc="9">
                <a:latin typeface="Calibri"/>
                <a:cs typeface="Calibri"/>
              </a:rPr>
              <a:t>n</a:t>
            </a:r>
            <a:r>
              <a:rPr dirty="0" smtClean="0" sz="3000" spc="0">
                <a:latin typeface="Calibri"/>
                <a:cs typeface="Calibri"/>
              </a:rPr>
              <a:t>g</a:t>
            </a:r>
            <a:r>
              <a:rPr dirty="0" smtClean="0" sz="3000" spc="0">
                <a:latin typeface="Calibri"/>
                <a:cs typeface="Calibri"/>
              </a:rPr>
              <a:t> </a:t>
            </a:r>
            <a:endParaRPr sz="3000">
              <a:latin typeface="Calibri"/>
              <a:cs typeface="Calibri"/>
            </a:endParaRPr>
          </a:p>
          <a:p>
            <a:pPr marL="12700">
              <a:lnSpc>
                <a:spcPts val="3662"/>
              </a:lnSpc>
            </a:pPr>
            <a:r>
              <a:rPr dirty="0" smtClean="0" sz="3000" spc="0">
                <a:latin typeface="Calibri"/>
                <a:cs typeface="Calibri"/>
              </a:rPr>
              <a:t>KP</a:t>
            </a:r>
            <a:r>
              <a:rPr dirty="0" smtClean="0" sz="3000" spc="9">
                <a:latin typeface="Calibri"/>
                <a:cs typeface="Calibri"/>
              </a:rPr>
              <a:t> </a:t>
            </a:r>
            <a:r>
              <a:rPr dirty="0" smtClean="0" sz="3000" spc="0">
                <a:latin typeface="Calibri"/>
                <a:cs typeface="Calibri"/>
              </a:rPr>
              <a:t>di</a:t>
            </a:r>
            <a:r>
              <a:rPr dirty="0" smtClean="0" sz="3000" spc="-24">
                <a:latin typeface="Calibri"/>
                <a:cs typeface="Calibri"/>
              </a:rPr>
              <a:t> </a:t>
            </a:r>
            <a:r>
              <a:rPr dirty="0" smtClean="0" sz="3000" spc="-44">
                <a:latin typeface="Calibri"/>
                <a:cs typeface="Calibri"/>
              </a:rPr>
              <a:t>R</a:t>
            </a:r>
            <a:r>
              <a:rPr dirty="0" smtClean="0" sz="3000" spc="0">
                <a:latin typeface="Calibri"/>
                <a:cs typeface="Calibri"/>
              </a:rPr>
              <a:t>S</a:t>
            </a:r>
            <a:r>
              <a:rPr dirty="0" smtClean="0" sz="3000" spc="0">
                <a:latin typeface="Calibri"/>
                <a:cs typeface="Calibri"/>
              </a:rPr>
              <a:t> </a:t>
            </a:r>
            <a:r>
              <a:rPr dirty="0" smtClean="0" sz="3000" spc="0">
                <a:latin typeface="Calibri"/>
                <a:cs typeface="Calibri"/>
              </a:rPr>
              <a:t>a</a:t>
            </a:r>
            <a:r>
              <a:rPr dirty="0" smtClean="0" sz="3000" spc="9">
                <a:latin typeface="Calibri"/>
                <a:cs typeface="Calibri"/>
              </a:rPr>
              <a:t>n</a:t>
            </a:r>
            <a:r>
              <a:rPr dirty="0" smtClean="0" sz="3000" spc="4">
                <a:latin typeface="Calibri"/>
                <a:cs typeface="Calibri"/>
              </a:rPr>
              <a:t>d</a:t>
            </a:r>
            <a:r>
              <a:rPr dirty="0" smtClean="0" sz="3000" spc="0">
                <a:latin typeface="Calibri"/>
                <a:cs typeface="Calibri"/>
              </a:rPr>
              <a:t>a</a:t>
            </a:r>
            <a:endParaRPr sz="3000">
              <a:latin typeface="Calibri"/>
              <a:cs typeface="Calibri"/>
            </a:endParaRPr>
          </a:p>
          <a:p>
            <a:pPr marL="12700" marR="44268">
              <a:lnSpc>
                <a:spcPts val="3662"/>
              </a:lnSpc>
              <a:spcBef>
                <a:spcPts val="300"/>
              </a:spcBef>
            </a:pPr>
            <a:r>
              <a:rPr dirty="0" smtClean="0" sz="3000" spc="9">
                <a:latin typeface="Calibri"/>
                <a:cs typeface="Calibri"/>
              </a:rPr>
              <a:t>I</a:t>
            </a:r>
            <a:r>
              <a:rPr dirty="0" smtClean="0" sz="3000" spc="-14">
                <a:latin typeface="Calibri"/>
                <a:cs typeface="Calibri"/>
              </a:rPr>
              <a:t>n</a:t>
            </a:r>
            <a:r>
              <a:rPr dirty="0" smtClean="0" sz="3000" spc="-19">
                <a:latin typeface="Calibri"/>
                <a:cs typeface="Calibri"/>
              </a:rPr>
              <a:t>t</a:t>
            </a:r>
            <a:r>
              <a:rPr dirty="0" smtClean="0" sz="3000" spc="0">
                <a:latin typeface="Calibri"/>
                <a:cs typeface="Calibri"/>
              </a:rPr>
              <a:t>eg</a:t>
            </a:r>
            <a:r>
              <a:rPr dirty="0" smtClean="0" sz="3000" spc="-64">
                <a:latin typeface="Calibri"/>
                <a:cs typeface="Calibri"/>
              </a:rPr>
              <a:t>r</a:t>
            </a:r>
            <a:r>
              <a:rPr dirty="0" smtClean="0" sz="3000" spc="0">
                <a:latin typeface="Calibri"/>
                <a:cs typeface="Calibri"/>
              </a:rPr>
              <a:t>as</a:t>
            </a:r>
            <a:r>
              <a:rPr dirty="0" smtClean="0" sz="3000" spc="4">
                <a:latin typeface="Calibri"/>
                <a:cs typeface="Calibri"/>
              </a:rPr>
              <a:t>i</a:t>
            </a:r>
            <a:r>
              <a:rPr dirty="0" smtClean="0" sz="3000" spc="-44">
                <a:latin typeface="Calibri"/>
                <a:cs typeface="Calibri"/>
              </a:rPr>
              <a:t>k</a:t>
            </a:r>
            <a:r>
              <a:rPr dirty="0" smtClean="0" sz="3000" spc="0">
                <a:latin typeface="Calibri"/>
                <a:cs typeface="Calibri"/>
              </a:rPr>
              <a:t>an</a:t>
            </a:r>
            <a:r>
              <a:rPr dirty="0" smtClean="0" sz="3000" spc="-69">
                <a:latin typeface="Calibri"/>
                <a:cs typeface="Calibri"/>
              </a:rPr>
              <a:t> </a:t>
            </a:r>
            <a:r>
              <a:rPr dirty="0" smtClean="0" sz="3000" spc="0">
                <a:latin typeface="Calibri"/>
                <a:cs typeface="Calibri"/>
              </a:rPr>
              <a:t>a</a:t>
            </a:r>
            <a:r>
              <a:rPr dirty="0" smtClean="0" sz="3000" spc="-19">
                <a:latin typeface="Calibri"/>
                <a:cs typeface="Calibri"/>
              </a:rPr>
              <a:t>k</a:t>
            </a:r>
            <a:r>
              <a:rPr dirty="0" smtClean="0" sz="3000" spc="0">
                <a:latin typeface="Calibri"/>
                <a:cs typeface="Calibri"/>
              </a:rPr>
              <a:t>tivi</a:t>
            </a:r>
            <a:r>
              <a:rPr dirty="0" smtClean="0" sz="3000" spc="-39">
                <a:latin typeface="Calibri"/>
                <a:cs typeface="Calibri"/>
              </a:rPr>
              <a:t>t</a:t>
            </a:r>
            <a:r>
              <a:rPr dirty="0" smtClean="0" sz="3000" spc="0">
                <a:latin typeface="Calibri"/>
                <a:cs typeface="Calibri"/>
              </a:rPr>
              <a:t>as</a:t>
            </a:r>
            <a:r>
              <a:rPr dirty="0" smtClean="0" sz="3000" spc="-25">
                <a:latin typeface="Calibri"/>
                <a:cs typeface="Calibri"/>
              </a:rPr>
              <a:t> </a:t>
            </a:r>
            <a:r>
              <a:rPr dirty="0" smtClean="0" sz="3000" spc="4">
                <a:latin typeface="Calibri"/>
                <a:cs typeface="Calibri"/>
              </a:rPr>
              <a:t>p</a:t>
            </a:r>
            <a:r>
              <a:rPr dirty="0" smtClean="0" sz="3000" spc="0">
                <a:latin typeface="Calibri"/>
                <a:cs typeface="Calibri"/>
              </a:rPr>
              <a:t>en</a:t>
            </a:r>
            <a:r>
              <a:rPr dirty="0" smtClean="0" sz="3000" spc="-14">
                <a:latin typeface="Calibri"/>
                <a:cs typeface="Calibri"/>
              </a:rPr>
              <a:t>g</a:t>
            </a:r>
            <a:r>
              <a:rPr dirty="0" smtClean="0" sz="3000" spc="0">
                <a:latin typeface="Calibri"/>
                <a:cs typeface="Calibri"/>
              </a:rPr>
              <a:t>elol</a:t>
            </a:r>
            <a:r>
              <a:rPr dirty="0" smtClean="0" sz="3000" spc="9">
                <a:latin typeface="Calibri"/>
                <a:cs typeface="Calibri"/>
              </a:rPr>
              <a:t>a</a:t>
            </a:r>
            <a:r>
              <a:rPr dirty="0" smtClean="0" sz="3000" spc="0">
                <a:latin typeface="Calibri"/>
                <a:cs typeface="Calibri"/>
              </a:rPr>
              <a:t>an</a:t>
            </a:r>
            <a:r>
              <a:rPr dirty="0" smtClean="0" sz="3000" spc="-44">
                <a:latin typeface="Calibri"/>
                <a:cs typeface="Calibri"/>
              </a:rPr>
              <a:t> </a:t>
            </a:r>
            <a:r>
              <a:rPr dirty="0" smtClean="0" sz="3000" spc="0">
                <a:latin typeface="Calibri"/>
                <a:cs typeface="Calibri"/>
              </a:rPr>
              <a:t>r</a:t>
            </a:r>
            <a:r>
              <a:rPr dirty="0" smtClean="0" sz="3000" spc="14">
                <a:latin typeface="Calibri"/>
                <a:cs typeface="Calibri"/>
              </a:rPr>
              <a:t>i</a:t>
            </a:r>
            <a:r>
              <a:rPr dirty="0" smtClean="0" sz="3000" spc="0">
                <a:latin typeface="Calibri"/>
                <a:cs typeface="Calibri"/>
              </a:rPr>
              <a:t>si</a:t>
            </a:r>
            <a:r>
              <a:rPr dirty="0" smtClean="0" sz="3000" spc="-84">
                <a:latin typeface="Calibri"/>
                <a:cs typeface="Calibri"/>
              </a:rPr>
              <a:t>k</a:t>
            </a:r>
            <a:r>
              <a:rPr dirty="0" smtClean="0" sz="3000" spc="0">
                <a:latin typeface="Calibri"/>
                <a:cs typeface="Calibri"/>
              </a:rPr>
              <a:t>o.</a:t>
            </a:r>
            <a:r>
              <a:rPr dirty="0" smtClean="0" sz="3000" spc="0">
                <a:latin typeface="Calibri"/>
                <a:cs typeface="Calibri"/>
              </a:rPr>
              <a:t> </a:t>
            </a:r>
            <a:endParaRPr sz="3000">
              <a:latin typeface="Calibri"/>
              <a:cs typeface="Calibri"/>
            </a:endParaRPr>
          </a:p>
          <a:p>
            <a:pPr marL="12700" marR="44268">
              <a:lnSpc>
                <a:spcPts val="3662"/>
              </a:lnSpc>
            </a:pPr>
            <a:r>
              <a:rPr dirty="0" smtClean="0" sz="3000" spc="-44">
                <a:latin typeface="Calibri"/>
                <a:cs typeface="Calibri"/>
              </a:rPr>
              <a:t>K</a:t>
            </a:r>
            <a:r>
              <a:rPr dirty="0" smtClean="0" sz="3000" spc="0">
                <a:latin typeface="Calibri"/>
                <a:cs typeface="Calibri"/>
              </a:rPr>
              <a:t>em</a:t>
            </a:r>
            <a:r>
              <a:rPr dirty="0" smtClean="0" sz="3000" spc="9">
                <a:latin typeface="Calibri"/>
                <a:cs typeface="Calibri"/>
              </a:rPr>
              <a:t>b</a:t>
            </a:r>
            <a:r>
              <a:rPr dirty="0" smtClean="0" sz="3000" spc="0">
                <a:latin typeface="Calibri"/>
                <a:cs typeface="Calibri"/>
              </a:rPr>
              <a:t>a</a:t>
            </a:r>
            <a:r>
              <a:rPr dirty="0" smtClean="0" sz="3000" spc="9">
                <a:latin typeface="Calibri"/>
                <a:cs typeface="Calibri"/>
              </a:rPr>
              <a:t>n</a:t>
            </a:r>
            <a:r>
              <a:rPr dirty="0" smtClean="0" sz="3000" spc="0">
                <a:latin typeface="Calibri"/>
                <a:cs typeface="Calibri"/>
              </a:rPr>
              <a:t>g</a:t>
            </a:r>
            <a:r>
              <a:rPr dirty="0" smtClean="0" sz="3000" spc="-39">
                <a:latin typeface="Calibri"/>
                <a:cs typeface="Calibri"/>
              </a:rPr>
              <a:t>k</a:t>
            </a:r>
            <a:r>
              <a:rPr dirty="0" smtClean="0" sz="3000" spc="0">
                <a:latin typeface="Calibri"/>
                <a:cs typeface="Calibri"/>
              </a:rPr>
              <a:t>an</a:t>
            </a:r>
            <a:r>
              <a:rPr dirty="0" smtClean="0" sz="3000" spc="-44">
                <a:latin typeface="Calibri"/>
                <a:cs typeface="Calibri"/>
              </a:rPr>
              <a:t> </a:t>
            </a:r>
            <a:r>
              <a:rPr dirty="0" smtClean="0" sz="3000" spc="0">
                <a:latin typeface="Calibri"/>
                <a:cs typeface="Calibri"/>
              </a:rPr>
              <a:t>s</a:t>
            </a:r>
            <a:r>
              <a:rPr dirty="0" smtClean="0" sz="3000" spc="4">
                <a:latin typeface="Calibri"/>
                <a:cs typeface="Calibri"/>
              </a:rPr>
              <a:t>i</a:t>
            </a:r>
            <a:r>
              <a:rPr dirty="0" smtClean="0" sz="3000" spc="-19">
                <a:latin typeface="Calibri"/>
                <a:cs typeface="Calibri"/>
              </a:rPr>
              <a:t>s</a:t>
            </a:r>
            <a:r>
              <a:rPr dirty="0" smtClean="0" sz="3000" spc="-19">
                <a:latin typeface="Calibri"/>
                <a:cs typeface="Calibri"/>
              </a:rPr>
              <a:t>t</a:t>
            </a:r>
            <a:r>
              <a:rPr dirty="0" smtClean="0" sz="3000" spc="0">
                <a:latin typeface="Calibri"/>
                <a:cs typeface="Calibri"/>
              </a:rPr>
              <a:t>em</a:t>
            </a:r>
            <a:r>
              <a:rPr dirty="0" smtClean="0" sz="3000" spc="-29">
                <a:latin typeface="Calibri"/>
                <a:cs typeface="Calibri"/>
              </a:rPr>
              <a:t> </a:t>
            </a:r>
            <a:r>
              <a:rPr dirty="0" smtClean="0" sz="3000" spc="0">
                <a:latin typeface="Calibri"/>
                <a:cs typeface="Calibri"/>
              </a:rPr>
              <a:t>&amp;p</a:t>
            </a:r>
            <a:r>
              <a:rPr dirty="0" smtClean="0" sz="3000" spc="-29">
                <a:latin typeface="Calibri"/>
                <a:cs typeface="Calibri"/>
              </a:rPr>
              <a:t>r</a:t>
            </a:r>
            <a:r>
              <a:rPr dirty="0" smtClean="0" sz="3000" spc="0">
                <a:latin typeface="Calibri"/>
                <a:cs typeface="Calibri"/>
              </a:rPr>
              <a:t>oses</a:t>
            </a:r>
            <a:r>
              <a:rPr dirty="0" smtClean="0" sz="3000" spc="0">
                <a:latin typeface="Calibri"/>
                <a:cs typeface="Calibri"/>
              </a:rPr>
              <a:t> </a:t>
            </a:r>
            <a:r>
              <a:rPr dirty="0" smtClean="0" sz="3000" spc="9">
                <a:latin typeface="Calibri"/>
                <a:cs typeface="Calibri"/>
              </a:rPr>
              <a:t>p</a:t>
            </a:r>
            <a:r>
              <a:rPr dirty="0" smtClean="0" sz="3000" spc="0">
                <a:latin typeface="Calibri"/>
                <a:cs typeface="Calibri"/>
              </a:rPr>
              <a:t>en</a:t>
            </a:r>
            <a:r>
              <a:rPr dirty="0" smtClean="0" sz="3000" spc="-14">
                <a:latin typeface="Calibri"/>
                <a:cs typeface="Calibri"/>
              </a:rPr>
              <a:t>g</a:t>
            </a:r>
            <a:r>
              <a:rPr dirty="0" smtClean="0" sz="3000" spc="0">
                <a:latin typeface="Calibri"/>
                <a:cs typeface="Calibri"/>
              </a:rPr>
              <a:t>elo</a:t>
            </a:r>
            <a:r>
              <a:rPr dirty="0" smtClean="0" sz="3000" spc="9">
                <a:latin typeface="Calibri"/>
                <a:cs typeface="Calibri"/>
              </a:rPr>
              <a:t>l</a:t>
            </a:r>
            <a:r>
              <a:rPr dirty="0" smtClean="0" sz="3000" spc="0">
                <a:latin typeface="Calibri"/>
                <a:cs typeface="Calibri"/>
              </a:rPr>
              <a:t>aan</a:t>
            </a:r>
            <a:r>
              <a:rPr dirty="0" smtClean="0" sz="3000" spc="-39">
                <a:latin typeface="Calibri"/>
                <a:cs typeface="Calibri"/>
              </a:rPr>
              <a:t> </a:t>
            </a:r>
            <a:r>
              <a:rPr dirty="0" smtClean="0" sz="3000" spc="0">
                <a:latin typeface="Calibri"/>
                <a:cs typeface="Calibri"/>
              </a:rPr>
              <a:t>r</a:t>
            </a:r>
            <a:r>
              <a:rPr dirty="0" smtClean="0" sz="3000" spc="14">
                <a:latin typeface="Calibri"/>
                <a:cs typeface="Calibri"/>
              </a:rPr>
              <a:t>i</a:t>
            </a:r>
            <a:r>
              <a:rPr dirty="0" smtClean="0" sz="3000" spc="0">
                <a:latin typeface="Calibri"/>
                <a:cs typeface="Calibri"/>
              </a:rPr>
              <a:t>s</a:t>
            </a:r>
            <a:r>
              <a:rPr dirty="0" smtClean="0" sz="3000" spc="4">
                <a:latin typeface="Calibri"/>
                <a:cs typeface="Calibri"/>
              </a:rPr>
              <a:t>i</a:t>
            </a:r>
            <a:r>
              <a:rPr dirty="0" smtClean="0" sz="3000" spc="-89">
                <a:latin typeface="Calibri"/>
                <a:cs typeface="Calibri"/>
              </a:rPr>
              <a:t>k</a:t>
            </a:r>
            <a:r>
              <a:rPr dirty="0" smtClean="0" sz="3000" spc="-44">
                <a:latin typeface="Calibri"/>
                <a:cs typeface="Calibri"/>
              </a:rPr>
              <a:t>o</a:t>
            </a:r>
            <a:r>
              <a:rPr dirty="0" smtClean="0" sz="3000" spc="0">
                <a:latin typeface="Calibri"/>
                <a:cs typeface="Calibri"/>
              </a:rPr>
              <a:t>,</a:t>
            </a:r>
            <a:r>
              <a:rPr dirty="0" smtClean="0" sz="3000" spc="0">
                <a:latin typeface="Calibri"/>
                <a:cs typeface="Calibri"/>
              </a:rPr>
              <a:t> </a:t>
            </a:r>
            <a:endParaRPr sz="3000">
              <a:latin typeface="Calibri"/>
              <a:cs typeface="Calibri"/>
            </a:endParaRPr>
          </a:p>
          <a:p>
            <a:pPr marL="12700" marR="44268">
              <a:lnSpc>
                <a:spcPts val="3662"/>
              </a:lnSpc>
            </a:pPr>
            <a:r>
              <a:rPr dirty="0" smtClean="0" sz="3000" spc="0">
                <a:latin typeface="Calibri"/>
                <a:cs typeface="Calibri"/>
              </a:rPr>
              <a:t>ser</a:t>
            </a:r>
            <a:r>
              <a:rPr dirty="0" smtClean="0" sz="3000" spc="-39">
                <a:latin typeface="Calibri"/>
                <a:cs typeface="Calibri"/>
              </a:rPr>
              <a:t>t</a:t>
            </a:r>
            <a:r>
              <a:rPr dirty="0" smtClean="0" sz="3000" spc="0">
                <a:latin typeface="Calibri"/>
                <a:cs typeface="Calibri"/>
              </a:rPr>
              <a:t>a</a:t>
            </a:r>
            <a:r>
              <a:rPr dirty="0" smtClean="0" sz="3000" spc="0">
                <a:latin typeface="Calibri"/>
                <a:cs typeface="Calibri"/>
              </a:rPr>
              <a:t> </a:t>
            </a:r>
            <a:r>
              <a:rPr dirty="0" smtClean="0" sz="3000" spc="0">
                <a:latin typeface="Calibri"/>
                <a:cs typeface="Calibri"/>
              </a:rPr>
              <a:t>la</a:t>
            </a:r>
            <a:r>
              <a:rPr dirty="0" smtClean="0" sz="3000" spc="-39">
                <a:latin typeface="Calibri"/>
                <a:cs typeface="Calibri"/>
              </a:rPr>
              <a:t>k</a:t>
            </a:r>
            <a:r>
              <a:rPr dirty="0" smtClean="0" sz="3000" spc="4">
                <a:latin typeface="Calibri"/>
                <a:cs typeface="Calibri"/>
              </a:rPr>
              <a:t>u</a:t>
            </a:r>
            <a:r>
              <a:rPr dirty="0" smtClean="0" sz="3000" spc="-44">
                <a:latin typeface="Calibri"/>
                <a:cs typeface="Calibri"/>
              </a:rPr>
              <a:t>k</a:t>
            </a:r>
            <a:r>
              <a:rPr dirty="0" smtClean="0" sz="3000" spc="0">
                <a:latin typeface="Calibri"/>
                <a:cs typeface="Calibri"/>
              </a:rPr>
              <a:t>an</a:t>
            </a:r>
            <a:r>
              <a:rPr dirty="0" smtClean="0" sz="3000" spc="-44">
                <a:latin typeface="Calibri"/>
                <a:cs typeface="Calibri"/>
              </a:rPr>
              <a:t> </a:t>
            </a:r>
            <a:r>
              <a:rPr dirty="0" smtClean="0" sz="3000" spc="0">
                <a:latin typeface="Calibri"/>
                <a:cs typeface="Calibri"/>
              </a:rPr>
              <a:t>i</a:t>
            </a:r>
            <a:r>
              <a:rPr dirty="0" smtClean="0" sz="3000" spc="9">
                <a:latin typeface="Calibri"/>
                <a:cs typeface="Calibri"/>
              </a:rPr>
              <a:t>d</a:t>
            </a:r>
            <a:r>
              <a:rPr dirty="0" smtClean="0" sz="3000" spc="0">
                <a:latin typeface="Calibri"/>
                <a:cs typeface="Calibri"/>
              </a:rPr>
              <a:t>e</a:t>
            </a:r>
            <a:r>
              <a:rPr dirty="0" smtClean="0" sz="3000" spc="-19">
                <a:latin typeface="Calibri"/>
                <a:cs typeface="Calibri"/>
              </a:rPr>
              <a:t>n</a:t>
            </a:r>
            <a:r>
              <a:rPr dirty="0" smtClean="0" sz="3000" spc="0">
                <a:latin typeface="Calibri"/>
                <a:cs typeface="Calibri"/>
              </a:rPr>
              <a:t>tif</a:t>
            </a:r>
            <a:r>
              <a:rPr dirty="0" smtClean="0" sz="3000" spc="9">
                <a:latin typeface="Calibri"/>
                <a:cs typeface="Calibri"/>
              </a:rPr>
              <a:t>i</a:t>
            </a:r>
            <a:r>
              <a:rPr dirty="0" smtClean="0" sz="3000" spc="-44">
                <a:latin typeface="Calibri"/>
                <a:cs typeface="Calibri"/>
              </a:rPr>
              <a:t>k</a:t>
            </a:r>
            <a:r>
              <a:rPr dirty="0" smtClean="0" sz="3000" spc="0">
                <a:latin typeface="Calibri"/>
                <a:cs typeface="Calibri"/>
              </a:rPr>
              <a:t>asi</a:t>
            </a:r>
            <a:r>
              <a:rPr dirty="0" smtClean="0" sz="3000" spc="-69">
                <a:latin typeface="Calibri"/>
                <a:cs typeface="Calibri"/>
              </a:rPr>
              <a:t> </a:t>
            </a:r>
            <a:r>
              <a:rPr dirty="0" smtClean="0" sz="3000" spc="4">
                <a:latin typeface="Calibri"/>
                <a:cs typeface="Calibri"/>
              </a:rPr>
              <a:t>d</a:t>
            </a:r>
            <a:r>
              <a:rPr dirty="0" smtClean="0" sz="3000" spc="0">
                <a:latin typeface="Calibri"/>
                <a:cs typeface="Calibri"/>
              </a:rPr>
              <a:t>an</a:t>
            </a:r>
            <a:r>
              <a:rPr dirty="0" smtClean="0" sz="3000" spc="9">
                <a:latin typeface="Calibri"/>
                <a:cs typeface="Calibri"/>
              </a:rPr>
              <a:t> </a:t>
            </a:r>
            <a:r>
              <a:rPr dirty="0" smtClean="0" sz="3000" spc="0">
                <a:latin typeface="Calibri"/>
                <a:cs typeface="Calibri"/>
              </a:rPr>
              <a:t>as</a:t>
            </a:r>
            <a:r>
              <a:rPr dirty="0" smtClean="0" sz="3000" spc="-9">
                <a:latin typeface="Calibri"/>
                <a:cs typeface="Calibri"/>
              </a:rPr>
              <a:t>e</a:t>
            </a:r>
            <a:r>
              <a:rPr dirty="0" smtClean="0" sz="3000" spc="0">
                <a:latin typeface="Calibri"/>
                <a:cs typeface="Calibri"/>
              </a:rPr>
              <a:t>smen</a:t>
            </a:r>
            <a:r>
              <a:rPr dirty="0" smtClean="0" sz="3000" spc="-19">
                <a:latin typeface="Calibri"/>
                <a:cs typeface="Calibri"/>
              </a:rPr>
              <a:t> </a:t>
            </a:r>
            <a:r>
              <a:rPr dirty="0" smtClean="0" sz="3000" spc="4">
                <a:latin typeface="Calibri"/>
                <a:cs typeface="Calibri"/>
              </a:rPr>
              <a:t>h</a:t>
            </a:r>
            <a:r>
              <a:rPr dirty="0" smtClean="0" sz="3000" spc="0">
                <a:latin typeface="Calibri"/>
                <a:cs typeface="Calibri"/>
              </a:rPr>
              <a:t>al</a:t>
            </a:r>
            <a:r>
              <a:rPr dirty="0" smtClean="0" sz="3000" spc="0">
                <a:latin typeface="Calibri"/>
                <a:cs typeface="Calibri"/>
              </a:rPr>
              <a:t> </a:t>
            </a:r>
            <a:r>
              <a:rPr dirty="0" smtClean="0" sz="3000" spc="-39">
                <a:latin typeface="Calibri"/>
                <a:cs typeface="Calibri"/>
              </a:rPr>
              <a:t>y</a:t>
            </a:r>
            <a:r>
              <a:rPr dirty="0" smtClean="0" sz="3000" spc="0">
                <a:latin typeface="Calibri"/>
                <a:cs typeface="Calibri"/>
              </a:rPr>
              <a:t>a</a:t>
            </a:r>
            <a:r>
              <a:rPr dirty="0" smtClean="0" sz="3000" spc="9">
                <a:latin typeface="Calibri"/>
                <a:cs typeface="Calibri"/>
              </a:rPr>
              <a:t>n</a:t>
            </a:r>
            <a:r>
              <a:rPr dirty="0" smtClean="0" sz="3000" spc="0">
                <a:latin typeface="Calibri"/>
                <a:cs typeface="Calibri"/>
              </a:rPr>
              <a:t>g</a:t>
            </a:r>
            <a:r>
              <a:rPr dirty="0" smtClean="0" sz="3000" spc="0">
                <a:latin typeface="Calibri"/>
                <a:cs typeface="Calibri"/>
              </a:rPr>
              <a:t> </a:t>
            </a:r>
            <a:endParaRPr sz="3000">
              <a:latin typeface="Calibri"/>
              <a:cs typeface="Calibri"/>
            </a:endParaRPr>
          </a:p>
          <a:p>
            <a:pPr marL="12700" marR="44268">
              <a:lnSpc>
                <a:spcPts val="3662"/>
              </a:lnSpc>
            </a:pPr>
            <a:r>
              <a:rPr dirty="0" smtClean="0" sz="3000" spc="9">
                <a:latin typeface="Calibri"/>
                <a:cs typeface="Calibri"/>
              </a:rPr>
              <a:t>p</a:t>
            </a:r>
            <a:r>
              <a:rPr dirty="0" smtClean="0" sz="3000" spc="0">
                <a:latin typeface="Calibri"/>
                <a:cs typeface="Calibri"/>
              </a:rPr>
              <a:t>o</a:t>
            </a:r>
            <a:r>
              <a:rPr dirty="0" smtClean="0" sz="3000" spc="-14">
                <a:latin typeface="Calibri"/>
                <a:cs typeface="Calibri"/>
              </a:rPr>
              <a:t>t</a:t>
            </a:r>
            <a:r>
              <a:rPr dirty="0" smtClean="0" sz="3000" spc="0">
                <a:latin typeface="Calibri"/>
                <a:cs typeface="Calibri"/>
              </a:rPr>
              <a:t>ens</a:t>
            </a:r>
            <a:r>
              <a:rPr dirty="0" smtClean="0" sz="3000" spc="14">
                <a:latin typeface="Calibri"/>
                <a:cs typeface="Calibri"/>
              </a:rPr>
              <a:t>i</a:t>
            </a:r>
            <a:r>
              <a:rPr dirty="0" smtClean="0" sz="3000" spc="0">
                <a:latin typeface="Calibri"/>
                <a:cs typeface="Calibri"/>
              </a:rPr>
              <a:t>al</a:t>
            </a:r>
            <a:r>
              <a:rPr dirty="0" smtClean="0" sz="3000" spc="-44">
                <a:latin typeface="Calibri"/>
                <a:cs typeface="Calibri"/>
              </a:rPr>
              <a:t> </a:t>
            </a:r>
            <a:r>
              <a:rPr dirty="0" smtClean="0" sz="3000" spc="9">
                <a:latin typeface="Calibri"/>
                <a:cs typeface="Calibri"/>
              </a:rPr>
              <a:t>b</a:t>
            </a:r>
            <a:r>
              <a:rPr dirty="0" smtClean="0" sz="3000" spc="0">
                <a:latin typeface="Calibri"/>
                <a:cs typeface="Calibri"/>
              </a:rPr>
              <a:t>erm</a:t>
            </a:r>
            <a:r>
              <a:rPr dirty="0" smtClean="0" sz="3000" spc="9">
                <a:latin typeface="Calibri"/>
                <a:cs typeface="Calibri"/>
              </a:rPr>
              <a:t>a</a:t>
            </a:r>
            <a:r>
              <a:rPr dirty="0" smtClean="0" sz="3000" spc="0">
                <a:latin typeface="Calibri"/>
                <a:cs typeface="Calibri"/>
              </a:rPr>
              <a:t>sa</a:t>
            </a:r>
            <a:r>
              <a:rPr dirty="0" smtClean="0" sz="3000" spc="9">
                <a:latin typeface="Calibri"/>
                <a:cs typeface="Calibri"/>
              </a:rPr>
              <a:t>l</a:t>
            </a:r>
            <a:r>
              <a:rPr dirty="0" smtClean="0" sz="3000" spc="0">
                <a:latin typeface="Calibri"/>
                <a:cs typeface="Calibri"/>
              </a:rPr>
              <a:t>ah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6244" y="2985541"/>
            <a:ext cx="370649" cy="406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155"/>
              </a:lnSpc>
              <a:spcBef>
                <a:spcPts val="157"/>
              </a:spcBef>
            </a:pPr>
            <a:r>
              <a:rPr dirty="0" smtClean="0" baseline="2730" sz="4500" spc="9">
                <a:latin typeface="Calibri"/>
                <a:cs typeface="Calibri"/>
              </a:rPr>
              <a:t>I</a:t>
            </a:r>
            <a:r>
              <a:rPr dirty="0" smtClean="0" baseline="2730" sz="4500" spc="-9">
                <a:latin typeface="Calibri"/>
                <a:cs typeface="Calibri"/>
              </a:rPr>
              <a:t>I</a:t>
            </a:r>
            <a:r>
              <a:rPr dirty="0" smtClean="0" baseline="2730" sz="4500" spc="0">
                <a:latin typeface="Calibri"/>
                <a:cs typeface="Calibri"/>
              </a:rPr>
              <a:t>.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6244" y="4312056"/>
            <a:ext cx="467881" cy="4067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155"/>
              </a:lnSpc>
              <a:spcBef>
                <a:spcPts val="157"/>
              </a:spcBef>
            </a:pPr>
            <a:r>
              <a:rPr dirty="0" smtClean="0" baseline="2730" sz="4500" spc="9">
                <a:latin typeface="Calibri"/>
                <a:cs typeface="Calibri"/>
              </a:rPr>
              <a:t>I</a:t>
            </a:r>
            <a:r>
              <a:rPr dirty="0" smtClean="0" baseline="2730" sz="4500" spc="-9">
                <a:latin typeface="Calibri"/>
                <a:cs typeface="Calibri"/>
              </a:rPr>
              <a:t>I</a:t>
            </a:r>
            <a:r>
              <a:rPr dirty="0" smtClean="0" baseline="2730" sz="4500" spc="9">
                <a:latin typeface="Calibri"/>
                <a:cs typeface="Calibri"/>
              </a:rPr>
              <a:t>I</a:t>
            </a:r>
            <a:r>
              <a:rPr dirty="0" smtClean="0" baseline="2730" sz="4500" spc="0">
                <a:latin typeface="Calibri"/>
                <a:cs typeface="Calibri"/>
              </a:rPr>
              <a:t>.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58723" y="275844"/>
            <a:ext cx="8229600" cy="1143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33123" marR="438693" algn="ctr">
              <a:lnSpc>
                <a:spcPts val="4510"/>
              </a:lnSpc>
              <a:spcBef>
                <a:spcPts val="225"/>
              </a:spcBef>
            </a:pPr>
            <a:r>
              <a:rPr dirty="0" smtClean="0" baseline="2048" sz="6000" spc="-250">
                <a:latin typeface="Calibri"/>
                <a:cs typeface="Calibri"/>
              </a:rPr>
              <a:t>T</a:t>
            </a:r>
            <a:r>
              <a:rPr dirty="0" smtClean="0" baseline="2048" sz="6000" spc="0">
                <a:latin typeface="Calibri"/>
                <a:cs typeface="Calibri"/>
              </a:rPr>
              <a:t>uj</a:t>
            </a:r>
            <a:r>
              <a:rPr dirty="0" smtClean="0" baseline="2048" sz="6000" spc="9">
                <a:latin typeface="Calibri"/>
                <a:cs typeface="Calibri"/>
              </a:rPr>
              <a:t>u</a:t>
            </a:r>
            <a:r>
              <a:rPr dirty="0" smtClean="0" baseline="2048" sz="6000" spc="0">
                <a:latin typeface="Calibri"/>
                <a:cs typeface="Calibri"/>
              </a:rPr>
              <a:t>h</a:t>
            </a:r>
            <a:r>
              <a:rPr dirty="0" smtClean="0" baseline="2048" sz="6000" spc="-34">
                <a:latin typeface="Calibri"/>
                <a:cs typeface="Calibri"/>
              </a:rPr>
              <a:t> </a:t>
            </a:r>
            <a:r>
              <a:rPr dirty="0" smtClean="0" baseline="2048" sz="6000" spc="0">
                <a:latin typeface="Calibri"/>
                <a:cs typeface="Calibri"/>
              </a:rPr>
              <a:t>lang</a:t>
            </a:r>
            <a:r>
              <a:rPr dirty="0" smtClean="0" baseline="2048" sz="6000" spc="-69">
                <a:latin typeface="Calibri"/>
                <a:cs typeface="Calibri"/>
              </a:rPr>
              <a:t>k</a:t>
            </a:r>
            <a:r>
              <a:rPr dirty="0" smtClean="0" baseline="2048" sz="6000" spc="0">
                <a:latin typeface="Calibri"/>
                <a:cs typeface="Calibri"/>
              </a:rPr>
              <a:t>ah</a:t>
            </a:r>
            <a:r>
              <a:rPr dirty="0" smtClean="0" baseline="2048" sz="6000" spc="-59">
                <a:latin typeface="Calibri"/>
                <a:cs typeface="Calibri"/>
              </a:rPr>
              <a:t> </a:t>
            </a:r>
            <a:r>
              <a:rPr dirty="0" smtClean="0" baseline="2048" sz="6000" spc="0">
                <a:latin typeface="Calibri"/>
                <a:cs typeface="Calibri"/>
              </a:rPr>
              <a:t>m</a:t>
            </a:r>
            <a:r>
              <a:rPr dirty="0" smtClean="0" baseline="2048" sz="6000" spc="-14">
                <a:latin typeface="Calibri"/>
                <a:cs typeface="Calibri"/>
              </a:rPr>
              <a:t>e</a:t>
            </a:r>
            <a:r>
              <a:rPr dirty="0" smtClean="0" baseline="2048" sz="6000" spc="0">
                <a:latin typeface="Calibri"/>
                <a:cs typeface="Calibri"/>
              </a:rPr>
              <a:t>n</a:t>
            </a:r>
            <a:r>
              <a:rPr dirty="0" smtClean="0" baseline="2048" sz="6000" spc="4">
                <a:latin typeface="Calibri"/>
                <a:cs typeface="Calibri"/>
              </a:rPr>
              <a:t>u</a:t>
            </a:r>
            <a:r>
              <a:rPr dirty="0" smtClean="0" baseline="2048" sz="6000" spc="0">
                <a:latin typeface="Calibri"/>
                <a:cs typeface="Calibri"/>
              </a:rPr>
              <a:t>ju</a:t>
            </a:r>
            <a:r>
              <a:rPr dirty="0" smtClean="0" baseline="2048" sz="6000" spc="-34">
                <a:latin typeface="Calibri"/>
                <a:cs typeface="Calibri"/>
              </a:rPr>
              <a:t> </a:t>
            </a:r>
            <a:r>
              <a:rPr dirty="0" smtClean="0" baseline="2048" sz="6000" spc="-119">
                <a:latin typeface="Calibri"/>
                <a:cs typeface="Calibri"/>
              </a:rPr>
              <a:t>k</a:t>
            </a:r>
            <a:r>
              <a:rPr dirty="0" smtClean="0" baseline="2048" sz="6000" spc="0">
                <a:latin typeface="Calibri"/>
                <a:cs typeface="Calibri"/>
              </a:rPr>
              <a:t>e</a:t>
            </a:r>
            <a:r>
              <a:rPr dirty="0" smtClean="0" baseline="2048" sz="6000" spc="-9">
                <a:latin typeface="Calibri"/>
                <a:cs typeface="Calibri"/>
              </a:rPr>
              <a:t>s</a:t>
            </a:r>
            <a:r>
              <a:rPr dirty="0" smtClean="0" baseline="2048" sz="6000" spc="0">
                <a:latin typeface="Calibri"/>
                <a:cs typeface="Calibri"/>
              </a:rPr>
              <a:t>e</a:t>
            </a:r>
            <a:r>
              <a:rPr dirty="0" smtClean="0" baseline="2048" sz="6000" spc="-9">
                <a:latin typeface="Calibri"/>
                <a:cs typeface="Calibri"/>
              </a:rPr>
              <a:t>l</a:t>
            </a:r>
            <a:r>
              <a:rPr dirty="0" smtClean="0" baseline="2048" sz="6000" spc="0">
                <a:latin typeface="Calibri"/>
                <a:cs typeface="Calibri"/>
              </a:rPr>
              <a:t>am</a:t>
            </a:r>
            <a:r>
              <a:rPr dirty="0" smtClean="0" baseline="2048" sz="6000" spc="-59">
                <a:latin typeface="Calibri"/>
                <a:cs typeface="Calibri"/>
              </a:rPr>
              <a:t>a</a:t>
            </a:r>
            <a:r>
              <a:rPr dirty="0" smtClean="0" baseline="2048" sz="6000" spc="-50">
                <a:latin typeface="Calibri"/>
                <a:cs typeface="Calibri"/>
              </a:rPr>
              <a:t>t</a:t>
            </a:r>
            <a:r>
              <a:rPr dirty="0" smtClean="0" baseline="2048" sz="6000" spc="0">
                <a:latin typeface="Calibri"/>
                <a:cs typeface="Calibri"/>
              </a:rPr>
              <a:t>an</a:t>
            </a:r>
            <a:endParaRPr sz="4000">
              <a:latin typeface="Calibri"/>
              <a:cs typeface="Calibri"/>
            </a:endParaRPr>
          </a:p>
          <a:p>
            <a:pPr marL="3088794" marR="3091123" algn="ctr">
              <a:lnSpc>
                <a:spcPts val="4490"/>
              </a:lnSpc>
            </a:pPr>
            <a:r>
              <a:rPr dirty="0" smtClean="0" baseline="-2048" sz="6000" spc="-104">
                <a:latin typeface="Calibri"/>
                <a:cs typeface="Calibri"/>
              </a:rPr>
              <a:t>P</a:t>
            </a:r>
            <a:r>
              <a:rPr dirty="0" smtClean="0" baseline="-2048" sz="6000" spc="0">
                <a:latin typeface="Calibri"/>
                <a:cs typeface="Calibri"/>
              </a:rPr>
              <a:t>as</a:t>
            </a:r>
            <a:r>
              <a:rPr dirty="0" smtClean="0" baseline="-2048" sz="6000" spc="-19">
                <a:latin typeface="Calibri"/>
                <a:cs typeface="Calibri"/>
              </a:rPr>
              <a:t>i</a:t>
            </a:r>
            <a:r>
              <a:rPr dirty="0" smtClean="0" baseline="-2048" sz="6000" spc="0">
                <a:latin typeface="Calibri"/>
                <a:cs typeface="Calibri"/>
              </a:rPr>
              <a:t>en</a:t>
            </a:r>
            <a:r>
              <a:rPr dirty="0" smtClean="0" baseline="-2048" sz="6000" spc="-9">
                <a:latin typeface="Calibri"/>
                <a:cs typeface="Calibri"/>
              </a:rPr>
              <a:t> </a:t>
            </a:r>
            <a:r>
              <a:rPr dirty="0" smtClean="0" baseline="-2048" sz="6000" spc="-39">
                <a:latin typeface="Calibri"/>
                <a:cs typeface="Calibri"/>
              </a:rPr>
              <a:t>R</a:t>
            </a:r>
            <a:r>
              <a:rPr dirty="0" smtClean="0" baseline="-2048" sz="6000" spc="0">
                <a:latin typeface="Calibri"/>
                <a:cs typeface="Calibri"/>
              </a:rPr>
              <a:t>S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xsi="http://www.w3.org/2001/XMLSchema-instance"/>
</file>