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sldIdLst>
    <p:sldId id="256" r:id="rId4"/>
    <p:sldId id="258" r:id="rId5"/>
    <p:sldId id="259" r:id="rId6"/>
    <p:sldId id="260" r:id="rId7"/>
    <p:sldId id="267" r:id="rId8"/>
    <p:sldId id="262" r:id="rId9"/>
    <p:sldId id="263" r:id="rId10"/>
    <p:sldId id="264" r:id="rId11"/>
    <p:sldId id="269" r:id="rId12"/>
    <p:sldId id="286" r:id="rId13"/>
    <p:sldId id="28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65" r:id="rId28"/>
    <p:sldId id="285" r:id="rId29"/>
    <p:sldId id="266" r:id="rId3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3" Type="http://schemas.openxmlformats.org/officeDocument/2006/relationships/theme" Target="../theme/theme2.xml"/><Relationship Id="rId22" Type="http://schemas.openxmlformats.org/officeDocument/2006/relationships/image" Target="../media/image4.png"/><Relationship Id="rId21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25.xml"/><Relationship Id="rId2" Type="http://schemas.openxmlformats.org/officeDocument/2006/relationships/slideLayout" Target="../slideLayouts/slideLayout7.xml"/><Relationship Id="rId19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png"/></Relationships>
</file>