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58"/>
  </p:notesMasterIdLst>
  <p:sldIdLst>
    <p:sldId id="256" r:id="rId2"/>
    <p:sldId id="257" r:id="rId3"/>
    <p:sldId id="289" r:id="rId4"/>
    <p:sldId id="290" r:id="rId5"/>
    <p:sldId id="291" r:id="rId6"/>
    <p:sldId id="259" r:id="rId7"/>
    <p:sldId id="292" r:id="rId8"/>
    <p:sldId id="293" r:id="rId9"/>
    <p:sldId id="294" r:id="rId10"/>
    <p:sldId id="275" r:id="rId11"/>
    <p:sldId id="277" r:id="rId12"/>
    <p:sldId id="258"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274" r:id="rId28"/>
    <p:sldId id="282" r:id="rId29"/>
    <p:sldId id="260" r:id="rId30"/>
    <p:sldId id="264" r:id="rId31"/>
    <p:sldId id="284" r:id="rId32"/>
    <p:sldId id="309" r:id="rId33"/>
    <p:sldId id="310" r:id="rId34"/>
    <p:sldId id="311" r:id="rId35"/>
    <p:sldId id="312" r:id="rId36"/>
    <p:sldId id="313" r:id="rId37"/>
    <p:sldId id="314" r:id="rId38"/>
    <p:sldId id="315" r:id="rId39"/>
    <p:sldId id="316" r:id="rId40"/>
    <p:sldId id="26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262" r:id="rId54"/>
    <p:sldId id="329" r:id="rId55"/>
    <p:sldId id="330" r:id="rId56"/>
    <p:sldId id="331" r:id="rId57"/>
  </p:sldIdLst>
  <p:sldSz cx="9144000" cy="5143500" type="screen16x9"/>
  <p:notesSz cx="6858000" cy="9144000"/>
  <p:embeddedFontLst>
    <p:embeddedFont>
      <p:font typeface="Jua" panose="020B0604020202020204" charset="-127"/>
      <p:regular r:id="rId59"/>
    </p:embeddedFont>
    <p:embeddedFont>
      <p:font typeface="Maven Pro" panose="020B0604020202020204" charset="0"/>
      <p:regular r:id="rId60"/>
      <p:bold r:id="rId61"/>
    </p:embeddedFont>
    <p:embeddedFont>
      <p:font typeface="Merienda One" panose="020B0604020202020204" charset="0"/>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7407D9-9F1A-48AD-A417-B46887A9ACCF}">
  <a:tblStyle styleId="{997407D9-9F1A-48AD-A417-B46887A9AC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2e7e504fd2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2e7e504fd2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12e7e504fd2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12e7e504fd2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e80977b1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e80977b1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21020F5B-E0C7-1E2E-A043-05532619227C}"/>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73228C25-DBD1-C6E4-8D02-404EB8C7C5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1052456D-471D-75E4-1251-EFC0F4B4D5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83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305B09BC-6FED-783A-C7B2-ECEA495443F3}"/>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406D5C39-BE3E-8DB2-13CE-209F9ABCF4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517B491B-DDC4-F109-3AC1-4DCD75D3E7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52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03145A04-82E1-DEBC-077A-05636A47FEEF}"/>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746C88F1-D987-FB16-067A-853D20DC3B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29219411-6150-71C7-7B96-B0BD07B415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61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CDD9BB63-EC32-DB49-E06A-BAAE5AB690A6}"/>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AAFFED62-1F3D-31F2-A752-22E9AB2FE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D42A5890-FCC2-A56E-1795-7D0367377C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049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11B4916B-2038-3B29-3D99-548ACFC22BA5}"/>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1A15F5F2-C8BA-683F-C06E-B05843F87F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523553D6-3633-CC15-FA82-73985FA617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8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97CE0A67-A584-B1C6-3D7E-167848CC2714}"/>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824D265E-641A-692D-D6D9-68F3611A42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47747F24-0FEF-9D96-7B56-171DEB3A0E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29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0718CD2E-4F81-8E12-6812-1EEA872D0F64}"/>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6CEDF2B3-2BE5-D2DB-1395-5131E11390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E4AC178C-BAAB-D517-0B9C-2E4B38B8E2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94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D9FB59DF-913B-8B1A-7429-168825AD3624}"/>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253EE120-A26A-CB59-C9A7-3FC255CAEA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17A972A6-36E4-0806-E24F-FAD729A921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934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3377F13B-C9CB-93D9-ADFE-085EEC7F69C6}"/>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D6A673C6-A9FB-A729-77B3-C8ABB98AA5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15F7C925-AC49-1AD0-329D-36358ABF8E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0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36502844-B0D2-FB2E-5377-3288DDA28C61}"/>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24770904-4945-D5E4-8140-0B8A0E3992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7C8DB75B-E535-097C-DAF1-A300E8CEE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58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02E2AA8C-F58E-5F39-95B3-14E870E1F812}"/>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050C98B7-FEE3-AC23-A780-30E7F4BECF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74DE101D-9E96-FAE0-7872-1E96824FBB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94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46F9BB6C-40F9-A8BE-8E66-5935E59AAB6B}"/>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284F8457-FBE7-FD2E-D71F-DB047FFB4A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1C03A778-9B70-3C91-9A4E-15A296B126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965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C579C94B-1C26-DC98-65AB-0A2168EF157D}"/>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6EAF1822-A33A-C7CD-EE40-31F147E317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221A748B-8A8B-E02A-09D2-575DEDE5C9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012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367066D-943E-263C-8273-88C45B155C0D}"/>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05E31138-38F4-080D-C058-03E9ED75AF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7C4DF713-6237-548E-D852-D1A5F371EF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371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2e7e504fd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12e7e504fd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12e7e504fd2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12e7e504fd2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e80977b1f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e80977b1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D3E176AB-0DA4-1A51-5DAF-F2225ECE9329}"/>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D496F46B-0773-2D4E-8208-E41910CB97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8DA844CC-8B04-E3BC-CAC2-A04C5D540E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144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9f12e5670_0_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9f12e5670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12e7e504fd2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12e7e504fd2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2e7e504fd2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2e7e504fd2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2e7e504fd2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2e7e504fd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D668B700-6E62-A4C2-E7D6-34C21A6F7CE3}"/>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251BC39C-9A1E-4B2D-C722-26CB62594E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7DFFFA5B-B299-6FE8-A951-0E1649D4DC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49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E3C4BFF1-1FB3-862E-41B7-A2518CC42738}"/>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EA36E212-CBFC-7DE8-85CE-45F4B25188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818F4E19-CD32-515B-AA0E-93D9061A02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4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2f40f02f2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2f40f02f2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54C17F04-F6C0-BD12-0225-33B9B949573E}"/>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D834A171-E0A4-7405-39BD-6B698953C6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CD6B1E4F-E819-ED90-642C-22E4D5B75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340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7A97B986-E6A5-C388-E257-9A1823ABEBA2}"/>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EDA94D82-67C7-1C68-89CF-D30DC8A464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28931EE0-F9AE-9B3F-A965-1214398F90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02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EC19691-9511-2288-C7D4-B3B219DA9FE7}"/>
            </a:ext>
          </a:extLst>
        </p:cNvPr>
        <p:cNvGrpSpPr/>
        <p:nvPr/>
      </p:nvGrpSpPr>
      <p:grpSpPr>
        <a:xfrm>
          <a:off x="0" y="0"/>
          <a:ext cx="0" cy="0"/>
          <a:chOff x="0" y="0"/>
          <a:chExt cx="0" cy="0"/>
        </a:xfrm>
      </p:grpSpPr>
      <p:sp>
        <p:nvSpPr>
          <p:cNvPr id="122" name="Google Shape;122;gad36770f46_0_0:notes">
            <a:extLst>
              <a:ext uri="{FF2B5EF4-FFF2-40B4-BE49-F238E27FC236}">
                <a16:creationId xmlns:a16="http://schemas.microsoft.com/office/drawing/2014/main" id="{62D19356-3143-6D72-F3C6-9738FD8460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a:extLst>
              <a:ext uri="{FF2B5EF4-FFF2-40B4-BE49-F238E27FC236}">
                <a16:creationId xmlns:a16="http://schemas.microsoft.com/office/drawing/2014/main" id="{EEE6E90E-9840-ACE8-D325-92ACDFD82B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768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2807100" y="3450043"/>
            <a:ext cx="3529800" cy="3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914300" y="1123900"/>
            <a:ext cx="5315400" cy="1593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0">
                <a:latin typeface="Merienda One"/>
                <a:ea typeface="Merienda One"/>
                <a:cs typeface="Merienda One"/>
                <a:sym typeface="Meriend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2"/>
          </p:nvPr>
        </p:nvSpPr>
        <p:spPr>
          <a:xfrm>
            <a:off x="1495800" y="2717500"/>
            <a:ext cx="6152400" cy="4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1pPr>
            <a:lvl2pPr lvl="1">
              <a:spcBef>
                <a:spcPts val="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2pPr>
            <a:lvl3pPr lvl="2">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3pPr>
            <a:lvl4pPr lvl="3">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4pPr>
            <a:lvl5pPr lvl="4">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5pPr>
            <a:lvl6pPr lvl="5">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6pPr>
            <a:lvl7pPr lvl="6">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7pPr>
            <a:lvl8pPr lvl="7">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8pPr>
            <a:lvl9pPr lvl="8">
              <a:spcBef>
                <a:spcPts val="1600"/>
              </a:spcBef>
              <a:spcAft>
                <a:spcPts val="1600"/>
              </a:spcAft>
              <a:buClr>
                <a:schemeClr val="accent5"/>
              </a:buClr>
              <a:buSzPts val="3000"/>
              <a:buFont typeface="Merienda One"/>
              <a:buNone/>
              <a:defRPr sz="3000">
                <a:solidFill>
                  <a:schemeClr val="accent5"/>
                </a:solidFill>
                <a:latin typeface="Merienda One"/>
                <a:ea typeface="Merienda One"/>
                <a:cs typeface="Merienda One"/>
                <a:sym typeface="Merienda One"/>
              </a:defRPr>
            </a:lvl9pPr>
          </a:lstStyle>
          <a:p>
            <a:endParaRPr/>
          </a:p>
        </p:txBody>
      </p:sp>
      <p:pic>
        <p:nvPicPr>
          <p:cNvPr id="12" name="Google Shape;12;p2"/>
          <p:cNvPicPr preferRelativeResize="0"/>
          <p:nvPr/>
        </p:nvPicPr>
        <p:blipFill>
          <a:blip r:embed="rId3">
            <a:alphaModFix/>
          </a:blip>
          <a:stretch>
            <a:fillRect/>
          </a:stretch>
        </p:blipFill>
        <p:spPr>
          <a:xfrm rot="-1176830">
            <a:off x="8064656" y="1720505"/>
            <a:ext cx="229781" cy="313549"/>
          </a:xfrm>
          <a:prstGeom prst="rect">
            <a:avLst/>
          </a:prstGeom>
          <a:noFill/>
          <a:ln>
            <a:noFill/>
          </a:ln>
        </p:spPr>
      </p:pic>
      <p:pic>
        <p:nvPicPr>
          <p:cNvPr id="13" name="Google Shape;13;p2"/>
          <p:cNvPicPr preferRelativeResize="0"/>
          <p:nvPr/>
        </p:nvPicPr>
        <p:blipFill>
          <a:blip r:embed="rId4">
            <a:alphaModFix/>
          </a:blip>
          <a:stretch>
            <a:fillRect/>
          </a:stretch>
        </p:blipFill>
        <p:spPr>
          <a:xfrm rot="-1813129">
            <a:off x="8517971" y="1631412"/>
            <a:ext cx="585550" cy="595376"/>
          </a:xfrm>
          <a:prstGeom prst="rect">
            <a:avLst/>
          </a:prstGeom>
          <a:noFill/>
          <a:ln>
            <a:noFill/>
          </a:ln>
        </p:spPr>
      </p:pic>
      <p:pic>
        <p:nvPicPr>
          <p:cNvPr id="14" name="Google Shape;14;p2"/>
          <p:cNvPicPr preferRelativeResize="0"/>
          <p:nvPr/>
        </p:nvPicPr>
        <p:blipFill>
          <a:blip r:embed="rId5">
            <a:alphaModFix/>
          </a:blip>
          <a:stretch>
            <a:fillRect/>
          </a:stretch>
        </p:blipFill>
        <p:spPr>
          <a:xfrm>
            <a:off x="7544275" y="2342435"/>
            <a:ext cx="1975124" cy="3436379"/>
          </a:xfrm>
          <a:prstGeom prst="rect">
            <a:avLst/>
          </a:prstGeom>
          <a:noFill/>
          <a:ln>
            <a:noFill/>
          </a:ln>
        </p:spPr>
      </p:pic>
      <p:pic>
        <p:nvPicPr>
          <p:cNvPr id="15" name="Google Shape;15;p2"/>
          <p:cNvPicPr preferRelativeResize="0"/>
          <p:nvPr/>
        </p:nvPicPr>
        <p:blipFill>
          <a:blip r:embed="rId3">
            <a:alphaModFix/>
          </a:blip>
          <a:stretch>
            <a:fillRect/>
          </a:stretch>
        </p:blipFill>
        <p:spPr>
          <a:xfrm rot="9623170">
            <a:off x="933712" y="4030520"/>
            <a:ext cx="229781" cy="313549"/>
          </a:xfrm>
          <a:prstGeom prst="rect">
            <a:avLst/>
          </a:prstGeom>
          <a:noFill/>
          <a:ln>
            <a:noFill/>
          </a:ln>
        </p:spPr>
      </p:pic>
      <p:pic>
        <p:nvPicPr>
          <p:cNvPr id="16" name="Google Shape;16;p2"/>
          <p:cNvPicPr preferRelativeResize="0"/>
          <p:nvPr/>
        </p:nvPicPr>
        <p:blipFill>
          <a:blip r:embed="rId4">
            <a:alphaModFix/>
          </a:blip>
          <a:stretch>
            <a:fillRect/>
          </a:stretch>
        </p:blipFill>
        <p:spPr>
          <a:xfrm rot="8986871">
            <a:off x="124628" y="3837786"/>
            <a:ext cx="585550" cy="595376"/>
          </a:xfrm>
          <a:prstGeom prst="rect">
            <a:avLst/>
          </a:prstGeom>
          <a:noFill/>
          <a:ln>
            <a:noFill/>
          </a:ln>
        </p:spPr>
      </p:pic>
      <p:pic>
        <p:nvPicPr>
          <p:cNvPr id="17" name="Google Shape;17;p2"/>
          <p:cNvPicPr preferRelativeResize="0"/>
          <p:nvPr/>
        </p:nvPicPr>
        <p:blipFill>
          <a:blip r:embed="rId5">
            <a:alphaModFix/>
          </a:blip>
          <a:stretch>
            <a:fillRect/>
          </a:stretch>
        </p:blipFill>
        <p:spPr>
          <a:xfrm rot="10800000">
            <a:off x="-375550" y="-674365"/>
            <a:ext cx="1975124" cy="34363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rot="303">
            <a:off x="1171900" y="1757850"/>
            <a:ext cx="6800400" cy="1684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3246025" y="3442650"/>
            <a:ext cx="2652000" cy="341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9" name="Google Shape;69;p11"/>
          <p:cNvPicPr preferRelativeResize="0"/>
          <p:nvPr/>
        </p:nvPicPr>
        <p:blipFill>
          <a:blip r:embed="rId2">
            <a:alphaModFix/>
          </a:blip>
          <a:stretch>
            <a:fillRect/>
          </a:stretch>
        </p:blipFill>
        <p:spPr>
          <a:xfrm rot="10107309" flipH="1">
            <a:off x="8080116" y="-745446"/>
            <a:ext cx="1976369" cy="2383966"/>
          </a:xfrm>
          <a:prstGeom prst="rect">
            <a:avLst/>
          </a:prstGeom>
          <a:noFill/>
          <a:ln>
            <a:noFill/>
          </a:ln>
        </p:spPr>
      </p:pic>
      <p:pic>
        <p:nvPicPr>
          <p:cNvPr id="70" name="Google Shape;70;p11"/>
          <p:cNvPicPr preferRelativeResize="0"/>
          <p:nvPr/>
        </p:nvPicPr>
        <p:blipFill>
          <a:blip r:embed="rId2">
            <a:alphaModFix/>
          </a:blip>
          <a:stretch>
            <a:fillRect/>
          </a:stretch>
        </p:blipFill>
        <p:spPr>
          <a:xfrm rot="-692691" flipH="1">
            <a:off x="-782259" y="3530929"/>
            <a:ext cx="1976369" cy="238396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74" name="Google Shape;74;p13"/>
          <p:cNvPicPr preferRelativeResize="0"/>
          <p:nvPr/>
        </p:nvPicPr>
        <p:blipFill>
          <a:blip r:embed="rId3">
            <a:alphaModFix/>
          </a:blip>
          <a:stretch>
            <a:fillRect/>
          </a:stretch>
        </p:blipFill>
        <p:spPr>
          <a:xfrm rot="10580098">
            <a:off x="11851" y="-196062"/>
            <a:ext cx="732422" cy="173332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77" name="Google Shape;77;p14"/>
          <p:cNvGrpSpPr/>
          <p:nvPr/>
        </p:nvGrpSpPr>
        <p:grpSpPr>
          <a:xfrm rot="-1203961">
            <a:off x="8165310" y="3002578"/>
            <a:ext cx="1073798" cy="2117835"/>
            <a:chOff x="3863200" y="1776983"/>
            <a:chExt cx="1732125" cy="3416243"/>
          </a:xfrm>
        </p:grpSpPr>
        <p:pic>
          <p:nvPicPr>
            <p:cNvPr id="78" name="Google Shape;78;p14"/>
            <p:cNvPicPr preferRelativeResize="0"/>
            <p:nvPr/>
          </p:nvPicPr>
          <p:blipFill>
            <a:blip r:embed="rId2">
              <a:alphaModFix/>
            </a:blip>
            <a:stretch>
              <a:fillRect/>
            </a:stretch>
          </p:blipFill>
          <p:spPr>
            <a:xfrm>
              <a:off x="4005575" y="1776983"/>
              <a:ext cx="1589750" cy="3416234"/>
            </a:xfrm>
            <a:prstGeom prst="rect">
              <a:avLst/>
            </a:prstGeom>
            <a:noFill/>
            <a:ln>
              <a:noFill/>
            </a:ln>
          </p:spPr>
        </p:pic>
        <p:pic>
          <p:nvPicPr>
            <p:cNvPr id="79" name="Google Shape;79;p14"/>
            <p:cNvPicPr preferRelativeResize="0"/>
            <p:nvPr/>
          </p:nvPicPr>
          <p:blipFill>
            <a:blip r:embed="rId3">
              <a:alphaModFix/>
            </a:blip>
            <a:stretch>
              <a:fillRect/>
            </a:stretch>
          </p:blipFill>
          <p:spPr>
            <a:xfrm>
              <a:off x="3863200" y="3635275"/>
              <a:ext cx="881050" cy="1557951"/>
            </a:xfrm>
            <a:prstGeom prst="rect">
              <a:avLst/>
            </a:prstGeom>
            <a:noFill/>
            <a:ln>
              <a:noFill/>
            </a:ln>
          </p:spPr>
        </p:pic>
      </p:grpSp>
      <p:grpSp>
        <p:nvGrpSpPr>
          <p:cNvPr id="80" name="Google Shape;80;p14"/>
          <p:cNvGrpSpPr/>
          <p:nvPr/>
        </p:nvGrpSpPr>
        <p:grpSpPr>
          <a:xfrm rot="-1546888">
            <a:off x="-302188" y="3540499"/>
            <a:ext cx="1102872" cy="2398839"/>
            <a:chOff x="7893675" y="3028750"/>
            <a:chExt cx="1343649" cy="2922551"/>
          </a:xfrm>
        </p:grpSpPr>
        <p:pic>
          <p:nvPicPr>
            <p:cNvPr id="81" name="Google Shape;81;p14"/>
            <p:cNvPicPr preferRelativeResize="0"/>
            <p:nvPr/>
          </p:nvPicPr>
          <p:blipFill>
            <a:blip r:embed="rId4">
              <a:alphaModFix/>
            </a:blip>
            <a:stretch>
              <a:fillRect/>
            </a:stretch>
          </p:blipFill>
          <p:spPr>
            <a:xfrm>
              <a:off x="8171691" y="3028750"/>
              <a:ext cx="995708" cy="2396953"/>
            </a:xfrm>
            <a:prstGeom prst="rect">
              <a:avLst/>
            </a:prstGeom>
            <a:noFill/>
            <a:ln>
              <a:noFill/>
            </a:ln>
          </p:spPr>
        </p:pic>
        <p:pic>
          <p:nvPicPr>
            <p:cNvPr id="82" name="Google Shape;82;p14"/>
            <p:cNvPicPr preferRelativeResize="0"/>
            <p:nvPr/>
          </p:nvPicPr>
          <p:blipFill>
            <a:blip r:embed="rId2">
              <a:alphaModFix/>
            </a:blip>
            <a:stretch>
              <a:fillRect/>
            </a:stretch>
          </p:blipFill>
          <p:spPr>
            <a:xfrm rot="-532350">
              <a:off x="8056337" y="3697603"/>
              <a:ext cx="1018326" cy="2188259"/>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_ONLY_2_1_1">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89" name="Google Shape;89;p16"/>
          <p:cNvPicPr preferRelativeResize="0"/>
          <p:nvPr/>
        </p:nvPicPr>
        <p:blipFill>
          <a:blip r:embed="rId2">
            <a:alphaModFix/>
          </a:blip>
          <a:stretch>
            <a:fillRect/>
          </a:stretch>
        </p:blipFill>
        <p:spPr>
          <a:xfrm rot="-1580621">
            <a:off x="-72902" y="-229050"/>
            <a:ext cx="720000" cy="1211725"/>
          </a:xfrm>
          <a:prstGeom prst="rect">
            <a:avLst/>
          </a:prstGeom>
          <a:noFill/>
          <a:ln>
            <a:noFill/>
          </a:ln>
        </p:spPr>
      </p:pic>
      <p:pic>
        <p:nvPicPr>
          <p:cNvPr id="90" name="Google Shape;90;p16"/>
          <p:cNvPicPr preferRelativeResize="0"/>
          <p:nvPr/>
        </p:nvPicPr>
        <p:blipFill>
          <a:blip r:embed="rId3">
            <a:alphaModFix/>
          </a:blip>
          <a:stretch>
            <a:fillRect/>
          </a:stretch>
        </p:blipFill>
        <p:spPr>
          <a:xfrm rot="1278591">
            <a:off x="8123269" y="3340572"/>
            <a:ext cx="1154463" cy="25917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6">
  <p:cSld name="TITLE_ONLY_2_1_1_1_1">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03" name="Google Shape;103;p18"/>
          <p:cNvPicPr preferRelativeResize="0"/>
          <p:nvPr/>
        </p:nvPicPr>
        <p:blipFill>
          <a:blip r:embed="rId2">
            <a:alphaModFix/>
          </a:blip>
          <a:stretch>
            <a:fillRect/>
          </a:stretch>
        </p:blipFill>
        <p:spPr>
          <a:xfrm rot="-1833445" flipH="1">
            <a:off x="-976451" y="3292602"/>
            <a:ext cx="2244750" cy="2707700"/>
          </a:xfrm>
          <a:prstGeom prst="rect">
            <a:avLst/>
          </a:prstGeom>
          <a:noFill/>
          <a:ln>
            <a:noFill/>
          </a:ln>
        </p:spPr>
      </p:pic>
      <p:pic>
        <p:nvPicPr>
          <p:cNvPr id="104" name="Google Shape;104;p18"/>
          <p:cNvPicPr preferRelativeResize="0"/>
          <p:nvPr/>
        </p:nvPicPr>
        <p:blipFill>
          <a:blip r:embed="rId2">
            <a:alphaModFix/>
          </a:blip>
          <a:stretch>
            <a:fillRect/>
          </a:stretch>
        </p:blipFill>
        <p:spPr>
          <a:xfrm rot="10054008" flipH="1">
            <a:off x="8061825" y="-576885"/>
            <a:ext cx="2244749" cy="27076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7">
  <p:cSld name="TITLE_ONLY_2_1_1_1_1_1">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07" name="Google Shape;107;p19"/>
          <p:cNvPicPr preferRelativeResize="0"/>
          <p:nvPr/>
        </p:nvPicPr>
        <p:blipFill>
          <a:blip r:embed="rId2">
            <a:alphaModFix/>
          </a:blip>
          <a:stretch>
            <a:fillRect/>
          </a:stretch>
        </p:blipFill>
        <p:spPr>
          <a:xfrm rot="2448538">
            <a:off x="8019257" y="2846137"/>
            <a:ext cx="1998139" cy="2410229"/>
          </a:xfrm>
          <a:prstGeom prst="rect">
            <a:avLst/>
          </a:prstGeom>
          <a:noFill/>
          <a:ln>
            <a:noFill/>
          </a:ln>
        </p:spPr>
      </p:pic>
      <p:pic>
        <p:nvPicPr>
          <p:cNvPr id="108" name="Google Shape;108;p19"/>
          <p:cNvPicPr preferRelativeResize="0"/>
          <p:nvPr/>
        </p:nvPicPr>
        <p:blipFill>
          <a:blip r:embed="rId3">
            <a:alphaModFix/>
          </a:blip>
          <a:stretch>
            <a:fillRect/>
          </a:stretch>
        </p:blipFill>
        <p:spPr>
          <a:xfrm rot="996455">
            <a:off x="7268355" y="4512395"/>
            <a:ext cx="860770" cy="553083"/>
          </a:xfrm>
          <a:prstGeom prst="rect">
            <a:avLst/>
          </a:prstGeom>
          <a:noFill/>
          <a:ln>
            <a:noFill/>
          </a:ln>
        </p:spPr>
      </p:pic>
      <p:pic>
        <p:nvPicPr>
          <p:cNvPr id="109" name="Google Shape;109;p19"/>
          <p:cNvPicPr preferRelativeResize="0"/>
          <p:nvPr/>
        </p:nvPicPr>
        <p:blipFill>
          <a:blip r:embed="rId2">
            <a:alphaModFix/>
          </a:blip>
          <a:stretch>
            <a:fillRect/>
          </a:stretch>
        </p:blipFill>
        <p:spPr>
          <a:xfrm rot="-9657547">
            <a:off x="-1018276" y="-813849"/>
            <a:ext cx="2244750" cy="270769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391900" y="3113675"/>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4127400" y="1137925"/>
            <a:ext cx="889200" cy="1917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100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473">
            <a:off x="2409675" y="3912800"/>
            <a:ext cx="4360200" cy="39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4" name="Google Shape;24;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sz="1200">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pic>
        <p:nvPicPr>
          <p:cNvPr id="25" name="Google Shape;25;p4"/>
          <p:cNvPicPr preferRelativeResize="0"/>
          <p:nvPr/>
        </p:nvPicPr>
        <p:blipFill>
          <a:blip r:embed="rId3">
            <a:alphaModFix/>
          </a:blip>
          <a:stretch>
            <a:fillRect/>
          </a:stretch>
        </p:blipFill>
        <p:spPr>
          <a:xfrm rot="-9595682" flipH="1">
            <a:off x="7948825" y="3085275"/>
            <a:ext cx="1468101" cy="2554226"/>
          </a:xfrm>
          <a:prstGeom prst="rect">
            <a:avLst/>
          </a:prstGeom>
          <a:noFill/>
          <a:ln>
            <a:noFill/>
          </a:ln>
        </p:spPr>
      </p:pic>
      <p:pic>
        <p:nvPicPr>
          <p:cNvPr id="26" name="Google Shape;26;p4"/>
          <p:cNvPicPr preferRelativeResize="0"/>
          <p:nvPr/>
        </p:nvPicPr>
        <p:blipFill>
          <a:blip r:embed="rId3">
            <a:alphaModFix/>
          </a:blip>
          <a:stretch>
            <a:fillRect/>
          </a:stretch>
        </p:blipFill>
        <p:spPr>
          <a:xfrm rot="1403733" flipH="1">
            <a:off x="-546751" y="-590925"/>
            <a:ext cx="1468101" cy="25542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337250" y="2306813"/>
            <a:ext cx="1570200" cy="3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Jua"/>
              <a:buNone/>
              <a:defRPr sz="2000">
                <a:solidFill>
                  <a:schemeClr val="accent5"/>
                </a:solidFill>
                <a:latin typeface="Merienda One"/>
                <a:ea typeface="Merienda One"/>
                <a:cs typeface="Merienda One"/>
                <a:sym typeface="Merienda One"/>
              </a:defRPr>
            </a:lvl1pPr>
            <a:lvl2pPr lvl="1" algn="ctr">
              <a:lnSpc>
                <a:spcPct val="100000"/>
              </a:lnSpc>
              <a:spcBef>
                <a:spcPts val="0"/>
              </a:spcBef>
              <a:spcAft>
                <a:spcPts val="0"/>
              </a:spcAft>
              <a:buSzPts val="2000"/>
              <a:buFont typeface="Jua"/>
              <a:buNone/>
              <a:defRPr sz="2000" b="1">
                <a:latin typeface="Jua"/>
                <a:ea typeface="Jua"/>
                <a:cs typeface="Jua"/>
                <a:sym typeface="Jua"/>
              </a:defRPr>
            </a:lvl2pPr>
            <a:lvl3pPr lvl="2" algn="ctr">
              <a:lnSpc>
                <a:spcPct val="100000"/>
              </a:lnSpc>
              <a:spcBef>
                <a:spcPts val="1600"/>
              </a:spcBef>
              <a:spcAft>
                <a:spcPts val="0"/>
              </a:spcAft>
              <a:buSzPts val="2000"/>
              <a:buFont typeface="Jua"/>
              <a:buNone/>
              <a:defRPr sz="2000" b="1">
                <a:latin typeface="Jua"/>
                <a:ea typeface="Jua"/>
                <a:cs typeface="Jua"/>
                <a:sym typeface="Jua"/>
              </a:defRPr>
            </a:lvl3pPr>
            <a:lvl4pPr lvl="3" algn="ctr">
              <a:lnSpc>
                <a:spcPct val="100000"/>
              </a:lnSpc>
              <a:spcBef>
                <a:spcPts val="1600"/>
              </a:spcBef>
              <a:spcAft>
                <a:spcPts val="0"/>
              </a:spcAft>
              <a:buSzPts val="2000"/>
              <a:buFont typeface="Jua"/>
              <a:buNone/>
              <a:defRPr sz="2000" b="1">
                <a:latin typeface="Jua"/>
                <a:ea typeface="Jua"/>
                <a:cs typeface="Jua"/>
                <a:sym typeface="Jua"/>
              </a:defRPr>
            </a:lvl4pPr>
            <a:lvl5pPr lvl="4" algn="ctr">
              <a:lnSpc>
                <a:spcPct val="100000"/>
              </a:lnSpc>
              <a:spcBef>
                <a:spcPts val="1600"/>
              </a:spcBef>
              <a:spcAft>
                <a:spcPts val="0"/>
              </a:spcAft>
              <a:buSzPts val="2000"/>
              <a:buFont typeface="Jua"/>
              <a:buNone/>
              <a:defRPr sz="2000" b="1">
                <a:latin typeface="Jua"/>
                <a:ea typeface="Jua"/>
                <a:cs typeface="Jua"/>
                <a:sym typeface="Jua"/>
              </a:defRPr>
            </a:lvl5pPr>
            <a:lvl6pPr lvl="5" algn="ctr">
              <a:lnSpc>
                <a:spcPct val="100000"/>
              </a:lnSpc>
              <a:spcBef>
                <a:spcPts val="1600"/>
              </a:spcBef>
              <a:spcAft>
                <a:spcPts val="0"/>
              </a:spcAft>
              <a:buSzPts val="2000"/>
              <a:buFont typeface="Jua"/>
              <a:buNone/>
              <a:defRPr sz="2000" b="1">
                <a:latin typeface="Jua"/>
                <a:ea typeface="Jua"/>
                <a:cs typeface="Jua"/>
                <a:sym typeface="Jua"/>
              </a:defRPr>
            </a:lvl6pPr>
            <a:lvl7pPr lvl="6" algn="ctr">
              <a:lnSpc>
                <a:spcPct val="100000"/>
              </a:lnSpc>
              <a:spcBef>
                <a:spcPts val="1600"/>
              </a:spcBef>
              <a:spcAft>
                <a:spcPts val="0"/>
              </a:spcAft>
              <a:buSzPts val="2000"/>
              <a:buFont typeface="Jua"/>
              <a:buNone/>
              <a:defRPr sz="2000" b="1">
                <a:latin typeface="Jua"/>
                <a:ea typeface="Jua"/>
                <a:cs typeface="Jua"/>
                <a:sym typeface="Jua"/>
              </a:defRPr>
            </a:lvl7pPr>
            <a:lvl8pPr lvl="7" algn="ctr">
              <a:lnSpc>
                <a:spcPct val="100000"/>
              </a:lnSpc>
              <a:spcBef>
                <a:spcPts val="1600"/>
              </a:spcBef>
              <a:spcAft>
                <a:spcPts val="0"/>
              </a:spcAft>
              <a:buSzPts val="2000"/>
              <a:buFont typeface="Jua"/>
              <a:buNone/>
              <a:defRPr sz="2000" b="1">
                <a:latin typeface="Jua"/>
                <a:ea typeface="Jua"/>
                <a:cs typeface="Jua"/>
                <a:sym typeface="Jua"/>
              </a:defRPr>
            </a:lvl8pPr>
            <a:lvl9pPr lvl="8" algn="ctr">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29" name="Google Shape;29;p5"/>
          <p:cNvSpPr txBox="1">
            <a:spLocks noGrp="1"/>
          </p:cNvSpPr>
          <p:nvPr>
            <p:ph type="subTitle" idx="2"/>
          </p:nvPr>
        </p:nvSpPr>
        <p:spPr>
          <a:xfrm>
            <a:off x="6259950" y="2306813"/>
            <a:ext cx="1570200" cy="33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a:solidFill>
                  <a:schemeClr val="lt2"/>
                </a:solidFill>
                <a:latin typeface="Merienda One"/>
                <a:ea typeface="Merienda One"/>
                <a:cs typeface="Merienda One"/>
                <a:sym typeface="Merienda One"/>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0" name="Google Shape;30;p5"/>
          <p:cNvSpPr txBox="1">
            <a:spLocks noGrp="1"/>
          </p:cNvSpPr>
          <p:nvPr>
            <p:ph type="subTitle" idx="3"/>
          </p:nvPr>
        </p:nvSpPr>
        <p:spPr>
          <a:xfrm>
            <a:off x="819200"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 name="Google Shape;31;p5"/>
          <p:cNvSpPr txBox="1">
            <a:spLocks noGrp="1"/>
          </p:cNvSpPr>
          <p:nvPr>
            <p:ph type="subTitle" idx="4"/>
          </p:nvPr>
        </p:nvSpPr>
        <p:spPr>
          <a:xfrm>
            <a:off x="5718475"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 name="Google Shape;32;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3" name="Google Shape;33;p5"/>
          <p:cNvPicPr preferRelativeResize="0"/>
          <p:nvPr/>
        </p:nvPicPr>
        <p:blipFill>
          <a:blip r:embed="rId3">
            <a:alphaModFix/>
          </a:blip>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6" name="Google Shape;36;p6"/>
          <p:cNvPicPr preferRelativeResize="0"/>
          <p:nvPr/>
        </p:nvPicPr>
        <p:blipFill>
          <a:blip r:embed="rId2">
            <a:alphaModFix/>
          </a:blip>
          <a:stretch>
            <a:fillRect/>
          </a:stretch>
        </p:blipFill>
        <p:spPr>
          <a:xfrm rot="-1355337">
            <a:off x="7961017" y="4230577"/>
            <a:ext cx="1160712" cy="745848"/>
          </a:xfrm>
          <a:prstGeom prst="rect">
            <a:avLst/>
          </a:prstGeom>
          <a:noFill/>
          <a:ln>
            <a:noFill/>
          </a:ln>
        </p:spPr>
      </p:pic>
      <p:pic>
        <p:nvPicPr>
          <p:cNvPr id="37" name="Google Shape;37;p6"/>
          <p:cNvPicPr preferRelativeResize="0"/>
          <p:nvPr/>
        </p:nvPicPr>
        <p:blipFill>
          <a:blip r:embed="rId2">
            <a:alphaModFix/>
          </a:blip>
          <a:stretch>
            <a:fillRect/>
          </a:stretch>
        </p:blipFill>
        <p:spPr>
          <a:xfrm rot="9584776">
            <a:off x="16494" y="140877"/>
            <a:ext cx="1160710" cy="7458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7"/>
          <p:cNvPicPr preferRelativeResize="0"/>
          <p:nvPr/>
        </p:nvPicPr>
        <p:blipFill>
          <a:blip r:embed="rId3">
            <a:alphaModFix/>
          </a:blip>
          <a:stretch>
            <a:fillRect/>
          </a:stretch>
        </p:blipFill>
        <p:spPr>
          <a:xfrm rot="-1566397">
            <a:off x="8378851" y="4111427"/>
            <a:ext cx="802873" cy="1419620"/>
          </a:xfrm>
          <a:prstGeom prst="rect">
            <a:avLst/>
          </a:prstGeom>
          <a:noFill/>
          <a:ln>
            <a:noFill/>
          </a:ln>
        </p:spPr>
      </p:pic>
      <p:sp>
        <p:nvSpPr>
          <p:cNvPr id="40" name="Google Shape;40;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 name="Google Shape;41;p7"/>
          <p:cNvSpPr txBox="1">
            <a:spLocks noGrp="1"/>
          </p:cNvSpPr>
          <p:nvPr>
            <p:ph type="subTitle" idx="1"/>
          </p:nvPr>
        </p:nvSpPr>
        <p:spPr>
          <a:xfrm rot="-191">
            <a:off x="1866025" y="1408832"/>
            <a:ext cx="5412000" cy="234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1600"/>
              </a:spcBef>
              <a:spcAft>
                <a:spcPts val="0"/>
              </a:spcAft>
              <a:buClr>
                <a:srgbClr val="595959"/>
              </a:buClr>
              <a:buSzPts val="1400"/>
              <a:buFont typeface="Anaheim"/>
              <a:buChar char="■"/>
              <a:defRPr/>
            </a:lvl3pPr>
            <a:lvl4pPr lvl="3" algn="ctr" rtl="0">
              <a:lnSpc>
                <a:spcPct val="100000"/>
              </a:lnSpc>
              <a:spcBef>
                <a:spcPts val="1600"/>
              </a:spcBef>
              <a:spcAft>
                <a:spcPts val="0"/>
              </a:spcAft>
              <a:buClr>
                <a:srgbClr val="595959"/>
              </a:buClr>
              <a:buSzPts val="1400"/>
              <a:buFont typeface="Anaheim"/>
              <a:buChar char="●"/>
              <a:defRPr/>
            </a:lvl4pPr>
            <a:lvl5pPr lvl="4" algn="ctr" rtl="0">
              <a:lnSpc>
                <a:spcPct val="100000"/>
              </a:lnSpc>
              <a:spcBef>
                <a:spcPts val="1600"/>
              </a:spcBef>
              <a:spcAft>
                <a:spcPts val="0"/>
              </a:spcAft>
              <a:buClr>
                <a:srgbClr val="595959"/>
              </a:buClr>
              <a:buSzPts val="1400"/>
              <a:buFont typeface="Anaheim"/>
              <a:buChar char="○"/>
              <a:defRPr/>
            </a:lvl5pPr>
            <a:lvl6pPr lvl="5" algn="ctr" rtl="0">
              <a:lnSpc>
                <a:spcPct val="100000"/>
              </a:lnSpc>
              <a:spcBef>
                <a:spcPts val="1600"/>
              </a:spcBef>
              <a:spcAft>
                <a:spcPts val="0"/>
              </a:spcAft>
              <a:buClr>
                <a:srgbClr val="595959"/>
              </a:buClr>
              <a:buSzPts val="1400"/>
              <a:buFont typeface="Anaheim"/>
              <a:buChar char="■"/>
              <a:defRPr/>
            </a:lvl6pPr>
            <a:lvl7pPr lvl="6" algn="ctr" rtl="0">
              <a:lnSpc>
                <a:spcPct val="100000"/>
              </a:lnSpc>
              <a:spcBef>
                <a:spcPts val="1600"/>
              </a:spcBef>
              <a:spcAft>
                <a:spcPts val="0"/>
              </a:spcAft>
              <a:buClr>
                <a:srgbClr val="595959"/>
              </a:buClr>
              <a:buSzPts val="1400"/>
              <a:buFont typeface="Anaheim"/>
              <a:buChar char="●"/>
              <a:defRPr/>
            </a:lvl7pPr>
            <a:lvl8pPr lvl="7" algn="ctr" rtl="0">
              <a:lnSpc>
                <a:spcPct val="100000"/>
              </a:lnSpc>
              <a:spcBef>
                <a:spcPts val="1600"/>
              </a:spcBef>
              <a:spcAft>
                <a:spcPts val="0"/>
              </a:spcAft>
              <a:buClr>
                <a:srgbClr val="595959"/>
              </a:buClr>
              <a:buSzPts val="1400"/>
              <a:buFont typeface="Anaheim"/>
              <a:buChar char="○"/>
              <a:defRPr/>
            </a:lvl8pPr>
            <a:lvl9pPr lvl="8" algn="ctr" rtl="0">
              <a:lnSpc>
                <a:spcPct val="100000"/>
              </a:lnSpc>
              <a:spcBef>
                <a:spcPts val="1600"/>
              </a:spcBef>
              <a:spcAft>
                <a:spcPts val="1600"/>
              </a:spcAft>
              <a:buClr>
                <a:srgbClr val="595959"/>
              </a:buClr>
              <a:buSzPts val="1400"/>
              <a:buFont typeface="Anaheim"/>
              <a:buChar char="■"/>
              <a:defRPr/>
            </a:lvl9pPr>
          </a:lstStyle>
          <a:p>
            <a:endParaRPr/>
          </a:p>
        </p:txBody>
      </p:sp>
      <p:pic>
        <p:nvPicPr>
          <p:cNvPr id="42" name="Google Shape;42;p7"/>
          <p:cNvPicPr preferRelativeResize="0"/>
          <p:nvPr/>
        </p:nvPicPr>
        <p:blipFill>
          <a:blip r:embed="rId4">
            <a:alphaModFix/>
          </a:blip>
          <a:stretch>
            <a:fillRect/>
          </a:stretch>
        </p:blipFill>
        <p:spPr>
          <a:xfrm>
            <a:off x="8424002" y="3363105"/>
            <a:ext cx="702623" cy="777821"/>
          </a:xfrm>
          <a:prstGeom prst="rect">
            <a:avLst/>
          </a:prstGeom>
          <a:noFill/>
          <a:ln>
            <a:noFill/>
          </a:ln>
        </p:spPr>
      </p:pic>
      <p:pic>
        <p:nvPicPr>
          <p:cNvPr id="43" name="Google Shape;43;p7"/>
          <p:cNvPicPr preferRelativeResize="0"/>
          <p:nvPr/>
        </p:nvPicPr>
        <p:blipFill>
          <a:blip r:embed="rId5">
            <a:alphaModFix/>
          </a:blip>
          <a:stretch>
            <a:fillRect/>
          </a:stretch>
        </p:blipFill>
        <p:spPr>
          <a:xfrm>
            <a:off x="7824625" y="3910150"/>
            <a:ext cx="504775" cy="513225"/>
          </a:xfrm>
          <a:prstGeom prst="rect">
            <a:avLst/>
          </a:prstGeom>
          <a:noFill/>
          <a:ln>
            <a:noFill/>
          </a:ln>
        </p:spPr>
      </p:pic>
      <p:pic>
        <p:nvPicPr>
          <p:cNvPr id="44" name="Google Shape;44;p7"/>
          <p:cNvPicPr preferRelativeResize="0"/>
          <p:nvPr/>
        </p:nvPicPr>
        <p:blipFill>
          <a:blip r:embed="rId4">
            <a:alphaModFix/>
          </a:blip>
          <a:stretch>
            <a:fillRect/>
          </a:stretch>
        </p:blipFill>
        <p:spPr>
          <a:xfrm>
            <a:off x="7864050" y="3066575"/>
            <a:ext cx="425925" cy="471525"/>
          </a:xfrm>
          <a:prstGeom prst="rect">
            <a:avLst/>
          </a:prstGeom>
          <a:noFill/>
          <a:ln>
            <a:noFill/>
          </a:ln>
        </p:spPr>
      </p:pic>
      <p:pic>
        <p:nvPicPr>
          <p:cNvPr id="45" name="Google Shape;45;p7"/>
          <p:cNvPicPr preferRelativeResize="0"/>
          <p:nvPr/>
        </p:nvPicPr>
        <p:blipFill>
          <a:blip r:embed="rId4">
            <a:alphaModFix/>
          </a:blip>
          <a:stretch>
            <a:fillRect/>
          </a:stretch>
        </p:blipFill>
        <p:spPr>
          <a:xfrm rot="10800000">
            <a:off x="181492" y="1024872"/>
            <a:ext cx="702623" cy="777821"/>
          </a:xfrm>
          <a:prstGeom prst="rect">
            <a:avLst/>
          </a:prstGeom>
          <a:noFill/>
          <a:ln>
            <a:noFill/>
          </a:ln>
        </p:spPr>
      </p:pic>
      <p:pic>
        <p:nvPicPr>
          <p:cNvPr id="46" name="Google Shape;46;p7"/>
          <p:cNvPicPr preferRelativeResize="0"/>
          <p:nvPr/>
        </p:nvPicPr>
        <p:blipFill>
          <a:blip r:embed="rId5">
            <a:alphaModFix/>
          </a:blip>
          <a:stretch>
            <a:fillRect/>
          </a:stretch>
        </p:blipFill>
        <p:spPr>
          <a:xfrm rot="10800000">
            <a:off x="978717" y="742423"/>
            <a:ext cx="504775" cy="513225"/>
          </a:xfrm>
          <a:prstGeom prst="rect">
            <a:avLst/>
          </a:prstGeom>
          <a:noFill/>
          <a:ln>
            <a:noFill/>
          </a:ln>
        </p:spPr>
      </p:pic>
      <p:pic>
        <p:nvPicPr>
          <p:cNvPr id="47" name="Google Shape;47;p7"/>
          <p:cNvPicPr preferRelativeResize="0"/>
          <p:nvPr/>
        </p:nvPicPr>
        <p:blipFill>
          <a:blip r:embed="rId4">
            <a:alphaModFix/>
          </a:blip>
          <a:stretch>
            <a:fillRect/>
          </a:stretch>
        </p:blipFill>
        <p:spPr>
          <a:xfrm rot="10800000">
            <a:off x="1018143" y="1627697"/>
            <a:ext cx="425925" cy="471525"/>
          </a:xfrm>
          <a:prstGeom prst="rect">
            <a:avLst/>
          </a:prstGeom>
          <a:noFill/>
          <a:ln>
            <a:noFill/>
          </a:ln>
        </p:spPr>
      </p:pic>
      <p:pic>
        <p:nvPicPr>
          <p:cNvPr id="48" name="Google Shape;48;p7"/>
          <p:cNvPicPr preferRelativeResize="0"/>
          <p:nvPr/>
        </p:nvPicPr>
        <p:blipFill>
          <a:blip r:embed="rId3">
            <a:alphaModFix/>
          </a:blip>
          <a:stretch>
            <a:fillRect/>
          </a:stretch>
        </p:blipFill>
        <p:spPr>
          <a:xfrm rot="8596455">
            <a:off x="-104133" y="-533998"/>
            <a:ext cx="926541" cy="16382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746375" y="1397700"/>
            <a:ext cx="5651100" cy="2348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51" name="Google Shape;51;p8"/>
          <p:cNvPicPr preferRelativeResize="0"/>
          <p:nvPr/>
        </p:nvPicPr>
        <p:blipFill>
          <a:blip r:embed="rId3">
            <a:alphaModFix/>
          </a:blip>
          <a:stretch>
            <a:fillRect/>
          </a:stretch>
        </p:blipFill>
        <p:spPr>
          <a:xfrm rot="-1176830">
            <a:off x="8064656" y="1720505"/>
            <a:ext cx="229781" cy="313549"/>
          </a:xfrm>
          <a:prstGeom prst="rect">
            <a:avLst/>
          </a:prstGeom>
          <a:noFill/>
          <a:ln>
            <a:noFill/>
          </a:ln>
        </p:spPr>
      </p:pic>
      <p:pic>
        <p:nvPicPr>
          <p:cNvPr id="52" name="Google Shape;52;p8"/>
          <p:cNvPicPr preferRelativeResize="0"/>
          <p:nvPr/>
        </p:nvPicPr>
        <p:blipFill>
          <a:blip r:embed="rId4">
            <a:alphaModFix/>
          </a:blip>
          <a:stretch>
            <a:fillRect/>
          </a:stretch>
        </p:blipFill>
        <p:spPr>
          <a:xfrm rot="-1813129">
            <a:off x="8517971" y="1631412"/>
            <a:ext cx="585550" cy="595376"/>
          </a:xfrm>
          <a:prstGeom prst="rect">
            <a:avLst/>
          </a:prstGeom>
          <a:noFill/>
          <a:ln>
            <a:noFill/>
          </a:ln>
        </p:spPr>
      </p:pic>
      <p:pic>
        <p:nvPicPr>
          <p:cNvPr id="53" name="Google Shape;53;p8"/>
          <p:cNvPicPr preferRelativeResize="0"/>
          <p:nvPr/>
        </p:nvPicPr>
        <p:blipFill>
          <a:blip r:embed="rId5">
            <a:alphaModFix/>
          </a:blip>
          <a:stretch>
            <a:fillRect/>
          </a:stretch>
        </p:blipFill>
        <p:spPr>
          <a:xfrm rot="-807443">
            <a:off x="8503496" y="2458633"/>
            <a:ext cx="386939" cy="428365"/>
          </a:xfrm>
          <a:prstGeom prst="rect">
            <a:avLst/>
          </a:prstGeom>
          <a:noFill/>
          <a:ln>
            <a:noFill/>
          </a:ln>
        </p:spPr>
      </p:pic>
      <p:pic>
        <p:nvPicPr>
          <p:cNvPr id="54" name="Google Shape;54;p8"/>
          <p:cNvPicPr preferRelativeResize="0"/>
          <p:nvPr/>
        </p:nvPicPr>
        <p:blipFill>
          <a:blip r:embed="rId6">
            <a:alphaModFix/>
          </a:blip>
          <a:stretch>
            <a:fillRect/>
          </a:stretch>
        </p:blipFill>
        <p:spPr>
          <a:xfrm>
            <a:off x="7544275" y="2342435"/>
            <a:ext cx="1975124" cy="3436379"/>
          </a:xfrm>
          <a:prstGeom prst="rect">
            <a:avLst/>
          </a:prstGeom>
          <a:noFill/>
          <a:ln>
            <a:noFill/>
          </a:ln>
        </p:spPr>
      </p:pic>
      <p:pic>
        <p:nvPicPr>
          <p:cNvPr id="55" name="Google Shape;55;p8"/>
          <p:cNvPicPr preferRelativeResize="0"/>
          <p:nvPr/>
        </p:nvPicPr>
        <p:blipFill>
          <a:blip r:embed="rId3">
            <a:alphaModFix/>
          </a:blip>
          <a:stretch>
            <a:fillRect/>
          </a:stretch>
        </p:blipFill>
        <p:spPr>
          <a:xfrm rot="9623170">
            <a:off x="849412" y="3070395"/>
            <a:ext cx="229781" cy="313549"/>
          </a:xfrm>
          <a:prstGeom prst="rect">
            <a:avLst/>
          </a:prstGeom>
          <a:noFill/>
          <a:ln>
            <a:noFill/>
          </a:ln>
        </p:spPr>
      </p:pic>
      <p:pic>
        <p:nvPicPr>
          <p:cNvPr id="56" name="Google Shape;56;p8"/>
          <p:cNvPicPr preferRelativeResize="0"/>
          <p:nvPr/>
        </p:nvPicPr>
        <p:blipFill>
          <a:blip r:embed="rId4">
            <a:alphaModFix/>
          </a:blip>
          <a:stretch>
            <a:fillRect/>
          </a:stretch>
        </p:blipFill>
        <p:spPr>
          <a:xfrm rot="8986871">
            <a:off x="40328" y="2877661"/>
            <a:ext cx="585550" cy="595376"/>
          </a:xfrm>
          <a:prstGeom prst="rect">
            <a:avLst/>
          </a:prstGeom>
          <a:noFill/>
          <a:ln>
            <a:noFill/>
          </a:ln>
        </p:spPr>
      </p:pic>
      <p:pic>
        <p:nvPicPr>
          <p:cNvPr id="57" name="Google Shape;57;p8"/>
          <p:cNvPicPr preferRelativeResize="0"/>
          <p:nvPr/>
        </p:nvPicPr>
        <p:blipFill>
          <a:blip r:embed="rId5">
            <a:alphaModFix/>
          </a:blip>
          <a:stretch>
            <a:fillRect/>
          </a:stretch>
        </p:blipFill>
        <p:spPr>
          <a:xfrm rot="9992557">
            <a:off x="253414" y="2217451"/>
            <a:ext cx="386939" cy="428365"/>
          </a:xfrm>
          <a:prstGeom prst="rect">
            <a:avLst/>
          </a:prstGeom>
          <a:noFill/>
          <a:ln>
            <a:noFill/>
          </a:ln>
        </p:spPr>
      </p:pic>
      <p:pic>
        <p:nvPicPr>
          <p:cNvPr id="58" name="Google Shape;58;p8"/>
          <p:cNvPicPr preferRelativeResize="0"/>
          <p:nvPr/>
        </p:nvPicPr>
        <p:blipFill>
          <a:blip r:embed="rId6">
            <a:alphaModFix/>
          </a:blip>
          <a:stretch>
            <a:fillRect/>
          </a:stretch>
        </p:blipFill>
        <p:spPr>
          <a:xfrm rot="10800000">
            <a:off x="-375550" y="-674365"/>
            <a:ext cx="1975124" cy="34363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915863" y="1431125"/>
            <a:ext cx="4162800" cy="8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9"/>
          <p:cNvSpPr txBox="1">
            <a:spLocks noGrp="1"/>
          </p:cNvSpPr>
          <p:nvPr>
            <p:ph type="subTitle" idx="1"/>
          </p:nvPr>
        </p:nvSpPr>
        <p:spPr>
          <a:xfrm>
            <a:off x="915775" y="2265192"/>
            <a:ext cx="4162800" cy="144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2" name="Google Shape;62;p9"/>
          <p:cNvPicPr preferRelativeResize="0"/>
          <p:nvPr/>
        </p:nvPicPr>
        <p:blipFill>
          <a:blip r:embed="rId3">
            <a:alphaModFix/>
          </a:blip>
          <a:stretch>
            <a:fillRect/>
          </a:stretch>
        </p:blipFill>
        <p:spPr>
          <a:xfrm rot="497676">
            <a:off x="7719857" y="143375"/>
            <a:ext cx="2360786" cy="5143499"/>
          </a:xfrm>
          <a:prstGeom prst="rect">
            <a:avLst/>
          </a:prstGeom>
          <a:noFill/>
          <a:ln>
            <a:noFill/>
          </a:ln>
        </p:spPr>
      </p:pic>
      <p:pic>
        <p:nvPicPr>
          <p:cNvPr id="63" name="Google Shape;63;p9"/>
          <p:cNvPicPr preferRelativeResize="0"/>
          <p:nvPr/>
        </p:nvPicPr>
        <p:blipFill>
          <a:blip r:embed="rId4">
            <a:alphaModFix/>
          </a:blip>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20000" y="2108988"/>
            <a:ext cx="4307700" cy="134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sz="3000"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1pPr>
            <a:lvl2pPr lvl="1"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2pPr>
            <a:lvl3pPr lvl="2"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3pPr>
            <a:lvl4pPr lvl="3"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4pPr>
            <a:lvl5pPr lvl="4"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5pPr>
            <a:lvl6pPr lvl="5"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6pPr>
            <a:lvl7pPr lvl="6"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7pPr>
            <a:lvl8pPr lvl="7"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8pPr>
            <a:lvl9pPr lvl="8"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00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www.klikdokter.com/info-sehat/read/3239768/ini-dia-posisi-menyusui-yang-baik-dan-benar"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www.gooddoctor.co.id/parenting/menyusui/pijat-laktasi-manfaat-dan-cara-tepat-melakukannya/"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22"/>
          <p:cNvSpPr txBox="1">
            <a:spLocks noGrp="1"/>
          </p:cNvSpPr>
          <p:nvPr>
            <p:ph type="ctrTitle"/>
          </p:nvPr>
        </p:nvSpPr>
        <p:spPr>
          <a:xfrm>
            <a:off x="1914300" y="1123900"/>
            <a:ext cx="5315400" cy="1593600"/>
          </a:xfrm>
          <a:prstGeom prst="rect">
            <a:avLst/>
          </a:prstGeom>
        </p:spPr>
        <p:txBody>
          <a:bodyPr spcFirstLastPara="1" wrap="square" lIns="91425" tIns="91425" rIns="91425" bIns="91425" anchor="ctr" anchorCtr="0">
            <a:noAutofit/>
          </a:bodyPr>
          <a:lstStyle/>
          <a:p>
            <a:pPr algn="ctr">
              <a:lnSpc>
                <a:spcPct val="115000"/>
              </a:lnSpc>
              <a:spcAft>
                <a:spcPts val="10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ADAPTASI IBU DAN PROSES MENYUSUI</a:t>
            </a:r>
            <a:endParaRPr lang="en-ID"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Google Shape;120;p22"/>
          <p:cNvSpPr txBox="1">
            <a:spLocks noGrp="1"/>
          </p:cNvSpPr>
          <p:nvPr>
            <p:ph type="subTitle" idx="2"/>
          </p:nvPr>
        </p:nvSpPr>
        <p:spPr>
          <a:xfrm>
            <a:off x="1495800" y="2717500"/>
            <a:ext cx="61524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Bd. Risa Pitriani, SST, M.Kes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4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KEMBAR/ MULTIPLE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1" name="Google Shape;1171;p41"/>
          <p:cNvCxnSpPr>
            <a:stCxn id="1172" idx="1"/>
            <a:endCxn id="1173" idx="3"/>
          </p:cNvCxnSpPr>
          <p:nvPr/>
        </p:nvCxnSpPr>
        <p:spPr>
          <a:xfrm rot="10800000">
            <a:off x="2948625" y="2887724"/>
            <a:ext cx="494400" cy="0"/>
          </a:xfrm>
          <a:prstGeom prst="straightConnector1">
            <a:avLst/>
          </a:prstGeom>
          <a:noFill/>
          <a:ln w="9525" cap="flat" cmpd="sng">
            <a:solidFill>
              <a:schemeClr val="dk1"/>
            </a:solidFill>
            <a:prstDash val="solid"/>
            <a:round/>
            <a:headEnd type="none" w="med" len="med"/>
            <a:tailEnd type="none" w="med" len="med"/>
          </a:ln>
        </p:spPr>
      </p:cxnSp>
      <p:sp>
        <p:nvSpPr>
          <p:cNvPr id="1172" name="Google Shape;1172;p41"/>
          <p:cNvSpPr txBox="1"/>
          <p:nvPr/>
        </p:nvSpPr>
        <p:spPr>
          <a:xfrm>
            <a:off x="3443025" y="2706224"/>
            <a:ext cx="4421400" cy="363000"/>
          </a:xfrm>
          <a:prstGeom prst="rect">
            <a:avLst/>
          </a:prstGeom>
          <a:noFill/>
          <a:ln>
            <a:noFill/>
          </a:ln>
        </p:spPr>
        <p:txBody>
          <a:bodyPr spcFirstLastPara="1" wrap="square" lIns="91425" tIns="91425" rIns="91425" bIns="91425" anchor="ctr" anchorCtr="0">
            <a:noAutofit/>
          </a:bodyPr>
          <a:lstStyle/>
          <a:p>
            <a:pPr lvl="0" algn="just">
              <a:lnSpc>
                <a:spcPct val="150000"/>
              </a:lnSpc>
              <a:spcAft>
                <a:spcPts val="10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Double Cradle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4" name="Google Shape;1174;p41"/>
          <p:cNvSpPr txBox="1"/>
          <p:nvPr/>
        </p:nvSpPr>
        <p:spPr>
          <a:xfrm>
            <a:off x="3443024" y="3117385"/>
            <a:ext cx="5554667" cy="322757"/>
          </a:xfrm>
          <a:prstGeom prst="rect">
            <a:avLst/>
          </a:prstGeom>
          <a:noFill/>
          <a:ln>
            <a:noFill/>
          </a:ln>
        </p:spPr>
        <p:txBody>
          <a:bodyPr spcFirstLastPara="1" wrap="square" lIns="91425" tIns="91425" rIns="91425" bIns="91425" anchor="ctr" anchorCtr="0">
            <a:noAutofit/>
          </a:bodyPr>
          <a:lstStyle/>
          <a:p>
            <a:pPr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Bayi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dipegang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menyusui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tunggal</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dimana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ke-2 badan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menyilang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atas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biasa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digunakan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pada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sudah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berpengalaman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mengontrol</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kepalanya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5" name="Google Shape;1175;p41"/>
          <p:cNvCxnSpPr>
            <a:stCxn id="1176" idx="1"/>
            <a:endCxn id="1177" idx="3"/>
          </p:cNvCxnSpPr>
          <p:nvPr/>
        </p:nvCxnSpPr>
        <p:spPr>
          <a:xfrm flipH="1">
            <a:off x="2948625" y="3998877"/>
            <a:ext cx="494400" cy="900"/>
          </a:xfrm>
          <a:prstGeom prst="straightConnector1">
            <a:avLst/>
          </a:prstGeom>
          <a:noFill/>
          <a:ln w="9525" cap="flat" cmpd="sng">
            <a:solidFill>
              <a:schemeClr val="dk1"/>
            </a:solidFill>
            <a:prstDash val="solid"/>
            <a:round/>
            <a:headEnd type="none" w="med" len="med"/>
            <a:tailEnd type="none" w="med" len="med"/>
          </a:ln>
        </p:spPr>
      </p:cxnSp>
      <p:sp>
        <p:nvSpPr>
          <p:cNvPr id="1176" name="Google Shape;1176;p41"/>
          <p:cNvSpPr txBox="1"/>
          <p:nvPr/>
        </p:nvSpPr>
        <p:spPr>
          <a:xfrm>
            <a:off x="3443025" y="3817377"/>
            <a:ext cx="4421400" cy="363000"/>
          </a:xfrm>
          <a:prstGeom prst="rect">
            <a:avLst/>
          </a:prstGeom>
          <a:noFill/>
          <a:ln>
            <a:noFill/>
          </a:ln>
        </p:spPr>
        <p:txBody>
          <a:bodyPr spcFirstLastPara="1" wrap="square" lIns="91425" tIns="91425" rIns="91425" bIns="91425" anchor="ctr" anchorCtr="0">
            <a:noAutofit/>
          </a:bodyPr>
          <a:lstStyle/>
          <a:p>
            <a:pPr lvl="0" algn="just"/>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Kombinasi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football dan cradle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sejajar</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78" name="Google Shape;1178;p41"/>
          <p:cNvSpPr txBox="1"/>
          <p:nvPr/>
        </p:nvSpPr>
        <p:spPr>
          <a:xfrm>
            <a:off x="3443024" y="4601184"/>
            <a:ext cx="5554665" cy="370700"/>
          </a:xfrm>
          <a:prstGeom prst="rect">
            <a:avLst/>
          </a:prstGeom>
          <a:noFill/>
          <a:ln>
            <a:noFill/>
          </a:ln>
        </p:spPr>
        <p:txBody>
          <a:bodyPr spcFirstLastPara="1" wrap="square" lIns="91425" tIns="91425" rIns="91425" bIns="91425" anchor="ctr" anchorCtr="0">
            <a:noAutofit/>
          </a:bodyPr>
          <a:lstStyle/>
          <a:p>
            <a:pPr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Bayi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pertama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dipegang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football,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sedangkan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yang lain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dipegang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cradle.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biasa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digunakan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oleh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triplet atau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terbiasa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asupan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cukup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solidFill>
                <a:schemeClr val="dk1"/>
              </a:solidFill>
              <a:latin typeface="Maven Pro"/>
              <a:ea typeface="Maven Pro"/>
              <a:cs typeface="Maven Pro"/>
              <a:sym typeface="Maven Pro"/>
            </a:endParaRPr>
          </a:p>
        </p:txBody>
      </p:sp>
      <p:cxnSp>
        <p:nvCxnSpPr>
          <p:cNvPr id="1179" name="Google Shape;1179;p41"/>
          <p:cNvCxnSpPr>
            <a:stCxn id="1180" idx="1"/>
            <a:endCxn id="1181" idx="3"/>
          </p:cNvCxnSpPr>
          <p:nvPr/>
        </p:nvCxnSpPr>
        <p:spPr>
          <a:xfrm flipH="1">
            <a:off x="2948625" y="1775475"/>
            <a:ext cx="494400" cy="300"/>
          </a:xfrm>
          <a:prstGeom prst="straightConnector1">
            <a:avLst/>
          </a:prstGeom>
          <a:noFill/>
          <a:ln w="9525" cap="flat" cmpd="sng">
            <a:solidFill>
              <a:schemeClr val="dk1"/>
            </a:solidFill>
            <a:prstDash val="solid"/>
            <a:round/>
            <a:headEnd type="none" w="med" len="med"/>
            <a:tailEnd type="none" w="med" len="med"/>
          </a:ln>
        </p:spPr>
      </p:cxnSp>
      <p:sp>
        <p:nvSpPr>
          <p:cNvPr id="1180" name="Google Shape;1180;p41"/>
          <p:cNvSpPr txBox="1"/>
          <p:nvPr/>
        </p:nvSpPr>
        <p:spPr>
          <a:xfrm>
            <a:off x="3443025" y="1593975"/>
            <a:ext cx="4421400" cy="363000"/>
          </a:xfrm>
          <a:prstGeom prst="rect">
            <a:avLst/>
          </a:prstGeom>
          <a:noFill/>
          <a:ln>
            <a:noFill/>
          </a:ln>
        </p:spPr>
        <p:txBody>
          <a:bodyPr spcFirstLastPara="1" wrap="square" lIns="91425" tIns="91425" rIns="91425" bIns="91425" anchor="ctr" anchorCtr="0">
            <a:noAutofit/>
          </a:bodyPr>
          <a:lstStyle/>
          <a:p>
            <a:pPr lvl="0" algn="just">
              <a:lnSpc>
                <a:spcPct val="150000"/>
              </a:lnSpc>
              <a:spcAft>
                <a:spcPts val="1000"/>
              </a:spcAft>
            </a:pPr>
            <a:r>
              <a:rPr lang="en-US" sz="1800" b="1" i="1" dirty="0">
                <a:effectLst/>
                <a:latin typeface="Times New Roman" panose="02020603050405020304" pitchFamily="18" charset="0"/>
                <a:ea typeface="Times New Roman" panose="02020603050405020304" pitchFamily="18" charset="0"/>
                <a:cs typeface="Times New Roman" panose="02020603050405020304" pitchFamily="18" charset="0"/>
              </a:rPr>
              <a:t>Double Football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2" name="Google Shape;1182;p41"/>
          <p:cNvSpPr txBox="1"/>
          <p:nvPr/>
        </p:nvSpPr>
        <p:spPr>
          <a:xfrm>
            <a:off x="3296720" y="2026115"/>
            <a:ext cx="5700975" cy="430450"/>
          </a:xfrm>
          <a:prstGeom prst="rect">
            <a:avLst/>
          </a:prstGeom>
          <a:noFill/>
          <a:ln>
            <a:noFill/>
          </a:ln>
        </p:spPr>
        <p:txBody>
          <a:bodyPr spcFirstLastPara="1" wrap="square" lIns="91425" tIns="91425" rIns="91425" bIns="91425" anchor="ctr" anchorCtr="0">
            <a:noAutofit/>
          </a:bodyPr>
          <a:lstStyle/>
          <a:p>
            <a:pPr marL="92075" algn="just"/>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Bayi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dipegang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memegang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bola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disisi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kanan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kiri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tubuh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Tangan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menopang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kepala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berbaring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bawah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tangan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Banyak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menggunakan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sampai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mereka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benar-benar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berpengalaman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1" name="Google Shape;1181;p41"/>
          <p:cNvSpPr/>
          <p:nvPr/>
        </p:nvSpPr>
        <p:spPr>
          <a:xfrm>
            <a:off x="2761200" y="1681962"/>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3" name="Google Shape;1183;p41"/>
          <p:cNvCxnSpPr>
            <a:stCxn id="1181" idx="0"/>
          </p:cNvCxnSpPr>
          <p:nvPr/>
        </p:nvCxnSpPr>
        <p:spPr>
          <a:xfrm rot="10800000">
            <a:off x="2854950" y="1245162"/>
            <a:ext cx="0" cy="436800"/>
          </a:xfrm>
          <a:prstGeom prst="straightConnector1">
            <a:avLst/>
          </a:prstGeom>
          <a:noFill/>
          <a:ln w="9525" cap="flat" cmpd="sng">
            <a:solidFill>
              <a:schemeClr val="dk1"/>
            </a:solidFill>
            <a:prstDash val="solid"/>
            <a:round/>
            <a:headEnd type="none" w="med" len="med"/>
            <a:tailEnd type="none" w="med" len="med"/>
          </a:ln>
        </p:spPr>
      </p:cxnSp>
      <p:cxnSp>
        <p:nvCxnSpPr>
          <p:cNvPr id="1184" name="Google Shape;1184;p41"/>
          <p:cNvCxnSpPr>
            <a:stCxn id="1181" idx="2"/>
            <a:endCxn id="1173" idx="0"/>
          </p:cNvCxnSpPr>
          <p:nvPr/>
        </p:nvCxnSpPr>
        <p:spPr>
          <a:xfrm>
            <a:off x="2854950" y="1869462"/>
            <a:ext cx="0" cy="924600"/>
          </a:xfrm>
          <a:prstGeom prst="straightConnector1">
            <a:avLst/>
          </a:prstGeom>
          <a:noFill/>
          <a:ln w="9525" cap="flat" cmpd="sng">
            <a:solidFill>
              <a:schemeClr val="dk1"/>
            </a:solidFill>
            <a:prstDash val="solid"/>
            <a:round/>
            <a:headEnd type="none" w="med" len="med"/>
            <a:tailEnd type="none" w="med" len="med"/>
          </a:ln>
        </p:spPr>
      </p:cxnSp>
      <p:sp>
        <p:nvSpPr>
          <p:cNvPr id="1173" name="Google Shape;1173;p41"/>
          <p:cNvSpPr/>
          <p:nvPr/>
        </p:nvSpPr>
        <p:spPr>
          <a:xfrm>
            <a:off x="2761200" y="2793976"/>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2761200" y="3905990"/>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5" name="Google Shape;1185;p41"/>
          <p:cNvCxnSpPr>
            <a:stCxn id="1173" idx="2"/>
            <a:endCxn id="1177" idx="0"/>
          </p:cNvCxnSpPr>
          <p:nvPr/>
        </p:nvCxnSpPr>
        <p:spPr>
          <a:xfrm>
            <a:off x="2854950" y="2981476"/>
            <a:ext cx="0" cy="924600"/>
          </a:xfrm>
          <a:prstGeom prst="straightConnector1">
            <a:avLst/>
          </a:prstGeom>
          <a:noFill/>
          <a:ln w="9525" cap="flat" cmpd="sng">
            <a:solidFill>
              <a:schemeClr val="dk1"/>
            </a:solidFill>
            <a:prstDash val="solid"/>
            <a:round/>
            <a:headEnd type="none" w="med" len="med"/>
            <a:tailEnd type="none" w="med" len="med"/>
          </a:ln>
        </p:spPr>
      </p:cxnSp>
      <p:cxnSp>
        <p:nvCxnSpPr>
          <p:cNvPr id="1186" name="Google Shape;1186;p41"/>
          <p:cNvCxnSpPr>
            <a:stCxn id="1177" idx="2"/>
          </p:cNvCxnSpPr>
          <p:nvPr/>
        </p:nvCxnSpPr>
        <p:spPr>
          <a:xfrm>
            <a:off x="2854950" y="4093490"/>
            <a:ext cx="0" cy="451500"/>
          </a:xfrm>
          <a:prstGeom prst="straightConnector1">
            <a:avLst/>
          </a:prstGeom>
          <a:noFill/>
          <a:ln w="9525" cap="flat" cmpd="sng">
            <a:solidFill>
              <a:schemeClr val="dk1"/>
            </a:solidFill>
            <a:prstDash val="solid"/>
            <a:round/>
            <a:headEnd type="none" w="med" len="med"/>
            <a:tailEnd type="none" w="med" len="med"/>
          </a:ln>
        </p:spPr>
      </p:cxnSp>
      <p:grpSp>
        <p:nvGrpSpPr>
          <p:cNvPr id="1187" name="Google Shape;1187;p41"/>
          <p:cNvGrpSpPr/>
          <p:nvPr/>
        </p:nvGrpSpPr>
        <p:grpSpPr>
          <a:xfrm>
            <a:off x="1021459" y="1665916"/>
            <a:ext cx="1188320" cy="2468400"/>
            <a:chOff x="4157435" y="194750"/>
            <a:chExt cx="814141" cy="1691148"/>
          </a:xfrm>
        </p:grpSpPr>
        <p:pic>
          <p:nvPicPr>
            <p:cNvPr id="1188" name="Google Shape;1188;p41"/>
            <p:cNvPicPr preferRelativeResize="0"/>
            <p:nvPr/>
          </p:nvPicPr>
          <p:blipFill>
            <a:blip r:embed="rId3">
              <a:alphaModFix/>
            </a:blip>
            <a:stretch>
              <a:fillRect/>
            </a:stretch>
          </p:blipFill>
          <p:spPr>
            <a:xfrm>
              <a:off x="4172798" y="617753"/>
              <a:ext cx="798777" cy="793170"/>
            </a:xfrm>
            <a:prstGeom prst="rect">
              <a:avLst/>
            </a:prstGeom>
            <a:noFill/>
            <a:ln>
              <a:noFill/>
            </a:ln>
          </p:spPr>
        </p:pic>
        <p:pic>
          <p:nvPicPr>
            <p:cNvPr id="1189" name="Google Shape;1189;p41"/>
            <p:cNvPicPr preferRelativeResize="0"/>
            <p:nvPr/>
          </p:nvPicPr>
          <p:blipFill>
            <a:blip r:embed="rId4">
              <a:alphaModFix/>
            </a:blip>
            <a:stretch>
              <a:fillRect/>
            </a:stretch>
          </p:blipFill>
          <p:spPr>
            <a:xfrm rot="2665646">
              <a:off x="4209050" y="1318737"/>
              <a:ext cx="629667" cy="404608"/>
            </a:xfrm>
            <a:prstGeom prst="rect">
              <a:avLst/>
            </a:prstGeom>
            <a:noFill/>
            <a:ln>
              <a:noFill/>
            </a:ln>
          </p:spPr>
        </p:pic>
        <p:pic>
          <p:nvPicPr>
            <p:cNvPr id="1190" name="Google Shape;1190;p41"/>
            <p:cNvPicPr preferRelativeResize="0"/>
            <p:nvPr/>
          </p:nvPicPr>
          <p:blipFill>
            <a:blip r:embed="rId4">
              <a:alphaModFix/>
            </a:blip>
            <a:stretch>
              <a:fillRect/>
            </a:stretch>
          </p:blipFill>
          <p:spPr>
            <a:xfrm rot="-8395155">
              <a:off x="4285591" y="349945"/>
              <a:ext cx="629660" cy="40460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pSp>
        <p:nvGrpSpPr>
          <p:cNvPr id="1265" name="Google Shape;1265;p43"/>
          <p:cNvGrpSpPr/>
          <p:nvPr/>
        </p:nvGrpSpPr>
        <p:grpSpPr>
          <a:xfrm>
            <a:off x="4750353" y="1974714"/>
            <a:ext cx="3604174" cy="1233414"/>
            <a:chOff x="4669499" y="2573297"/>
            <a:chExt cx="3761401" cy="1233414"/>
          </a:xfrm>
        </p:grpSpPr>
        <p:sp>
          <p:nvSpPr>
            <p:cNvPr id="1266" name="Google Shape;1266;p43"/>
            <p:cNvSpPr txBox="1"/>
            <p:nvPr/>
          </p:nvSpPr>
          <p:spPr>
            <a:xfrm>
              <a:off x="4669500" y="2573297"/>
              <a:ext cx="3761400" cy="3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accent5"/>
                  </a:solidFill>
                  <a:latin typeface="Merienda One"/>
                  <a:ea typeface="Merienda One"/>
                  <a:cs typeface="Merienda One"/>
                  <a:sym typeface="Merienda One"/>
                </a:rPr>
                <a:t>Ibu</a:t>
              </a:r>
              <a:endParaRPr sz="2000" dirty="0">
                <a:solidFill>
                  <a:schemeClr val="accent5"/>
                </a:solidFill>
                <a:latin typeface="Merienda One"/>
                <a:ea typeface="Merienda One"/>
                <a:cs typeface="Merienda One"/>
                <a:sym typeface="Merienda One"/>
              </a:endParaRPr>
            </a:p>
          </p:txBody>
        </p:sp>
        <p:sp>
          <p:nvSpPr>
            <p:cNvPr id="1267" name="Google Shape;1267;p43"/>
            <p:cNvSpPr txBox="1"/>
            <p:nvPr/>
          </p:nvSpPr>
          <p:spPr>
            <a:xfrm>
              <a:off x="4669499" y="3443711"/>
              <a:ext cx="3761400" cy="363000"/>
            </a:xfrm>
            <a:prstGeom prst="rect">
              <a:avLst/>
            </a:prstGeom>
            <a:noFill/>
            <a:ln>
              <a:noFill/>
            </a:ln>
          </p:spPr>
          <p:txBody>
            <a:bodyPr spcFirstLastPara="1" wrap="square" lIns="91425" tIns="91425" rIns="91425" bIns="91425" anchor="ctr" anchorCtr="0">
              <a:noAutofit/>
            </a:bodyPr>
            <a:lstStyle/>
            <a:p>
              <a:pPr lvl="0" algn="just">
                <a:tabLst>
                  <a:tab pos="81026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Kecukupan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ASI</a:t>
              </a:r>
              <a:r>
                <a:rPr lang="en-ID"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Biasanya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merasa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kurang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Dukungan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konseling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akan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membuat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tenang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yakin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70" name="Google Shape;1270;p43"/>
          <p:cNvSpPr txBox="1"/>
          <p:nvPr/>
        </p:nvSpPr>
        <p:spPr>
          <a:xfrm>
            <a:off x="4750353" y="4091395"/>
            <a:ext cx="3604173" cy="363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Kesulitan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memompa</a:t>
            </a:r>
            <a:r>
              <a:rPr lang="en-US" sz="1800" dirty="0">
                <a:effectLst/>
                <a:latin typeface="Times New Roman" panose="02020603050405020304" pitchFamily="18" charset="0"/>
                <a:ea typeface="Times New Roman" panose="02020603050405020304" pitchFamily="18" charset="0"/>
              </a:rPr>
              <a:t> ASI, </a:t>
            </a:r>
            <a:r>
              <a:rPr lang="en-US" sz="1800" dirty="0" err="1">
                <a:effectLst/>
                <a:latin typeface="Times New Roman" panose="02020603050405020304" pitchFamily="18" charset="0"/>
                <a:ea typeface="Times New Roman" panose="02020603050405020304" pitchFamily="18" charset="0"/>
              </a:rPr>
              <a:t>sehingga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persediaan</a:t>
            </a:r>
            <a:r>
              <a:rPr lang="en-US" sz="1800" dirty="0">
                <a:effectLst/>
                <a:latin typeface="Times New Roman" panose="02020603050405020304" pitchFamily="18" charset="0"/>
                <a:ea typeface="Times New Roman" panose="02020603050405020304" pitchFamily="18" charset="0"/>
              </a:rPr>
              <a:t> ASI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jangka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panjang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memadai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ibu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bayi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kembar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kembali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bekerja</a:t>
            </a:r>
            <a:r>
              <a:rPr lang="en-US" sz="1800" dirty="0">
                <a:effectLst/>
                <a:latin typeface="Times New Roman" panose="02020603050405020304" pitchFamily="18" charset="0"/>
                <a:ea typeface="Times New Roman" panose="02020603050405020304" pitchFamily="18" charset="0"/>
              </a:rPr>
              <a:t>. </a:t>
            </a:r>
            <a:endParaRPr dirty="0">
              <a:solidFill>
                <a:schemeClr val="dk1"/>
              </a:solidFill>
              <a:latin typeface="Maven Pro"/>
              <a:ea typeface="Maven Pro"/>
              <a:cs typeface="Maven Pro"/>
              <a:sym typeface="Maven Pro"/>
            </a:endParaRPr>
          </a:p>
        </p:txBody>
      </p:sp>
      <p:grpSp>
        <p:nvGrpSpPr>
          <p:cNvPr id="1271" name="Google Shape;1271;p43"/>
          <p:cNvGrpSpPr/>
          <p:nvPr/>
        </p:nvGrpSpPr>
        <p:grpSpPr>
          <a:xfrm>
            <a:off x="782680" y="1497945"/>
            <a:ext cx="3610965" cy="1255305"/>
            <a:chOff x="4701425" y="992269"/>
            <a:chExt cx="3768489" cy="1255305"/>
          </a:xfrm>
        </p:grpSpPr>
        <p:sp>
          <p:nvSpPr>
            <p:cNvPr id="1272" name="Google Shape;1272;p43"/>
            <p:cNvSpPr txBox="1"/>
            <p:nvPr/>
          </p:nvSpPr>
          <p:spPr>
            <a:xfrm>
              <a:off x="4701425" y="992269"/>
              <a:ext cx="3761400" cy="36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a:solidFill>
                    <a:schemeClr val="lt2"/>
                  </a:solidFill>
                  <a:latin typeface="Merienda One"/>
                  <a:ea typeface="Merienda One"/>
                  <a:cs typeface="Merienda One"/>
                  <a:sym typeface="Merienda One"/>
                </a:rPr>
                <a:t>B</a:t>
              </a:r>
              <a:r>
                <a:rPr lang="en-ID" sz="2000" dirty="0" err="1">
                  <a:solidFill>
                    <a:schemeClr val="lt2"/>
                  </a:solidFill>
                  <a:latin typeface="Merienda One"/>
                  <a:ea typeface="Merienda One"/>
                  <a:cs typeface="Merienda One"/>
                  <a:sym typeface="Merienda One"/>
                </a:rPr>
                <a:t>ayi</a:t>
              </a:r>
              <a:endParaRPr sz="2000" dirty="0">
                <a:solidFill>
                  <a:schemeClr val="lt2"/>
                </a:solidFill>
                <a:latin typeface="Merienda One"/>
                <a:ea typeface="Merienda One"/>
                <a:cs typeface="Merienda One"/>
                <a:sym typeface="Merienda One"/>
              </a:endParaRPr>
            </a:p>
          </p:txBody>
        </p:sp>
        <p:sp>
          <p:nvSpPr>
            <p:cNvPr id="1273" name="Google Shape;1273;p43"/>
            <p:cNvSpPr txBox="1"/>
            <p:nvPr/>
          </p:nvSpPr>
          <p:spPr>
            <a:xfrm>
              <a:off x="4708514" y="1884574"/>
              <a:ext cx="3761400" cy="363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Kesulitan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untuk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melekat</a:t>
              </a:r>
              <a:r>
                <a:rPr lang="en-US" sz="1800" dirty="0">
                  <a:effectLst/>
                  <a:latin typeface="Times New Roman" panose="02020603050405020304" pitchFamily="18" charset="0"/>
                  <a:ea typeface="Times New Roman" panose="02020603050405020304" pitchFamily="18" charset="0"/>
                </a:rPr>
                <a:t> atau </a:t>
              </a:r>
              <a:r>
                <a:rPr lang="en-US" sz="1800" dirty="0" err="1">
                  <a:effectLst/>
                  <a:latin typeface="Times New Roman" panose="02020603050405020304" pitchFamily="18" charset="0"/>
                  <a:ea typeface="Times New Roman" panose="02020603050405020304" pitchFamily="18" charset="0"/>
                </a:rPr>
                <a:t>menghisap</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berlanjut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bayi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mungkin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dapat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mempengaruhi</a:t>
              </a:r>
              <a:r>
                <a:rPr lang="en-US" sz="1800" dirty="0">
                  <a:effectLst/>
                  <a:latin typeface="Times New Roman" panose="02020603050405020304" pitchFamily="18" charset="0"/>
                  <a:ea typeface="Times New Roman" panose="02020603050405020304" pitchFamily="18" charset="0"/>
                </a:rPr>
                <a:t> proses </a:t>
              </a:r>
              <a:r>
                <a:rPr lang="en-US" sz="1800" dirty="0" err="1">
                  <a:effectLst/>
                  <a:latin typeface="Times New Roman" panose="02020603050405020304" pitchFamily="18" charset="0"/>
                  <a:ea typeface="Times New Roman" panose="02020603050405020304" pitchFamily="18" charset="0"/>
                </a:rPr>
                <a:t>menyusu</a:t>
              </a:r>
              <a:r>
                <a:rPr lang="en-US" sz="1800" dirty="0">
                  <a:effectLst/>
                  <a:latin typeface="Times New Roman" panose="02020603050405020304" pitchFamily="18" charset="0"/>
                  <a:ea typeface="Times New Roman" panose="02020603050405020304" pitchFamily="18" charset="0"/>
                </a:rPr>
                <a:t>. </a:t>
              </a:r>
              <a:endParaRPr dirty="0">
                <a:solidFill>
                  <a:schemeClr val="dk1"/>
                </a:solidFill>
                <a:latin typeface="Maven Pro"/>
                <a:ea typeface="Maven Pro"/>
                <a:cs typeface="Maven Pro"/>
                <a:sym typeface="Maven Pro"/>
              </a:endParaRPr>
            </a:p>
          </p:txBody>
        </p:sp>
      </p:grpSp>
      <p:sp>
        <p:nvSpPr>
          <p:cNvPr id="1276" name="Google Shape;1276;p43"/>
          <p:cNvSpPr txBox="1"/>
          <p:nvPr/>
        </p:nvSpPr>
        <p:spPr>
          <a:xfrm>
            <a:off x="789473" y="3637140"/>
            <a:ext cx="3604173" cy="3630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Kenaikan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berat</a:t>
            </a:r>
            <a:r>
              <a:rPr lang="en-US" sz="1800" dirty="0">
                <a:effectLst/>
                <a:latin typeface="Times New Roman" panose="02020603050405020304" pitchFamily="18" charset="0"/>
                <a:ea typeface="Times New Roman" panose="02020603050405020304" pitchFamily="18" charset="0"/>
              </a:rPr>
              <a:t> badan </a:t>
            </a:r>
            <a:r>
              <a:rPr lang="en-US" sz="1800" dirty="0" err="1">
                <a:effectLst/>
                <a:latin typeface="Times New Roman" panose="02020603050405020304" pitchFamily="18" charset="0"/>
                <a:ea typeface="Times New Roman" panose="02020603050405020304" pitchFamily="18" charset="0"/>
              </a:rPr>
              <a:t>bayi</a:t>
            </a:r>
            <a:r>
              <a:rPr lang="en-US" sz="1800" dirty="0">
                <a:effectLst/>
                <a:latin typeface="Times New Roman" panose="02020603050405020304" pitchFamily="18" charset="0"/>
                <a:ea typeface="Times New Roman" panose="02020603050405020304" pitchFamily="18" charset="0"/>
              </a:rPr>
              <a:t> yang </a:t>
            </a:r>
            <a:r>
              <a:rPr lang="en-US" sz="1800" dirty="0" err="1">
                <a:effectLst/>
                <a:latin typeface="Times New Roman" panose="02020603050405020304" pitchFamily="18" charset="0"/>
                <a:ea typeface="Times New Roman" panose="02020603050405020304" pitchFamily="18" charset="0"/>
              </a:rPr>
              <a:t>tidak</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memadai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dari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satu</a:t>
            </a:r>
            <a:r>
              <a:rPr lang="en-US" sz="1800" dirty="0">
                <a:effectLst/>
                <a:latin typeface="Times New Roman" panose="02020603050405020304" pitchFamily="18" charset="0"/>
                <a:ea typeface="Times New Roman" panose="02020603050405020304" pitchFamily="18" charset="0"/>
              </a:rPr>
              <a:t> atau </a:t>
            </a:r>
            <a:r>
              <a:rPr lang="en-US" sz="1800" dirty="0" err="1">
                <a:effectLst/>
                <a:latin typeface="Times New Roman" panose="02020603050405020304" pitchFamily="18" charset="0"/>
                <a:ea typeface="Times New Roman" panose="02020603050405020304" pitchFamily="18" charset="0"/>
              </a:rPr>
              <a:t>lebih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bayi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kembar</a:t>
            </a:r>
            <a:r>
              <a:rPr lang="en-US" sz="1800" dirty="0">
                <a:effectLst/>
                <a:latin typeface="Times New Roman" panose="02020603050405020304" pitchFamily="18" charset="0"/>
                <a:ea typeface="Times New Roman" panose="02020603050405020304" pitchFamily="18" charset="0"/>
              </a:rPr>
              <a:t>. </a:t>
            </a:r>
            <a:endParaRPr dirty="0">
              <a:solidFill>
                <a:schemeClr val="dk1"/>
              </a:solidFill>
              <a:latin typeface="Maven Pro"/>
              <a:ea typeface="Maven Pro"/>
              <a:cs typeface="Maven Pro"/>
              <a:sym typeface="Maven Pro"/>
            </a:endParaRPr>
          </a:p>
        </p:txBody>
      </p:sp>
      <p:sp>
        <p:nvSpPr>
          <p:cNvPr id="1280" name="Google Shape;1280;p4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457200" lvl="1" algn="just">
              <a:lnSpc>
                <a:spcPct val="150000"/>
              </a:lnSpc>
              <a:spcAft>
                <a:spcPts val="100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Kesulitan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Menyusui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Bayi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Kembar</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81" name="Google Shape;1281;p43"/>
          <p:cNvSpPr/>
          <p:nvPr/>
        </p:nvSpPr>
        <p:spPr>
          <a:xfrm>
            <a:off x="4480603" y="1594376"/>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2" name="Google Shape;1282;p43"/>
          <p:cNvCxnSpPr>
            <a:stCxn id="1281" idx="0"/>
            <a:endCxn id="1283" idx="0"/>
          </p:cNvCxnSpPr>
          <p:nvPr/>
        </p:nvCxnSpPr>
        <p:spPr>
          <a:xfrm rot="10800000">
            <a:off x="4571953" y="1228376"/>
            <a:ext cx="2400" cy="366000"/>
          </a:xfrm>
          <a:prstGeom prst="straightConnector1">
            <a:avLst/>
          </a:prstGeom>
          <a:noFill/>
          <a:ln w="9525" cap="flat" cmpd="sng">
            <a:solidFill>
              <a:schemeClr val="dk1"/>
            </a:solidFill>
            <a:prstDash val="solid"/>
            <a:round/>
            <a:headEnd type="none" w="med" len="med"/>
            <a:tailEnd type="none" w="med" len="med"/>
          </a:ln>
        </p:spPr>
      </p:cxnSp>
      <p:cxnSp>
        <p:nvCxnSpPr>
          <p:cNvPr id="1284" name="Google Shape;1284;p43"/>
          <p:cNvCxnSpPr>
            <a:stCxn id="1281" idx="2"/>
            <a:endCxn id="1285" idx="0"/>
          </p:cNvCxnSpPr>
          <p:nvPr/>
        </p:nvCxnSpPr>
        <p:spPr>
          <a:xfrm>
            <a:off x="4574353" y="1781876"/>
            <a:ext cx="0" cy="275100"/>
          </a:xfrm>
          <a:prstGeom prst="straightConnector1">
            <a:avLst/>
          </a:prstGeom>
          <a:noFill/>
          <a:ln w="9525" cap="flat" cmpd="sng">
            <a:solidFill>
              <a:schemeClr val="dk1"/>
            </a:solidFill>
            <a:prstDash val="solid"/>
            <a:round/>
            <a:headEnd type="none" w="med" len="med"/>
            <a:tailEnd type="none" w="med" len="med"/>
          </a:ln>
        </p:spPr>
      </p:cxnSp>
      <p:sp>
        <p:nvSpPr>
          <p:cNvPr id="1286" name="Google Shape;1286;p43"/>
          <p:cNvSpPr/>
          <p:nvPr/>
        </p:nvSpPr>
        <p:spPr>
          <a:xfrm>
            <a:off x="4480603" y="2982219"/>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4480603" y="3907447"/>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8" name="Google Shape;1288;p43"/>
          <p:cNvCxnSpPr>
            <a:stCxn id="1289" idx="2"/>
            <a:endCxn id="1287" idx="0"/>
          </p:cNvCxnSpPr>
          <p:nvPr/>
        </p:nvCxnSpPr>
        <p:spPr>
          <a:xfrm>
            <a:off x="4574353" y="3632333"/>
            <a:ext cx="0" cy="275100"/>
          </a:xfrm>
          <a:prstGeom prst="straightConnector1">
            <a:avLst/>
          </a:prstGeom>
          <a:noFill/>
          <a:ln w="9525" cap="flat" cmpd="sng">
            <a:solidFill>
              <a:schemeClr val="dk1"/>
            </a:solidFill>
            <a:prstDash val="solid"/>
            <a:round/>
            <a:headEnd type="none" w="med" len="med"/>
            <a:tailEnd type="none" w="med" len="med"/>
          </a:ln>
        </p:spPr>
      </p:cxnSp>
      <p:cxnSp>
        <p:nvCxnSpPr>
          <p:cNvPr id="1290" name="Google Shape;1290;p43"/>
          <p:cNvCxnSpPr>
            <a:stCxn id="1287" idx="2"/>
            <a:endCxn id="1283" idx="2"/>
          </p:cNvCxnSpPr>
          <p:nvPr/>
        </p:nvCxnSpPr>
        <p:spPr>
          <a:xfrm flipH="1">
            <a:off x="4571953" y="4094947"/>
            <a:ext cx="2400" cy="434100"/>
          </a:xfrm>
          <a:prstGeom prst="straightConnector1">
            <a:avLst/>
          </a:prstGeom>
          <a:noFill/>
          <a:ln w="9525" cap="flat" cmpd="sng">
            <a:solidFill>
              <a:schemeClr val="dk1"/>
            </a:solidFill>
            <a:prstDash val="solid"/>
            <a:round/>
            <a:headEnd type="none" w="med" len="med"/>
            <a:tailEnd type="none" w="med" len="med"/>
          </a:ln>
        </p:spPr>
      </p:cxnSp>
      <p:sp>
        <p:nvSpPr>
          <p:cNvPr id="1289" name="Google Shape;1289;p43"/>
          <p:cNvSpPr/>
          <p:nvPr/>
        </p:nvSpPr>
        <p:spPr>
          <a:xfrm>
            <a:off x="4480603" y="3444833"/>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4480603" y="2519605"/>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4480603" y="2056991"/>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2" name="Google Shape;1292;p43"/>
          <p:cNvCxnSpPr>
            <a:stCxn id="1289" idx="0"/>
            <a:endCxn id="1286" idx="2"/>
          </p:cNvCxnSpPr>
          <p:nvPr/>
        </p:nvCxnSpPr>
        <p:spPr>
          <a:xfrm rot="10800000">
            <a:off x="4574353" y="3169733"/>
            <a:ext cx="0" cy="275100"/>
          </a:xfrm>
          <a:prstGeom prst="straightConnector1">
            <a:avLst/>
          </a:prstGeom>
          <a:noFill/>
          <a:ln w="9525" cap="flat" cmpd="sng">
            <a:solidFill>
              <a:schemeClr val="dk1"/>
            </a:solidFill>
            <a:prstDash val="solid"/>
            <a:round/>
            <a:headEnd type="none" w="med" len="med"/>
            <a:tailEnd type="none" w="med" len="med"/>
          </a:ln>
        </p:spPr>
      </p:cxnSp>
      <p:cxnSp>
        <p:nvCxnSpPr>
          <p:cNvPr id="1293" name="Google Shape;1293;p43"/>
          <p:cNvCxnSpPr>
            <a:stCxn id="1286" idx="0"/>
            <a:endCxn id="1291" idx="2"/>
          </p:cNvCxnSpPr>
          <p:nvPr/>
        </p:nvCxnSpPr>
        <p:spPr>
          <a:xfrm rot="10800000">
            <a:off x="4574353" y="2707119"/>
            <a:ext cx="0" cy="275100"/>
          </a:xfrm>
          <a:prstGeom prst="straightConnector1">
            <a:avLst/>
          </a:prstGeom>
          <a:noFill/>
          <a:ln w="9525" cap="flat" cmpd="sng">
            <a:solidFill>
              <a:schemeClr val="dk1"/>
            </a:solidFill>
            <a:prstDash val="solid"/>
            <a:round/>
            <a:headEnd type="none" w="med" len="med"/>
            <a:tailEnd type="none" w="med" len="med"/>
          </a:ln>
        </p:spPr>
      </p:cxnSp>
      <p:cxnSp>
        <p:nvCxnSpPr>
          <p:cNvPr id="1294" name="Google Shape;1294;p43"/>
          <p:cNvCxnSpPr>
            <a:stCxn id="1291" idx="0"/>
            <a:endCxn id="1285" idx="2"/>
          </p:cNvCxnSpPr>
          <p:nvPr/>
        </p:nvCxnSpPr>
        <p:spPr>
          <a:xfrm rot="10800000">
            <a:off x="4574353" y="2244505"/>
            <a:ext cx="0" cy="275100"/>
          </a:xfrm>
          <a:prstGeom prst="straightConnector1">
            <a:avLst/>
          </a:prstGeom>
          <a:noFill/>
          <a:ln w="9525" cap="flat" cmpd="sng">
            <a:solidFill>
              <a:schemeClr val="dk1"/>
            </a:solidFill>
            <a:prstDash val="solid"/>
            <a:round/>
            <a:headEnd type="none" w="med" len="med"/>
            <a:tailEnd type="none" w="med" len="med"/>
          </a:ln>
        </p:spPr>
      </p:cxnSp>
      <p:pic>
        <p:nvPicPr>
          <p:cNvPr id="1295" name="Google Shape;1295;p43"/>
          <p:cNvPicPr preferRelativeResize="0"/>
          <p:nvPr/>
        </p:nvPicPr>
        <p:blipFill>
          <a:blip r:embed="rId3">
            <a:alphaModFix/>
          </a:blip>
          <a:stretch>
            <a:fillRect/>
          </a:stretch>
        </p:blipFill>
        <p:spPr>
          <a:xfrm rot="6642890">
            <a:off x="264488" y="3752945"/>
            <a:ext cx="1049971" cy="18267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Google Shape;136;p24"/>
          <p:cNvSpPr/>
          <p:nvPr/>
        </p:nvSpPr>
        <p:spPr>
          <a:xfrm>
            <a:off x="1226523" y="2694508"/>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4"/>
          <p:cNvSpPr/>
          <p:nvPr/>
        </p:nvSpPr>
        <p:spPr>
          <a:xfrm>
            <a:off x="5936888" y="2694508"/>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4"/>
          <p:cNvSpPr/>
          <p:nvPr/>
        </p:nvSpPr>
        <p:spPr>
          <a:xfrm>
            <a:off x="2800800" y="2691633"/>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4"/>
          <p:cNvSpPr/>
          <p:nvPr/>
        </p:nvSpPr>
        <p:spPr>
          <a:xfrm>
            <a:off x="7500300" y="2694508"/>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24"/>
          <p:cNvCxnSpPr>
            <a:stCxn id="136" idx="3"/>
            <a:endCxn id="138" idx="1"/>
          </p:cNvCxnSpPr>
          <p:nvPr/>
        </p:nvCxnSpPr>
        <p:spPr>
          <a:xfrm rot="10800000" flipH="1">
            <a:off x="1650123" y="2903308"/>
            <a:ext cx="1150800" cy="3000"/>
          </a:xfrm>
          <a:prstGeom prst="straightConnector1">
            <a:avLst/>
          </a:prstGeom>
          <a:noFill/>
          <a:ln w="9525" cap="flat" cmpd="sng">
            <a:solidFill>
              <a:schemeClr val="dk1"/>
            </a:solidFill>
            <a:prstDash val="solid"/>
            <a:round/>
            <a:headEnd type="none" w="med" len="med"/>
            <a:tailEnd type="none" w="med" len="med"/>
          </a:ln>
        </p:spPr>
      </p:cxnSp>
      <p:cxnSp>
        <p:nvCxnSpPr>
          <p:cNvPr id="141" name="Google Shape;141;p24"/>
          <p:cNvCxnSpPr>
            <a:stCxn id="138" idx="3"/>
            <a:endCxn id="137" idx="1"/>
          </p:cNvCxnSpPr>
          <p:nvPr/>
        </p:nvCxnSpPr>
        <p:spPr>
          <a:xfrm>
            <a:off x="3224400" y="2903433"/>
            <a:ext cx="2712600" cy="300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24"/>
          <p:cNvCxnSpPr>
            <a:stCxn id="137" idx="3"/>
            <a:endCxn id="139" idx="1"/>
          </p:cNvCxnSpPr>
          <p:nvPr/>
        </p:nvCxnSpPr>
        <p:spPr>
          <a:xfrm>
            <a:off x="6360488" y="2906308"/>
            <a:ext cx="1139700" cy="0"/>
          </a:xfrm>
          <a:prstGeom prst="straightConnector1">
            <a:avLst/>
          </a:prstGeom>
          <a:noFill/>
          <a:ln w="9525" cap="flat" cmpd="sng">
            <a:solidFill>
              <a:schemeClr val="dk1"/>
            </a:solidFill>
            <a:prstDash val="solid"/>
            <a:round/>
            <a:headEnd type="none" w="med" len="med"/>
            <a:tailEnd type="none" w="med" len="med"/>
          </a:ln>
        </p:spPr>
      </p:cxnSp>
      <p:sp>
        <p:nvSpPr>
          <p:cNvPr id="143" name="Google Shape;143;p24"/>
          <p:cNvSpPr/>
          <p:nvPr/>
        </p:nvSpPr>
        <p:spPr>
          <a:xfrm>
            <a:off x="4360200" y="2703520"/>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24"/>
          <p:cNvGrpSpPr/>
          <p:nvPr/>
        </p:nvGrpSpPr>
        <p:grpSpPr>
          <a:xfrm>
            <a:off x="2894252" y="2750990"/>
            <a:ext cx="236697" cy="310632"/>
            <a:chOff x="4832950" y="2065244"/>
            <a:chExt cx="284184" cy="372953"/>
          </a:xfrm>
        </p:grpSpPr>
        <p:sp>
          <p:nvSpPr>
            <p:cNvPr id="145" name="Google Shape;145;p24"/>
            <p:cNvSpPr/>
            <p:nvPr/>
          </p:nvSpPr>
          <p:spPr>
            <a:xfrm>
              <a:off x="4902358" y="2190658"/>
              <a:ext cx="146339" cy="240231"/>
            </a:xfrm>
            <a:custGeom>
              <a:avLst/>
              <a:gdLst/>
              <a:ahLst/>
              <a:cxnLst/>
              <a:rect l="l" t="t" r="r" b="b"/>
              <a:pathLst>
                <a:path w="5427" h="8909" extrusionOk="0">
                  <a:moveTo>
                    <a:pt x="1081" y="0"/>
                  </a:moveTo>
                  <a:lnTo>
                    <a:pt x="1081" y="3671"/>
                  </a:lnTo>
                  <a:lnTo>
                    <a:pt x="4347" y="3671"/>
                  </a:lnTo>
                  <a:lnTo>
                    <a:pt x="4347" y="0"/>
                  </a:lnTo>
                  <a:close/>
                  <a:moveTo>
                    <a:pt x="1" y="5237"/>
                  </a:moveTo>
                  <a:lnTo>
                    <a:pt x="1" y="8908"/>
                  </a:lnTo>
                  <a:lnTo>
                    <a:pt x="5426" y="8908"/>
                  </a:lnTo>
                  <a:lnTo>
                    <a:pt x="5426" y="52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4945313" y="2190658"/>
              <a:ext cx="60456" cy="240231"/>
            </a:xfrm>
            <a:custGeom>
              <a:avLst/>
              <a:gdLst/>
              <a:ahLst/>
              <a:cxnLst/>
              <a:rect l="l" t="t" r="r" b="b"/>
              <a:pathLst>
                <a:path w="2242" h="8909" extrusionOk="0">
                  <a:moveTo>
                    <a:pt x="512" y="0"/>
                  </a:moveTo>
                  <a:lnTo>
                    <a:pt x="512" y="3779"/>
                  </a:lnTo>
                  <a:lnTo>
                    <a:pt x="1" y="3779"/>
                  </a:lnTo>
                  <a:lnTo>
                    <a:pt x="1" y="8908"/>
                  </a:lnTo>
                  <a:lnTo>
                    <a:pt x="2241" y="8908"/>
                  </a:lnTo>
                  <a:lnTo>
                    <a:pt x="2241" y="3779"/>
                  </a:lnTo>
                  <a:lnTo>
                    <a:pt x="1701" y="3779"/>
                  </a:lnTo>
                  <a:lnTo>
                    <a:pt x="1701"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a:off x="4866656" y="2325295"/>
              <a:ext cx="217014" cy="85937"/>
            </a:xfrm>
            <a:custGeom>
              <a:avLst/>
              <a:gdLst/>
              <a:ahLst/>
              <a:cxnLst/>
              <a:rect l="l" t="t" r="r" b="b"/>
              <a:pathLst>
                <a:path w="8048" h="3187" extrusionOk="0">
                  <a:moveTo>
                    <a:pt x="914" y="1"/>
                  </a:moveTo>
                  <a:cubicBezTo>
                    <a:pt x="842" y="2"/>
                    <a:pt x="784" y="61"/>
                    <a:pt x="784" y="133"/>
                  </a:cubicBezTo>
                  <a:lnTo>
                    <a:pt x="784" y="976"/>
                  </a:lnTo>
                  <a:cubicBezTo>
                    <a:pt x="784" y="1048"/>
                    <a:pt x="842" y="1107"/>
                    <a:pt x="914" y="1109"/>
                  </a:cubicBezTo>
                  <a:lnTo>
                    <a:pt x="7161" y="1109"/>
                  </a:lnTo>
                  <a:cubicBezTo>
                    <a:pt x="7233" y="1107"/>
                    <a:pt x="7291" y="1048"/>
                    <a:pt x="7291" y="976"/>
                  </a:cubicBezTo>
                  <a:lnTo>
                    <a:pt x="7291" y="133"/>
                  </a:lnTo>
                  <a:cubicBezTo>
                    <a:pt x="7291" y="61"/>
                    <a:pt x="7233" y="2"/>
                    <a:pt x="7161" y="1"/>
                  </a:cubicBezTo>
                  <a:close/>
                  <a:moveTo>
                    <a:pt x="130" y="2351"/>
                  </a:moveTo>
                  <a:cubicBezTo>
                    <a:pt x="58" y="2351"/>
                    <a:pt x="0" y="2410"/>
                    <a:pt x="2" y="2480"/>
                  </a:cubicBezTo>
                  <a:lnTo>
                    <a:pt x="2" y="3057"/>
                  </a:lnTo>
                  <a:cubicBezTo>
                    <a:pt x="0" y="3127"/>
                    <a:pt x="58" y="3186"/>
                    <a:pt x="130" y="3186"/>
                  </a:cubicBezTo>
                  <a:lnTo>
                    <a:pt x="7917" y="3186"/>
                  </a:lnTo>
                  <a:cubicBezTo>
                    <a:pt x="7989" y="3186"/>
                    <a:pt x="8047" y="3127"/>
                    <a:pt x="8047" y="3057"/>
                  </a:cubicBezTo>
                  <a:lnTo>
                    <a:pt x="8047" y="2480"/>
                  </a:lnTo>
                  <a:cubicBezTo>
                    <a:pt x="8047" y="2410"/>
                    <a:pt x="7989" y="2351"/>
                    <a:pt x="7917" y="2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4859349" y="2134598"/>
              <a:ext cx="232277" cy="190022"/>
            </a:xfrm>
            <a:custGeom>
              <a:avLst/>
              <a:gdLst/>
              <a:ahLst/>
              <a:cxnLst/>
              <a:rect l="l" t="t" r="r" b="b"/>
              <a:pathLst>
                <a:path w="8614" h="7047" extrusionOk="0">
                  <a:moveTo>
                    <a:pt x="3859" y="0"/>
                  </a:moveTo>
                  <a:cubicBezTo>
                    <a:pt x="3353" y="688"/>
                    <a:pt x="2689" y="1244"/>
                    <a:pt x="1923" y="1621"/>
                  </a:cubicBezTo>
                  <a:lnTo>
                    <a:pt x="1057" y="2048"/>
                  </a:lnTo>
                  <a:lnTo>
                    <a:pt x="1057" y="2754"/>
                  </a:lnTo>
                  <a:lnTo>
                    <a:pt x="7563" y="2754"/>
                  </a:lnTo>
                  <a:lnTo>
                    <a:pt x="7562" y="2048"/>
                  </a:lnTo>
                  <a:lnTo>
                    <a:pt x="6696" y="1621"/>
                  </a:lnTo>
                  <a:cubicBezTo>
                    <a:pt x="5931" y="1244"/>
                    <a:pt x="5267" y="688"/>
                    <a:pt x="4759" y="0"/>
                  </a:cubicBezTo>
                  <a:close/>
                  <a:moveTo>
                    <a:pt x="2510" y="4699"/>
                  </a:moveTo>
                  <a:cubicBezTo>
                    <a:pt x="2467" y="4699"/>
                    <a:pt x="2427" y="4720"/>
                    <a:pt x="2404" y="4756"/>
                  </a:cubicBezTo>
                  <a:cubicBezTo>
                    <a:pt x="2095" y="5226"/>
                    <a:pt x="1650" y="5592"/>
                    <a:pt x="1130" y="5805"/>
                  </a:cubicBezTo>
                  <a:lnTo>
                    <a:pt x="1" y="6263"/>
                  </a:lnTo>
                  <a:cubicBezTo>
                    <a:pt x="1" y="6695"/>
                    <a:pt x="346" y="7047"/>
                    <a:pt x="773" y="7047"/>
                  </a:cubicBezTo>
                  <a:lnTo>
                    <a:pt x="7843" y="7047"/>
                  </a:lnTo>
                  <a:cubicBezTo>
                    <a:pt x="8268" y="7047"/>
                    <a:pt x="8613" y="6695"/>
                    <a:pt x="8613" y="6263"/>
                  </a:cubicBezTo>
                  <a:lnTo>
                    <a:pt x="7484" y="5805"/>
                  </a:lnTo>
                  <a:cubicBezTo>
                    <a:pt x="6964" y="5592"/>
                    <a:pt x="6520" y="5226"/>
                    <a:pt x="6212" y="4756"/>
                  </a:cubicBezTo>
                  <a:cubicBezTo>
                    <a:pt x="6187" y="4720"/>
                    <a:pt x="6147" y="4699"/>
                    <a:pt x="6104" y="46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p:nvPr/>
          </p:nvSpPr>
          <p:spPr>
            <a:xfrm>
              <a:off x="4838990" y="2325295"/>
              <a:ext cx="273075" cy="107078"/>
            </a:xfrm>
            <a:custGeom>
              <a:avLst/>
              <a:gdLst/>
              <a:ahLst/>
              <a:cxnLst/>
              <a:rect l="l" t="t" r="r" b="b"/>
              <a:pathLst>
                <a:path w="10127" h="3971" extrusionOk="0">
                  <a:moveTo>
                    <a:pt x="7542" y="1"/>
                  </a:moveTo>
                  <a:cubicBezTo>
                    <a:pt x="7612" y="2"/>
                    <a:pt x="7670" y="61"/>
                    <a:pt x="7668" y="133"/>
                  </a:cubicBezTo>
                  <a:lnTo>
                    <a:pt x="7668" y="976"/>
                  </a:lnTo>
                  <a:cubicBezTo>
                    <a:pt x="7670" y="1048"/>
                    <a:pt x="7612" y="1107"/>
                    <a:pt x="7542" y="1109"/>
                  </a:cubicBezTo>
                  <a:lnTo>
                    <a:pt x="8190" y="1109"/>
                  </a:lnTo>
                  <a:cubicBezTo>
                    <a:pt x="8260" y="1107"/>
                    <a:pt x="8318" y="1048"/>
                    <a:pt x="8317" y="976"/>
                  </a:cubicBezTo>
                  <a:lnTo>
                    <a:pt x="8317" y="133"/>
                  </a:lnTo>
                  <a:cubicBezTo>
                    <a:pt x="8318" y="61"/>
                    <a:pt x="8260" y="2"/>
                    <a:pt x="8190" y="1"/>
                  </a:cubicBezTo>
                  <a:close/>
                  <a:moveTo>
                    <a:pt x="8324" y="2349"/>
                  </a:moveTo>
                  <a:cubicBezTo>
                    <a:pt x="8394" y="2351"/>
                    <a:pt x="8452" y="2410"/>
                    <a:pt x="8452" y="2480"/>
                  </a:cubicBezTo>
                  <a:lnTo>
                    <a:pt x="8452" y="3055"/>
                  </a:lnTo>
                  <a:cubicBezTo>
                    <a:pt x="8452" y="3083"/>
                    <a:pt x="8442" y="3110"/>
                    <a:pt x="8425" y="3133"/>
                  </a:cubicBezTo>
                  <a:lnTo>
                    <a:pt x="130" y="3133"/>
                  </a:lnTo>
                  <a:cubicBezTo>
                    <a:pt x="60" y="3133"/>
                    <a:pt x="1" y="3192"/>
                    <a:pt x="2" y="3264"/>
                  </a:cubicBezTo>
                  <a:lnTo>
                    <a:pt x="2" y="3839"/>
                  </a:lnTo>
                  <a:cubicBezTo>
                    <a:pt x="1" y="3911"/>
                    <a:pt x="60" y="3970"/>
                    <a:pt x="130" y="3970"/>
                  </a:cubicBezTo>
                  <a:lnTo>
                    <a:pt x="9997" y="3970"/>
                  </a:lnTo>
                  <a:cubicBezTo>
                    <a:pt x="10069" y="3970"/>
                    <a:pt x="10126" y="3911"/>
                    <a:pt x="10125" y="3839"/>
                  </a:cubicBezTo>
                  <a:lnTo>
                    <a:pt x="10125" y="3264"/>
                  </a:lnTo>
                  <a:cubicBezTo>
                    <a:pt x="10126" y="3192"/>
                    <a:pt x="10069" y="3133"/>
                    <a:pt x="9997" y="3133"/>
                  </a:cubicBezTo>
                  <a:lnTo>
                    <a:pt x="9073" y="3133"/>
                  </a:lnTo>
                  <a:cubicBezTo>
                    <a:pt x="9090" y="3110"/>
                    <a:pt x="9100" y="3083"/>
                    <a:pt x="9100" y="3055"/>
                  </a:cubicBezTo>
                  <a:lnTo>
                    <a:pt x="9100" y="2480"/>
                  </a:lnTo>
                  <a:cubicBezTo>
                    <a:pt x="9100" y="2410"/>
                    <a:pt x="9043" y="2351"/>
                    <a:pt x="8972" y="23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4"/>
            <p:cNvSpPr/>
            <p:nvPr/>
          </p:nvSpPr>
          <p:spPr>
            <a:xfrm>
              <a:off x="5091086" y="2409776"/>
              <a:ext cx="20979" cy="22597"/>
            </a:xfrm>
            <a:custGeom>
              <a:avLst/>
              <a:gdLst/>
              <a:ahLst/>
              <a:cxnLst/>
              <a:rect l="l" t="t" r="r" b="b"/>
              <a:pathLst>
                <a:path w="778" h="838" extrusionOk="0">
                  <a:moveTo>
                    <a:pt x="1" y="0"/>
                  </a:moveTo>
                  <a:cubicBezTo>
                    <a:pt x="71" y="1"/>
                    <a:pt x="129" y="59"/>
                    <a:pt x="127" y="131"/>
                  </a:cubicBezTo>
                  <a:lnTo>
                    <a:pt x="127" y="706"/>
                  </a:lnTo>
                  <a:cubicBezTo>
                    <a:pt x="129" y="778"/>
                    <a:pt x="71" y="836"/>
                    <a:pt x="1" y="837"/>
                  </a:cubicBezTo>
                  <a:lnTo>
                    <a:pt x="649" y="837"/>
                  </a:lnTo>
                  <a:cubicBezTo>
                    <a:pt x="720" y="836"/>
                    <a:pt x="777" y="778"/>
                    <a:pt x="776" y="706"/>
                  </a:cubicBezTo>
                  <a:lnTo>
                    <a:pt x="776" y="131"/>
                  </a:lnTo>
                  <a:cubicBezTo>
                    <a:pt x="777" y="59"/>
                    <a:pt x="720" y="1"/>
                    <a:pt x="649"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4980260" y="2134625"/>
              <a:ext cx="111662" cy="189995"/>
            </a:xfrm>
            <a:custGeom>
              <a:avLst/>
              <a:gdLst/>
              <a:ahLst/>
              <a:cxnLst/>
              <a:rect l="l" t="t" r="r" b="b"/>
              <a:pathLst>
                <a:path w="4141" h="7046" extrusionOk="0">
                  <a:moveTo>
                    <a:pt x="92" y="1"/>
                  </a:moveTo>
                  <a:cubicBezTo>
                    <a:pt x="32" y="256"/>
                    <a:pt x="2" y="518"/>
                    <a:pt x="2" y="780"/>
                  </a:cubicBezTo>
                  <a:cubicBezTo>
                    <a:pt x="0" y="1489"/>
                    <a:pt x="225" y="2181"/>
                    <a:pt x="643" y="2753"/>
                  </a:cubicBezTo>
                  <a:lnTo>
                    <a:pt x="3078" y="2753"/>
                  </a:lnTo>
                  <a:lnTo>
                    <a:pt x="3078" y="2048"/>
                  </a:lnTo>
                  <a:lnTo>
                    <a:pt x="2210" y="1622"/>
                  </a:lnTo>
                  <a:cubicBezTo>
                    <a:pt x="1445" y="1243"/>
                    <a:pt x="780" y="688"/>
                    <a:pt x="273" y="1"/>
                  </a:cubicBezTo>
                  <a:close/>
                  <a:moveTo>
                    <a:pt x="1095" y="4698"/>
                  </a:moveTo>
                  <a:cubicBezTo>
                    <a:pt x="1087" y="4794"/>
                    <a:pt x="1082" y="4892"/>
                    <a:pt x="1082" y="4990"/>
                  </a:cubicBezTo>
                  <a:cubicBezTo>
                    <a:pt x="1079" y="5735"/>
                    <a:pt x="1329" y="6460"/>
                    <a:pt x="1790" y="7046"/>
                  </a:cubicBezTo>
                  <a:lnTo>
                    <a:pt x="3370" y="7046"/>
                  </a:lnTo>
                  <a:cubicBezTo>
                    <a:pt x="3797" y="7046"/>
                    <a:pt x="4141" y="6694"/>
                    <a:pt x="4141" y="6262"/>
                  </a:cubicBezTo>
                  <a:lnTo>
                    <a:pt x="3011" y="5804"/>
                  </a:lnTo>
                  <a:cubicBezTo>
                    <a:pt x="2491" y="5591"/>
                    <a:pt x="2047" y="5225"/>
                    <a:pt x="1739" y="4755"/>
                  </a:cubicBezTo>
                  <a:cubicBezTo>
                    <a:pt x="1715" y="4719"/>
                    <a:pt x="1674" y="4698"/>
                    <a:pt x="1631" y="46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4"/>
            <p:cNvSpPr/>
            <p:nvPr/>
          </p:nvSpPr>
          <p:spPr>
            <a:xfrm>
              <a:off x="4839422" y="2182596"/>
              <a:ext cx="272104" cy="150734"/>
            </a:xfrm>
            <a:custGeom>
              <a:avLst/>
              <a:gdLst/>
              <a:ahLst/>
              <a:cxnLst/>
              <a:rect l="l" t="t" r="r" b="b"/>
              <a:pathLst>
                <a:path w="10091" h="5590" extrusionOk="0">
                  <a:moveTo>
                    <a:pt x="967" y="0"/>
                  </a:moveTo>
                  <a:cubicBezTo>
                    <a:pt x="873" y="0"/>
                    <a:pt x="804" y="103"/>
                    <a:pt x="853" y="196"/>
                  </a:cubicBezTo>
                  <a:lnTo>
                    <a:pt x="1032" y="528"/>
                  </a:lnTo>
                  <a:cubicBezTo>
                    <a:pt x="1301" y="1034"/>
                    <a:pt x="1827" y="1351"/>
                    <a:pt x="2399" y="1352"/>
                  </a:cubicBezTo>
                  <a:lnTo>
                    <a:pt x="7694" y="1352"/>
                  </a:lnTo>
                  <a:cubicBezTo>
                    <a:pt x="8266" y="1350"/>
                    <a:pt x="8790" y="1034"/>
                    <a:pt x="9060" y="528"/>
                  </a:cubicBezTo>
                  <a:lnTo>
                    <a:pt x="9240" y="196"/>
                  </a:lnTo>
                  <a:cubicBezTo>
                    <a:pt x="9289" y="103"/>
                    <a:pt x="9220" y="0"/>
                    <a:pt x="9127" y="0"/>
                  </a:cubicBezTo>
                  <a:cubicBezTo>
                    <a:pt x="9114" y="0"/>
                    <a:pt x="9100" y="2"/>
                    <a:pt x="9086" y="7"/>
                  </a:cubicBezTo>
                  <a:cubicBezTo>
                    <a:pt x="8502" y="200"/>
                    <a:pt x="7890" y="299"/>
                    <a:pt x="7275" y="299"/>
                  </a:cubicBezTo>
                  <a:lnTo>
                    <a:pt x="2819" y="299"/>
                  </a:lnTo>
                  <a:cubicBezTo>
                    <a:pt x="2203" y="299"/>
                    <a:pt x="1591" y="200"/>
                    <a:pt x="1008" y="7"/>
                  </a:cubicBezTo>
                  <a:cubicBezTo>
                    <a:pt x="994" y="2"/>
                    <a:pt x="980" y="0"/>
                    <a:pt x="967" y="0"/>
                  </a:cubicBezTo>
                  <a:close/>
                  <a:moveTo>
                    <a:pt x="162" y="4239"/>
                  </a:moveTo>
                  <a:cubicBezTo>
                    <a:pt x="70" y="4239"/>
                    <a:pt x="0" y="4342"/>
                    <a:pt x="49" y="4434"/>
                  </a:cubicBezTo>
                  <a:lnTo>
                    <a:pt x="230" y="4767"/>
                  </a:lnTo>
                  <a:cubicBezTo>
                    <a:pt x="499" y="5273"/>
                    <a:pt x="1025" y="5588"/>
                    <a:pt x="1597" y="5590"/>
                  </a:cubicBezTo>
                  <a:lnTo>
                    <a:pt x="8495" y="5590"/>
                  </a:lnTo>
                  <a:cubicBezTo>
                    <a:pt x="9067" y="5588"/>
                    <a:pt x="9593" y="5273"/>
                    <a:pt x="9861" y="4767"/>
                  </a:cubicBezTo>
                  <a:lnTo>
                    <a:pt x="10041" y="4434"/>
                  </a:lnTo>
                  <a:cubicBezTo>
                    <a:pt x="10090" y="4342"/>
                    <a:pt x="10022" y="4239"/>
                    <a:pt x="9929" y="4239"/>
                  </a:cubicBezTo>
                  <a:cubicBezTo>
                    <a:pt x="9915" y="4239"/>
                    <a:pt x="9901" y="4241"/>
                    <a:pt x="9887" y="4245"/>
                  </a:cubicBezTo>
                  <a:cubicBezTo>
                    <a:pt x="9303" y="4439"/>
                    <a:pt x="8691" y="4538"/>
                    <a:pt x="8076" y="4538"/>
                  </a:cubicBezTo>
                  <a:lnTo>
                    <a:pt x="2015" y="4538"/>
                  </a:lnTo>
                  <a:cubicBezTo>
                    <a:pt x="1399" y="4538"/>
                    <a:pt x="789" y="4439"/>
                    <a:pt x="204" y="4245"/>
                  </a:cubicBezTo>
                  <a:cubicBezTo>
                    <a:pt x="190" y="4241"/>
                    <a:pt x="176" y="4239"/>
                    <a:pt x="162" y="4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4957340" y="2084470"/>
              <a:ext cx="36295" cy="52312"/>
            </a:xfrm>
            <a:custGeom>
              <a:avLst/>
              <a:gdLst/>
              <a:ahLst/>
              <a:cxnLst/>
              <a:rect l="l" t="t" r="r" b="b"/>
              <a:pathLst>
                <a:path w="1346" h="1940" extrusionOk="0">
                  <a:moveTo>
                    <a:pt x="673" y="1"/>
                  </a:moveTo>
                  <a:cubicBezTo>
                    <a:pt x="303" y="1"/>
                    <a:pt x="2" y="306"/>
                    <a:pt x="2" y="682"/>
                  </a:cubicBezTo>
                  <a:cubicBezTo>
                    <a:pt x="2" y="877"/>
                    <a:pt x="82" y="1061"/>
                    <a:pt x="226" y="1191"/>
                  </a:cubicBezTo>
                  <a:cubicBezTo>
                    <a:pt x="88" y="1256"/>
                    <a:pt x="2" y="1395"/>
                    <a:pt x="2" y="1548"/>
                  </a:cubicBezTo>
                  <a:cubicBezTo>
                    <a:pt x="0" y="1763"/>
                    <a:pt x="173" y="1939"/>
                    <a:pt x="389" y="1940"/>
                  </a:cubicBezTo>
                  <a:lnTo>
                    <a:pt x="957" y="1940"/>
                  </a:lnTo>
                  <a:cubicBezTo>
                    <a:pt x="1173" y="1939"/>
                    <a:pt x="1346" y="1763"/>
                    <a:pt x="1344" y="1548"/>
                  </a:cubicBezTo>
                  <a:cubicBezTo>
                    <a:pt x="1344" y="1395"/>
                    <a:pt x="1258" y="1256"/>
                    <a:pt x="1120" y="1191"/>
                  </a:cubicBezTo>
                  <a:cubicBezTo>
                    <a:pt x="1264" y="1061"/>
                    <a:pt x="1344" y="877"/>
                    <a:pt x="1344" y="682"/>
                  </a:cubicBezTo>
                  <a:cubicBezTo>
                    <a:pt x="1344" y="306"/>
                    <a:pt x="1043"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p:nvPr/>
          </p:nvSpPr>
          <p:spPr>
            <a:xfrm>
              <a:off x="4832950" y="2065244"/>
              <a:ext cx="284184" cy="372953"/>
            </a:xfrm>
            <a:custGeom>
              <a:avLst/>
              <a:gdLst/>
              <a:ahLst/>
              <a:cxnLst/>
              <a:rect l="l" t="t" r="r" b="b"/>
              <a:pathLst>
                <a:path w="10539" h="13831" extrusionOk="0">
                  <a:moveTo>
                    <a:pt x="5287" y="925"/>
                  </a:moveTo>
                  <a:cubicBezTo>
                    <a:pt x="5328" y="925"/>
                    <a:pt x="5370" y="930"/>
                    <a:pt x="5411" y="941"/>
                  </a:cubicBezTo>
                  <a:cubicBezTo>
                    <a:pt x="5604" y="992"/>
                    <a:pt x="5760" y="1204"/>
                    <a:pt x="5760" y="1402"/>
                  </a:cubicBezTo>
                  <a:lnTo>
                    <a:pt x="5760" y="1411"/>
                  </a:lnTo>
                  <a:cubicBezTo>
                    <a:pt x="5760" y="1623"/>
                    <a:pt x="5591" y="1839"/>
                    <a:pt x="5384" y="1881"/>
                  </a:cubicBezTo>
                  <a:cubicBezTo>
                    <a:pt x="5351" y="1887"/>
                    <a:pt x="5319" y="1891"/>
                    <a:pt x="5287" y="1891"/>
                  </a:cubicBezTo>
                  <a:cubicBezTo>
                    <a:pt x="5032" y="1891"/>
                    <a:pt x="4815" y="1685"/>
                    <a:pt x="4815" y="1418"/>
                  </a:cubicBezTo>
                  <a:lnTo>
                    <a:pt x="4815" y="1398"/>
                  </a:lnTo>
                  <a:cubicBezTo>
                    <a:pt x="4815" y="1130"/>
                    <a:pt x="5034" y="925"/>
                    <a:pt x="5287" y="925"/>
                  </a:cubicBezTo>
                  <a:close/>
                  <a:moveTo>
                    <a:pt x="5725" y="2173"/>
                  </a:moveTo>
                  <a:cubicBezTo>
                    <a:pt x="5744" y="2203"/>
                    <a:pt x="5754" y="2238"/>
                    <a:pt x="5754" y="2274"/>
                  </a:cubicBezTo>
                  <a:cubicBezTo>
                    <a:pt x="5756" y="2378"/>
                    <a:pt x="5674" y="2463"/>
                    <a:pt x="5570" y="2464"/>
                  </a:cubicBezTo>
                  <a:lnTo>
                    <a:pt x="5002" y="2464"/>
                  </a:lnTo>
                  <a:cubicBezTo>
                    <a:pt x="4898" y="2463"/>
                    <a:pt x="4815" y="2378"/>
                    <a:pt x="4818" y="2274"/>
                  </a:cubicBezTo>
                  <a:lnTo>
                    <a:pt x="4816" y="2274"/>
                  </a:lnTo>
                  <a:cubicBezTo>
                    <a:pt x="4816" y="2238"/>
                    <a:pt x="4826" y="2203"/>
                    <a:pt x="4845" y="2173"/>
                  </a:cubicBezTo>
                  <a:cubicBezTo>
                    <a:pt x="4981" y="2253"/>
                    <a:pt x="5134" y="2293"/>
                    <a:pt x="5286" y="2293"/>
                  </a:cubicBezTo>
                  <a:cubicBezTo>
                    <a:pt x="5438" y="2293"/>
                    <a:pt x="5590" y="2253"/>
                    <a:pt x="5725" y="2173"/>
                  </a:cubicBezTo>
                  <a:close/>
                  <a:moveTo>
                    <a:pt x="5708" y="2853"/>
                  </a:moveTo>
                  <a:cubicBezTo>
                    <a:pt x="6220" y="3490"/>
                    <a:pt x="6862" y="4007"/>
                    <a:pt x="7594" y="4369"/>
                  </a:cubicBezTo>
                  <a:lnTo>
                    <a:pt x="7770" y="4457"/>
                  </a:lnTo>
                  <a:cubicBezTo>
                    <a:pt x="7685" y="4460"/>
                    <a:pt x="7598" y="4463"/>
                    <a:pt x="7513" y="4463"/>
                  </a:cubicBezTo>
                  <a:lnTo>
                    <a:pt x="3060" y="4463"/>
                  </a:lnTo>
                  <a:cubicBezTo>
                    <a:pt x="2974" y="4463"/>
                    <a:pt x="2889" y="4460"/>
                    <a:pt x="2804" y="4457"/>
                  </a:cubicBezTo>
                  <a:lnTo>
                    <a:pt x="2978" y="4370"/>
                  </a:lnTo>
                  <a:cubicBezTo>
                    <a:pt x="3711" y="4007"/>
                    <a:pt x="4355" y="3490"/>
                    <a:pt x="4865" y="2853"/>
                  </a:cubicBezTo>
                  <a:cubicBezTo>
                    <a:pt x="4910" y="2863"/>
                    <a:pt x="4956" y="2869"/>
                    <a:pt x="5002" y="2869"/>
                  </a:cubicBezTo>
                  <a:lnTo>
                    <a:pt x="5573" y="2869"/>
                  </a:lnTo>
                  <a:cubicBezTo>
                    <a:pt x="5617" y="2869"/>
                    <a:pt x="5663" y="2863"/>
                    <a:pt x="5708" y="2853"/>
                  </a:cubicBezTo>
                  <a:close/>
                  <a:moveTo>
                    <a:pt x="1344" y="4618"/>
                  </a:moveTo>
                  <a:cubicBezTo>
                    <a:pt x="1899" y="4784"/>
                    <a:pt x="2474" y="4867"/>
                    <a:pt x="3051" y="4867"/>
                  </a:cubicBezTo>
                  <a:lnTo>
                    <a:pt x="7518" y="4867"/>
                  </a:lnTo>
                  <a:cubicBezTo>
                    <a:pt x="8097" y="4867"/>
                    <a:pt x="8672" y="4784"/>
                    <a:pt x="9225" y="4618"/>
                  </a:cubicBezTo>
                  <a:lnTo>
                    <a:pt x="9225" y="4618"/>
                  </a:lnTo>
                  <a:lnTo>
                    <a:pt x="9130" y="4797"/>
                  </a:lnTo>
                  <a:cubicBezTo>
                    <a:pt x="8895" y="5238"/>
                    <a:pt x="8438" y="5514"/>
                    <a:pt x="7938" y="5516"/>
                  </a:cubicBezTo>
                  <a:lnTo>
                    <a:pt x="2632" y="5516"/>
                  </a:lnTo>
                  <a:cubicBezTo>
                    <a:pt x="2134" y="5514"/>
                    <a:pt x="1675" y="5238"/>
                    <a:pt x="1441" y="4797"/>
                  </a:cubicBezTo>
                  <a:lnTo>
                    <a:pt x="1344" y="4618"/>
                  </a:lnTo>
                  <a:close/>
                  <a:moveTo>
                    <a:pt x="4491" y="5921"/>
                  </a:moveTo>
                  <a:lnTo>
                    <a:pt x="4491" y="7082"/>
                  </a:lnTo>
                  <a:lnTo>
                    <a:pt x="3870" y="7082"/>
                  </a:lnTo>
                  <a:lnTo>
                    <a:pt x="3870" y="5921"/>
                  </a:lnTo>
                  <a:close/>
                  <a:moveTo>
                    <a:pt x="5678" y="5921"/>
                  </a:moveTo>
                  <a:lnTo>
                    <a:pt x="5678" y="7082"/>
                  </a:lnTo>
                  <a:lnTo>
                    <a:pt x="4896" y="7082"/>
                  </a:lnTo>
                  <a:lnTo>
                    <a:pt x="4896" y="5921"/>
                  </a:lnTo>
                  <a:close/>
                  <a:moveTo>
                    <a:pt x="6705" y="5921"/>
                  </a:moveTo>
                  <a:lnTo>
                    <a:pt x="6705" y="7082"/>
                  </a:lnTo>
                  <a:lnTo>
                    <a:pt x="6084" y="7082"/>
                  </a:lnTo>
                  <a:lnTo>
                    <a:pt x="6084" y="5921"/>
                  </a:lnTo>
                  <a:close/>
                  <a:moveTo>
                    <a:pt x="7068" y="7487"/>
                  </a:moveTo>
                  <a:cubicBezTo>
                    <a:pt x="7402" y="7984"/>
                    <a:pt x="7876" y="8368"/>
                    <a:pt x="8431" y="8595"/>
                  </a:cubicBezTo>
                  <a:lnTo>
                    <a:pt x="8670" y="8691"/>
                  </a:lnTo>
                  <a:cubicBezTo>
                    <a:pt x="8558" y="8698"/>
                    <a:pt x="8446" y="8701"/>
                    <a:pt x="8333" y="8701"/>
                  </a:cubicBezTo>
                  <a:lnTo>
                    <a:pt x="2240" y="8701"/>
                  </a:lnTo>
                  <a:cubicBezTo>
                    <a:pt x="2126" y="8701"/>
                    <a:pt x="2014" y="8698"/>
                    <a:pt x="1902" y="8691"/>
                  </a:cubicBezTo>
                  <a:lnTo>
                    <a:pt x="2141" y="8595"/>
                  </a:lnTo>
                  <a:cubicBezTo>
                    <a:pt x="2696" y="8368"/>
                    <a:pt x="3170" y="7984"/>
                    <a:pt x="3504" y="7487"/>
                  </a:cubicBezTo>
                  <a:close/>
                  <a:moveTo>
                    <a:pt x="540" y="8829"/>
                  </a:moveTo>
                  <a:cubicBezTo>
                    <a:pt x="1095" y="8995"/>
                    <a:pt x="1670" y="9079"/>
                    <a:pt x="2247" y="9079"/>
                  </a:cubicBezTo>
                  <a:lnTo>
                    <a:pt x="8325" y="9079"/>
                  </a:lnTo>
                  <a:cubicBezTo>
                    <a:pt x="8902" y="9079"/>
                    <a:pt x="9477" y="8995"/>
                    <a:pt x="10032" y="8829"/>
                  </a:cubicBezTo>
                  <a:lnTo>
                    <a:pt x="10032" y="8829"/>
                  </a:lnTo>
                  <a:lnTo>
                    <a:pt x="9935" y="9008"/>
                  </a:lnTo>
                  <a:cubicBezTo>
                    <a:pt x="9702" y="9449"/>
                    <a:pt x="9244" y="9724"/>
                    <a:pt x="8745" y="9726"/>
                  </a:cubicBezTo>
                  <a:lnTo>
                    <a:pt x="1827" y="9726"/>
                  </a:lnTo>
                  <a:cubicBezTo>
                    <a:pt x="1328" y="9724"/>
                    <a:pt x="870" y="9449"/>
                    <a:pt x="637" y="9008"/>
                  </a:cubicBezTo>
                  <a:lnTo>
                    <a:pt x="540" y="8829"/>
                  </a:lnTo>
                  <a:close/>
                  <a:moveTo>
                    <a:pt x="8325" y="10130"/>
                  </a:moveTo>
                  <a:lnTo>
                    <a:pt x="8325" y="10537"/>
                  </a:lnTo>
                  <a:lnTo>
                    <a:pt x="2223" y="10537"/>
                  </a:lnTo>
                  <a:lnTo>
                    <a:pt x="2223" y="10130"/>
                  </a:lnTo>
                  <a:close/>
                  <a:moveTo>
                    <a:pt x="6192" y="10940"/>
                  </a:moveTo>
                  <a:lnTo>
                    <a:pt x="6192" y="11805"/>
                  </a:lnTo>
                  <a:lnTo>
                    <a:pt x="4357" y="11805"/>
                  </a:lnTo>
                  <a:lnTo>
                    <a:pt x="4357" y="10940"/>
                  </a:lnTo>
                  <a:close/>
                  <a:moveTo>
                    <a:pt x="7784" y="10940"/>
                  </a:moveTo>
                  <a:lnTo>
                    <a:pt x="7784" y="11805"/>
                  </a:lnTo>
                  <a:lnTo>
                    <a:pt x="6596" y="11805"/>
                  </a:lnTo>
                  <a:lnTo>
                    <a:pt x="6596" y="10940"/>
                  </a:lnTo>
                  <a:close/>
                  <a:moveTo>
                    <a:pt x="3979" y="10942"/>
                  </a:moveTo>
                  <a:lnTo>
                    <a:pt x="3979" y="11806"/>
                  </a:lnTo>
                  <a:lnTo>
                    <a:pt x="2791" y="11806"/>
                  </a:lnTo>
                  <a:lnTo>
                    <a:pt x="2791" y="10942"/>
                  </a:lnTo>
                  <a:close/>
                  <a:moveTo>
                    <a:pt x="9108" y="12209"/>
                  </a:moveTo>
                  <a:lnTo>
                    <a:pt x="9108" y="12588"/>
                  </a:lnTo>
                  <a:lnTo>
                    <a:pt x="7535" y="12588"/>
                  </a:lnTo>
                  <a:cubicBezTo>
                    <a:pt x="7533" y="12588"/>
                    <a:pt x="7531" y="12588"/>
                    <a:pt x="7529" y="12588"/>
                  </a:cubicBezTo>
                  <a:cubicBezTo>
                    <a:pt x="7427" y="12588"/>
                    <a:pt x="7340" y="12664"/>
                    <a:pt x="7326" y="12766"/>
                  </a:cubicBezTo>
                  <a:cubicBezTo>
                    <a:pt x="7310" y="12887"/>
                    <a:pt x="7405" y="12993"/>
                    <a:pt x="7526" y="12993"/>
                  </a:cubicBezTo>
                  <a:lnTo>
                    <a:pt x="10134" y="12993"/>
                  </a:lnTo>
                  <a:lnTo>
                    <a:pt x="10134" y="13425"/>
                  </a:lnTo>
                  <a:lnTo>
                    <a:pt x="415" y="13425"/>
                  </a:lnTo>
                  <a:lnTo>
                    <a:pt x="415" y="12993"/>
                  </a:lnTo>
                  <a:lnTo>
                    <a:pt x="6682" y="12993"/>
                  </a:lnTo>
                  <a:cubicBezTo>
                    <a:pt x="6683" y="12993"/>
                    <a:pt x="6684" y="12993"/>
                    <a:pt x="6685" y="12993"/>
                  </a:cubicBezTo>
                  <a:cubicBezTo>
                    <a:pt x="6787" y="12993"/>
                    <a:pt x="6875" y="12917"/>
                    <a:pt x="6891" y="12816"/>
                  </a:cubicBezTo>
                  <a:cubicBezTo>
                    <a:pt x="6905" y="12695"/>
                    <a:pt x="6812" y="12588"/>
                    <a:pt x="6689" y="12588"/>
                  </a:cubicBezTo>
                  <a:lnTo>
                    <a:pt x="1468" y="12588"/>
                  </a:lnTo>
                  <a:lnTo>
                    <a:pt x="1468" y="12209"/>
                  </a:lnTo>
                  <a:close/>
                  <a:moveTo>
                    <a:pt x="5287" y="0"/>
                  </a:moveTo>
                  <a:cubicBezTo>
                    <a:pt x="5177" y="0"/>
                    <a:pt x="5086" y="89"/>
                    <a:pt x="5084" y="202"/>
                  </a:cubicBezTo>
                  <a:lnTo>
                    <a:pt x="5084" y="560"/>
                  </a:lnTo>
                  <a:cubicBezTo>
                    <a:pt x="4691" y="653"/>
                    <a:pt x="4411" y="1005"/>
                    <a:pt x="4410" y="1410"/>
                  </a:cubicBezTo>
                  <a:lnTo>
                    <a:pt x="4410" y="1430"/>
                  </a:lnTo>
                  <a:cubicBezTo>
                    <a:pt x="4410" y="1597"/>
                    <a:pt x="4459" y="1761"/>
                    <a:pt x="4550" y="1901"/>
                  </a:cubicBezTo>
                  <a:cubicBezTo>
                    <a:pt x="4373" y="2113"/>
                    <a:pt x="4362" y="2417"/>
                    <a:pt x="4527" y="2639"/>
                  </a:cubicBezTo>
                  <a:cubicBezTo>
                    <a:pt x="4056" y="3215"/>
                    <a:pt x="3466" y="3683"/>
                    <a:pt x="2799" y="4012"/>
                  </a:cubicBezTo>
                  <a:lnTo>
                    <a:pt x="2075" y="4366"/>
                  </a:lnTo>
                  <a:cubicBezTo>
                    <a:pt x="2069" y="4369"/>
                    <a:pt x="2062" y="4372"/>
                    <a:pt x="2057" y="4376"/>
                  </a:cubicBezTo>
                  <a:cubicBezTo>
                    <a:pt x="1805" y="4330"/>
                    <a:pt x="1556" y="4267"/>
                    <a:pt x="1311" y="4186"/>
                  </a:cubicBezTo>
                  <a:cubicBezTo>
                    <a:pt x="1275" y="4174"/>
                    <a:pt x="1239" y="4169"/>
                    <a:pt x="1205" y="4169"/>
                  </a:cubicBezTo>
                  <a:cubicBezTo>
                    <a:pt x="968" y="4169"/>
                    <a:pt x="789" y="4430"/>
                    <a:pt x="915" y="4661"/>
                  </a:cubicBezTo>
                  <a:lnTo>
                    <a:pt x="1095" y="4994"/>
                  </a:lnTo>
                  <a:cubicBezTo>
                    <a:pt x="1400" y="5563"/>
                    <a:pt x="1994" y="5919"/>
                    <a:pt x="2641" y="5921"/>
                  </a:cubicBezTo>
                  <a:lnTo>
                    <a:pt x="3440" y="5921"/>
                  </a:lnTo>
                  <a:lnTo>
                    <a:pt x="3440" y="7088"/>
                  </a:lnTo>
                  <a:cubicBezTo>
                    <a:pt x="3340" y="7096"/>
                    <a:pt x="3249" y="7151"/>
                    <a:pt x="3194" y="7235"/>
                  </a:cubicBezTo>
                  <a:cubicBezTo>
                    <a:pt x="2907" y="7673"/>
                    <a:pt x="2494" y="8013"/>
                    <a:pt x="2010" y="8208"/>
                  </a:cubicBezTo>
                  <a:lnTo>
                    <a:pt x="1119" y="8570"/>
                  </a:lnTo>
                  <a:cubicBezTo>
                    <a:pt x="916" y="8528"/>
                    <a:pt x="717" y="8475"/>
                    <a:pt x="521" y="8410"/>
                  </a:cubicBezTo>
                  <a:cubicBezTo>
                    <a:pt x="485" y="8398"/>
                    <a:pt x="449" y="8393"/>
                    <a:pt x="415" y="8393"/>
                  </a:cubicBezTo>
                  <a:cubicBezTo>
                    <a:pt x="177" y="8393"/>
                    <a:pt x="1" y="8654"/>
                    <a:pt x="125" y="8884"/>
                  </a:cubicBezTo>
                  <a:lnTo>
                    <a:pt x="304" y="9216"/>
                  </a:lnTo>
                  <a:cubicBezTo>
                    <a:pt x="604" y="9776"/>
                    <a:pt x="1184" y="10130"/>
                    <a:pt x="1820" y="10139"/>
                  </a:cubicBezTo>
                  <a:lnTo>
                    <a:pt x="1820" y="10607"/>
                  </a:lnTo>
                  <a:cubicBezTo>
                    <a:pt x="1820" y="10790"/>
                    <a:pt x="1968" y="10940"/>
                    <a:pt x="2151" y="10940"/>
                  </a:cubicBezTo>
                  <a:lnTo>
                    <a:pt x="2387" y="10940"/>
                  </a:lnTo>
                  <a:lnTo>
                    <a:pt x="2387" y="11805"/>
                  </a:lnTo>
                  <a:lnTo>
                    <a:pt x="1396" y="11805"/>
                  </a:lnTo>
                  <a:cubicBezTo>
                    <a:pt x="1212" y="11806"/>
                    <a:pt x="1062" y="11957"/>
                    <a:pt x="1063" y="12143"/>
                  </a:cubicBezTo>
                  <a:lnTo>
                    <a:pt x="1063" y="12588"/>
                  </a:lnTo>
                  <a:lnTo>
                    <a:pt x="367" y="12588"/>
                  </a:lnTo>
                  <a:cubicBezTo>
                    <a:pt x="184" y="12588"/>
                    <a:pt x="37" y="12738"/>
                    <a:pt x="37" y="12921"/>
                  </a:cubicBezTo>
                  <a:lnTo>
                    <a:pt x="37" y="13497"/>
                  </a:lnTo>
                  <a:cubicBezTo>
                    <a:pt x="37" y="13680"/>
                    <a:pt x="184" y="13829"/>
                    <a:pt x="367" y="13830"/>
                  </a:cubicBezTo>
                  <a:lnTo>
                    <a:pt x="10209" y="13830"/>
                  </a:lnTo>
                  <a:cubicBezTo>
                    <a:pt x="10392" y="13829"/>
                    <a:pt x="10539" y="13680"/>
                    <a:pt x="10539" y="13497"/>
                  </a:cubicBezTo>
                  <a:lnTo>
                    <a:pt x="10539" y="12921"/>
                  </a:lnTo>
                  <a:cubicBezTo>
                    <a:pt x="10539" y="12738"/>
                    <a:pt x="10392" y="12588"/>
                    <a:pt x="10209" y="12588"/>
                  </a:cubicBezTo>
                  <a:lnTo>
                    <a:pt x="9512" y="12588"/>
                  </a:lnTo>
                  <a:lnTo>
                    <a:pt x="9512" y="12143"/>
                  </a:lnTo>
                  <a:cubicBezTo>
                    <a:pt x="9513" y="11957"/>
                    <a:pt x="9363" y="11806"/>
                    <a:pt x="9179" y="11805"/>
                  </a:cubicBezTo>
                  <a:lnTo>
                    <a:pt x="8188" y="11805"/>
                  </a:lnTo>
                  <a:lnTo>
                    <a:pt x="8188" y="10940"/>
                  </a:lnTo>
                  <a:lnTo>
                    <a:pt x="8397" y="10940"/>
                  </a:lnTo>
                  <a:cubicBezTo>
                    <a:pt x="8580" y="10940"/>
                    <a:pt x="8728" y="10792"/>
                    <a:pt x="8728" y="10607"/>
                  </a:cubicBezTo>
                  <a:lnTo>
                    <a:pt x="8728" y="10139"/>
                  </a:lnTo>
                  <a:cubicBezTo>
                    <a:pt x="9363" y="10130"/>
                    <a:pt x="9944" y="9776"/>
                    <a:pt x="10244" y="9216"/>
                  </a:cubicBezTo>
                  <a:lnTo>
                    <a:pt x="10418" y="8893"/>
                  </a:lnTo>
                  <a:cubicBezTo>
                    <a:pt x="10477" y="8786"/>
                    <a:pt x="10476" y="8658"/>
                    <a:pt x="10414" y="8553"/>
                  </a:cubicBezTo>
                  <a:cubicBezTo>
                    <a:pt x="10353" y="8451"/>
                    <a:pt x="10244" y="8393"/>
                    <a:pt x="10132" y="8393"/>
                  </a:cubicBezTo>
                  <a:cubicBezTo>
                    <a:pt x="10097" y="8393"/>
                    <a:pt x="10062" y="8399"/>
                    <a:pt x="10027" y="8410"/>
                  </a:cubicBezTo>
                  <a:cubicBezTo>
                    <a:pt x="9830" y="8475"/>
                    <a:pt x="9630" y="8528"/>
                    <a:pt x="9428" y="8572"/>
                  </a:cubicBezTo>
                  <a:lnTo>
                    <a:pt x="9415" y="8564"/>
                  </a:lnTo>
                  <a:lnTo>
                    <a:pt x="8539" y="8208"/>
                  </a:lnTo>
                  <a:cubicBezTo>
                    <a:pt x="8054" y="8013"/>
                    <a:pt x="7642" y="7673"/>
                    <a:pt x="7355" y="7235"/>
                  </a:cubicBezTo>
                  <a:cubicBezTo>
                    <a:pt x="7300" y="7151"/>
                    <a:pt x="7209" y="7096"/>
                    <a:pt x="7109" y="7088"/>
                  </a:cubicBezTo>
                  <a:lnTo>
                    <a:pt x="7109" y="5921"/>
                  </a:lnTo>
                  <a:lnTo>
                    <a:pt x="7936" y="5921"/>
                  </a:lnTo>
                  <a:cubicBezTo>
                    <a:pt x="8581" y="5919"/>
                    <a:pt x="9176" y="5563"/>
                    <a:pt x="9481" y="4994"/>
                  </a:cubicBezTo>
                  <a:lnTo>
                    <a:pt x="9662" y="4661"/>
                  </a:lnTo>
                  <a:cubicBezTo>
                    <a:pt x="9786" y="4430"/>
                    <a:pt x="9608" y="4169"/>
                    <a:pt x="9370" y="4169"/>
                  </a:cubicBezTo>
                  <a:cubicBezTo>
                    <a:pt x="9336" y="4169"/>
                    <a:pt x="9300" y="4174"/>
                    <a:pt x="9264" y="4186"/>
                  </a:cubicBezTo>
                  <a:cubicBezTo>
                    <a:pt x="9020" y="4267"/>
                    <a:pt x="8773" y="4330"/>
                    <a:pt x="8520" y="4376"/>
                  </a:cubicBezTo>
                  <a:lnTo>
                    <a:pt x="7776" y="4012"/>
                  </a:lnTo>
                  <a:cubicBezTo>
                    <a:pt x="7109" y="3683"/>
                    <a:pt x="6519" y="3215"/>
                    <a:pt x="6048" y="2639"/>
                  </a:cubicBezTo>
                  <a:cubicBezTo>
                    <a:pt x="6212" y="2417"/>
                    <a:pt x="6202" y="2113"/>
                    <a:pt x="6025" y="1901"/>
                  </a:cubicBezTo>
                  <a:cubicBezTo>
                    <a:pt x="6116" y="1761"/>
                    <a:pt x="6165" y="1597"/>
                    <a:pt x="6165" y="1430"/>
                  </a:cubicBezTo>
                  <a:lnTo>
                    <a:pt x="6165" y="1410"/>
                  </a:lnTo>
                  <a:cubicBezTo>
                    <a:pt x="6163" y="1005"/>
                    <a:pt x="5884" y="653"/>
                    <a:pt x="5489" y="560"/>
                  </a:cubicBezTo>
                  <a:lnTo>
                    <a:pt x="5489" y="210"/>
                  </a:lnTo>
                  <a:cubicBezTo>
                    <a:pt x="5492" y="106"/>
                    <a:pt x="5416" y="16"/>
                    <a:pt x="5313" y="2"/>
                  </a:cubicBezTo>
                  <a:cubicBezTo>
                    <a:pt x="5304" y="1"/>
                    <a:pt x="5295" y="0"/>
                    <a:pt x="5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4"/>
          <p:cNvGrpSpPr/>
          <p:nvPr/>
        </p:nvGrpSpPr>
        <p:grpSpPr>
          <a:xfrm>
            <a:off x="1282759" y="2775782"/>
            <a:ext cx="311127" cy="279077"/>
            <a:chOff x="3979238" y="2108955"/>
            <a:chExt cx="373546" cy="335067"/>
          </a:xfrm>
        </p:grpSpPr>
        <p:sp>
          <p:nvSpPr>
            <p:cNvPr id="156" name="Google Shape;156;p24"/>
            <p:cNvSpPr/>
            <p:nvPr/>
          </p:nvSpPr>
          <p:spPr>
            <a:xfrm>
              <a:off x="3991642" y="2285279"/>
              <a:ext cx="348010" cy="156559"/>
            </a:xfrm>
            <a:custGeom>
              <a:avLst/>
              <a:gdLst/>
              <a:ahLst/>
              <a:cxnLst/>
              <a:rect l="l" t="t" r="r" b="b"/>
              <a:pathLst>
                <a:path w="12906" h="5806" extrusionOk="0">
                  <a:moveTo>
                    <a:pt x="2264" y="1"/>
                  </a:moveTo>
                  <a:cubicBezTo>
                    <a:pt x="2192" y="1"/>
                    <a:pt x="2134" y="60"/>
                    <a:pt x="2134" y="132"/>
                  </a:cubicBezTo>
                  <a:lnTo>
                    <a:pt x="2134" y="785"/>
                  </a:lnTo>
                  <a:lnTo>
                    <a:pt x="1351" y="785"/>
                  </a:lnTo>
                  <a:lnTo>
                    <a:pt x="1351" y="133"/>
                  </a:lnTo>
                  <a:cubicBezTo>
                    <a:pt x="1351" y="61"/>
                    <a:pt x="1293" y="2"/>
                    <a:pt x="1222" y="2"/>
                  </a:cubicBezTo>
                  <a:cubicBezTo>
                    <a:pt x="1221" y="2"/>
                    <a:pt x="1220" y="2"/>
                    <a:pt x="1219" y="2"/>
                  </a:cubicBezTo>
                  <a:lnTo>
                    <a:pt x="699" y="2"/>
                  </a:lnTo>
                  <a:cubicBezTo>
                    <a:pt x="626" y="2"/>
                    <a:pt x="568" y="60"/>
                    <a:pt x="568" y="132"/>
                  </a:cubicBezTo>
                  <a:lnTo>
                    <a:pt x="568" y="785"/>
                  </a:lnTo>
                  <a:lnTo>
                    <a:pt x="263" y="785"/>
                  </a:lnTo>
                  <a:cubicBezTo>
                    <a:pt x="119" y="785"/>
                    <a:pt x="1" y="901"/>
                    <a:pt x="1" y="1047"/>
                  </a:cubicBezTo>
                  <a:lnTo>
                    <a:pt x="1" y="5806"/>
                  </a:lnTo>
                  <a:lnTo>
                    <a:pt x="12905" y="5806"/>
                  </a:lnTo>
                  <a:lnTo>
                    <a:pt x="12905" y="1047"/>
                  </a:lnTo>
                  <a:cubicBezTo>
                    <a:pt x="12905" y="901"/>
                    <a:pt x="12787" y="785"/>
                    <a:pt x="12643" y="785"/>
                  </a:cubicBezTo>
                  <a:lnTo>
                    <a:pt x="12365" y="785"/>
                  </a:lnTo>
                  <a:lnTo>
                    <a:pt x="12365" y="132"/>
                  </a:lnTo>
                  <a:cubicBezTo>
                    <a:pt x="12365" y="60"/>
                    <a:pt x="12306" y="1"/>
                    <a:pt x="12234" y="1"/>
                  </a:cubicBezTo>
                  <a:lnTo>
                    <a:pt x="11714" y="1"/>
                  </a:lnTo>
                  <a:cubicBezTo>
                    <a:pt x="11640" y="2"/>
                    <a:pt x="11583" y="60"/>
                    <a:pt x="11583" y="132"/>
                  </a:cubicBezTo>
                  <a:lnTo>
                    <a:pt x="11583" y="785"/>
                  </a:lnTo>
                  <a:lnTo>
                    <a:pt x="10799" y="785"/>
                  </a:lnTo>
                  <a:lnTo>
                    <a:pt x="10799" y="132"/>
                  </a:lnTo>
                  <a:cubicBezTo>
                    <a:pt x="10799" y="60"/>
                    <a:pt x="10741" y="1"/>
                    <a:pt x="10668" y="1"/>
                  </a:cubicBezTo>
                  <a:lnTo>
                    <a:pt x="10148" y="1"/>
                  </a:lnTo>
                  <a:cubicBezTo>
                    <a:pt x="10076" y="2"/>
                    <a:pt x="10017" y="60"/>
                    <a:pt x="10017" y="132"/>
                  </a:cubicBezTo>
                  <a:lnTo>
                    <a:pt x="10017" y="785"/>
                  </a:lnTo>
                  <a:lnTo>
                    <a:pt x="2917" y="785"/>
                  </a:lnTo>
                  <a:lnTo>
                    <a:pt x="2917" y="132"/>
                  </a:lnTo>
                  <a:cubicBezTo>
                    <a:pt x="2917" y="60"/>
                    <a:pt x="2858" y="1"/>
                    <a:pt x="2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3991642" y="2192142"/>
              <a:ext cx="348010" cy="249696"/>
            </a:xfrm>
            <a:custGeom>
              <a:avLst/>
              <a:gdLst/>
              <a:ahLst/>
              <a:cxnLst/>
              <a:rect l="l" t="t" r="r" b="b"/>
              <a:pathLst>
                <a:path w="12906" h="9260" extrusionOk="0">
                  <a:moveTo>
                    <a:pt x="4212" y="0"/>
                  </a:moveTo>
                  <a:lnTo>
                    <a:pt x="4212" y="5021"/>
                  </a:lnTo>
                  <a:lnTo>
                    <a:pt x="1" y="5021"/>
                  </a:lnTo>
                  <a:lnTo>
                    <a:pt x="1" y="9260"/>
                  </a:lnTo>
                  <a:lnTo>
                    <a:pt x="12905" y="9260"/>
                  </a:lnTo>
                  <a:lnTo>
                    <a:pt x="12905" y="5021"/>
                  </a:lnTo>
                  <a:lnTo>
                    <a:pt x="8721" y="5021"/>
                  </a:lnTo>
                  <a:lnTo>
                    <a:pt x="87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4205663" y="2192142"/>
              <a:ext cx="133989" cy="249696"/>
            </a:xfrm>
            <a:custGeom>
              <a:avLst/>
              <a:gdLst/>
              <a:ahLst/>
              <a:cxnLst/>
              <a:rect l="l" t="t" r="r" b="b"/>
              <a:pathLst>
                <a:path w="4969" h="9260" extrusionOk="0">
                  <a:moveTo>
                    <a:pt x="1" y="0"/>
                  </a:moveTo>
                  <a:lnTo>
                    <a:pt x="1" y="6587"/>
                  </a:lnTo>
                  <a:lnTo>
                    <a:pt x="784" y="6587"/>
                  </a:lnTo>
                  <a:lnTo>
                    <a:pt x="784" y="0"/>
                  </a:lnTo>
                  <a:close/>
                  <a:moveTo>
                    <a:pt x="4212" y="5021"/>
                  </a:moveTo>
                  <a:lnTo>
                    <a:pt x="4212" y="9260"/>
                  </a:lnTo>
                  <a:lnTo>
                    <a:pt x="4968" y="9260"/>
                  </a:lnTo>
                  <a:lnTo>
                    <a:pt x="4968" y="5021"/>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4"/>
            <p:cNvSpPr/>
            <p:nvPr/>
          </p:nvSpPr>
          <p:spPr>
            <a:xfrm>
              <a:off x="4081813" y="2149887"/>
              <a:ext cx="168289" cy="36430"/>
            </a:xfrm>
            <a:custGeom>
              <a:avLst/>
              <a:gdLst/>
              <a:ahLst/>
              <a:cxnLst/>
              <a:rect l="l" t="t" r="r" b="b"/>
              <a:pathLst>
                <a:path w="6241" h="1351" extrusionOk="0">
                  <a:moveTo>
                    <a:pt x="781" y="1"/>
                  </a:moveTo>
                  <a:lnTo>
                    <a:pt x="1" y="1351"/>
                  </a:lnTo>
                  <a:lnTo>
                    <a:pt x="6240" y="1351"/>
                  </a:lnTo>
                  <a:lnTo>
                    <a:pt x="54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4068951" y="2179738"/>
              <a:ext cx="194013" cy="21114"/>
            </a:xfrm>
            <a:custGeom>
              <a:avLst/>
              <a:gdLst/>
              <a:ahLst/>
              <a:cxnLst/>
              <a:rect l="l" t="t" r="r" b="b"/>
              <a:pathLst>
                <a:path w="7195" h="783" extrusionOk="0">
                  <a:moveTo>
                    <a:pt x="176" y="0"/>
                  </a:moveTo>
                  <a:cubicBezTo>
                    <a:pt x="60" y="0"/>
                    <a:pt x="1" y="142"/>
                    <a:pt x="83" y="224"/>
                  </a:cubicBezTo>
                  <a:lnTo>
                    <a:pt x="606" y="745"/>
                  </a:lnTo>
                  <a:cubicBezTo>
                    <a:pt x="630" y="770"/>
                    <a:pt x="663" y="783"/>
                    <a:pt x="698" y="783"/>
                  </a:cubicBezTo>
                  <a:lnTo>
                    <a:pt x="6497" y="783"/>
                  </a:lnTo>
                  <a:cubicBezTo>
                    <a:pt x="6532" y="783"/>
                    <a:pt x="6565" y="770"/>
                    <a:pt x="6589" y="745"/>
                  </a:cubicBezTo>
                  <a:lnTo>
                    <a:pt x="7112" y="224"/>
                  </a:lnTo>
                  <a:cubicBezTo>
                    <a:pt x="7194" y="142"/>
                    <a:pt x="7137" y="0"/>
                    <a:pt x="7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a:off x="3985117" y="2243105"/>
              <a:ext cx="361843" cy="198732"/>
            </a:xfrm>
            <a:custGeom>
              <a:avLst/>
              <a:gdLst/>
              <a:ahLst/>
              <a:cxnLst/>
              <a:rect l="l" t="t" r="r" b="b"/>
              <a:pathLst>
                <a:path w="13419" h="7370" extrusionOk="0">
                  <a:moveTo>
                    <a:pt x="4099" y="0"/>
                  </a:moveTo>
                  <a:cubicBezTo>
                    <a:pt x="4027" y="0"/>
                    <a:pt x="3968" y="58"/>
                    <a:pt x="3968" y="130"/>
                  </a:cubicBezTo>
                  <a:lnTo>
                    <a:pt x="3968" y="6533"/>
                  </a:lnTo>
                  <a:lnTo>
                    <a:pt x="132" y="6533"/>
                  </a:lnTo>
                  <a:cubicBezTo>
                    <a:pt x="60" y="6533"/>
                    <a:pt x="1" y="6592"/>
                    <a:pt x="1" y="6664"/>
                  </a:cubicBezTo>
                  <a:lnTo>
                    <a:pt x="1" y="7239"/>
                  </a:lnTo>
                  <a:cubicBezTo>
                    <a:pt x="1" y="7311"/>
                    <a:pt x="60" y="7370"/>
                    <a:pt x="132" y="7370"/>
                  </a:cubicBezTo>
                  <a:lnTo>
                    <a:pt x="13287" y="7370"/>
                  </a:lnTo>
                  <a:cubicBezTo>
                    <a:pt x="13359" y="7370"/>
                    <a:pt x="13418" y="7311"/>
                    <a:pt x="13418" y="7239"/>
                  </a:cubicBezTo>
                  <a:lnTo>
                    <a:pt x="13418" y="6664"/>
                  </a:lnTo>
                  <a:cubicBezTo>
                    <a:pt x="13417" y="6592"/>
                    <a:pt x="13359" y="6533"/>
                    <a:pt x="13287" y="6533"/>
                  </a:cubicBezTo>
                  <a:lnTo>
                    <a:pt x="9449" y="6533"/>
                  </a:lnTo>
                  <a:lnTo>
                    <a:pt x="9449" y="131"/>
                  </a:lnTo>
                  <a:cubicBezTo>
                    <a:pt x="9449" y="58"/>
                    <a:pt x="9390" y="0"/>
                    <a:pt x="9318" y="0"/>
                  </a:cubicBezTo>
                  <a:lnTo>
                    <a:pt x="8798" y="0"/>
                  </a:lnTo>
                  <a:cubicBezTo>
                    <a:pt x="8724" y="0"/>
                    <a:pt x="8667" y="58"/>
                    <a:pt x="8667" y="130"/>
                  </a:cubicBezTo>
                  <a:lnTo>
                    <a:pt x="8667" y="783"/>
                  </a:lnTo>
                  <a:lnTo>
                    <a:pt x="7883" y="783"/>
                  </a:lnTo>
                  <a:lnTo>
                    <a:pt x="7883" y="131"/>
                  </a:lnTo>
                  <a:cubicBezTo>
                    <a:pt x="7883" y="58"/>
                    <a:pt x="7825" y="0"/>
                    <a:pt x="7752" y="0"/>
                  </a:cubicBezTo>
                  <a:lnTo>
                    <a:pt x="7232" y="0"/>
                  </a:lnTo>
                  <a:cubicBezTo>
                    <a:pt x="7160" y="0"/>
                    <a:pt x="7101" y="58"/>
                    <a:pt x="7101" y="131"/>
                  </a:cubicBezTo>
                  <a:lnTo>
                    <a:pt x="7101" y="783"/>
                  </a:lnTo>
                  <a:lnTo>
                    <a:pt x="6318" y="783"/>
                  </a:lnTo>
                  <a:lnTo>
                    <a:pt x="6318" y="131"/>
                  </a:lnTo>
                  <a:cubicBezTo>
                    <a:pt x="6318" y="58"/>
                    <a:pt x="6259" y="0"/>
                    <a:pt x="6187" y="0"/>
                  </a:cubicBezTo>
                  <a:lnTo>
                    <a:pt x="5666" y="0"/>
                  </a:lnTo>
                  <a:cubicBezTo>
                    <a:pt x="5594" y="0"/>
                    <a:pt x="5534" y="58"/>
                    <a:pt x="5534" y="130"/>
                  </a:cubicBezTo>
                  <a:lnTo>
                    <a:pt x="5534" y="783"/>
                  </a:lnTo>
                  <a:lnTo>
                    <a:pt x="4752" y="783"/>
                  </a:lnTo>
                  <a:lnTo>
                    <a:pt x="4752" y="131"/>
                  </a:lnTo>
                  <a:cubicBezTo>
                    <a:pt x="4752" y="58"/>
                    <a:pt x="4693" y="0"/>
                    <a:pt x="4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4101578" y="2130230"/>
              <a:ext cx="128866" cy="22624"/>
            </a:xfrm>
            <a:custGeom>
              <a:avLst/>
              <a:gdLst/>
              <a:ahLst/>
              <a:cxnLst/>
              <a:rect l="l" t="t" r="r" b="b"/>
              <a:pathLst>
                <a:path w="4779" h="839" extrusionOk="0">
                  <a:moveTo>
                    <a:pt x="1" y="1"/>
                  </a:moveTo>
                  <a:lnTo>
                    <a:pt x="1" y="838"/>
                  </a:lnTo>
                  <a:lnTo>
                    <a:pt x="4778" y="838"/>
                  </a:lnTo>
                  <a:lnTo>
                    <a:pt x="4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p:nvPr/>
          </p:nvSpPr>
          <p:spPr>
            <a:xfrm>
              <a:off x="4091359" y="2243105"/>
              <a:ext cx="148550" cy="42254"/>
            </a:xfrm>
            <a:custGeom>
              <a:avLst/>
              <a:gdLst/>
              <a:ahLst/>
              <a:cxnLst/>
              <a:rect l="l" t="t" r="r" b="b"/>
              <a:pathLst>
                <a:path w="5509" h="1567" extrusionOk="0">
                  <a:moveTo>
                    <a:pt x="132" y="0"/>
                  </a:moveTo>
                  <a:cubicBezTo>
                    <a:pt x="60" y="0"/>
                    <a:pt x="1" y="58"/>
                    <a:pt x="1" y="131"/>
                  </a:cubicBezTo>
                  <a:lnTo>
                    <a:pt x="1" y="1566"/>
                  </a:lnTo>
                  <a:lnTo>
                    <a:pt x="5509" y="1566"/>
                  </a:lnTo>
                  <a:lnTo>
                    <a:pt x="5509" y="130"/>
                  </a:lnTo>
                  <a:cubicBezTo>
                    <a:pt x="5509" y="58"/>
                    <a:pt x="5450" y="0"/>
                    <a:pt x="5378" y="0"/>
                  </a:cubicBezTo>
                  <a:lnTo>
                    <a:pt x="4856" y="0"/>
                  </a:lnTo>
                  <a:cubicBezTo>
                    <a:pt x="4784" y="0"/>
                    <a:pt x="4725" y="58"/>
                    <a:pt x="4725" y="130"/>
                  </a:cubicBezTo>
                  <a:lnTo>
                    <a:pt x="4725" y="783"/>
                  </a:lnTo>
                  <a:lnTo>
                    <a:pt x="3943" y="783"/>
                  </a:lnTo>
                  <a:lnTo>
                    <a:pt x="3943" y="131"/>
                  </a:lnTo>
                  <a:cubicBezTo>
                    <a:pt x="3943" y="58"/>
                    <a:pt x="3884" y="0"/>
                    <a:pt x="3812" y="0"/>
                  </a:cubicBezTo>
                  <a:lnTo>
                    <a:pt x="3292" y="0"/>
                  </a:lnTo>
                  <a:cubicBezTo>
                    <a:pt x="3218" y="0"/>
                    <a:pt x="3161" y="58"/>
                    <a:pt x="3161" y="131"/>
                  </a:cubicBezTo>
                  <a:lnTo>
                    <a:pt x="3161" y="783"/>
                  </a:lnTo>
                  <a:lnTo>
                    <a:pt x="2377" y="783"/>
                  </a:lnTo>
                  <a:lnTo>
                    <a:pt x="2377" y="131"/>
                  </a:lnTo>
                  <a:cubicBezTo>
                    <a:pt x="2377" y="58"/>
                    <a:pt x="2319" y="0"/>
                    <a:pt x="2246" y="0"/>
                  </a:cubicBezTo>
                  <a:lnTo>
                    <a:pt x="1726" y="0"/>
                  </a:lnTo>
                  <a:cubicBezTo>
                    <a:pt x="1654" y="0"/>
                    <a:pt x="1594" y="58"/>
                    <a:pt x="1594" y="130"/>
                  </a:cubicBezTo>
                  <a:lnTo>
                    <a:pt x="1594" y="783"/>
                  </a:lnTo>
                  <a:lnTo>
                    <a:pt x="812" y="783"/>
                  </a:lnTo>
                  <a:lnTo>
                    <a:pt x="812" y="131"/>
                  </a:lnTo>
                  <a:cubicBezTo>
                    <a:pt x="812" y="58"/>
                    <a:pt x="753"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p:nvPr/>
          </p:nvSpPr>
          <p:spPr>
            <a:xfrm>
              <a:off x="4113093" y="2313133"/>
              <a:ext cx="105730" cy="35513"/>
            </a:xfrm>
            <a:custGeom>
              <a:avLst/>
              <a:gdLst/>
              <a:ahLst/>
              <a:cxnLst/>
              <a:rect l="l" t="t" r="r" b="b"/>
              <a:pathLst>
                <a:path w="3921" h="1317" extrusionOk="0">
                  <a:moveTo>
                    <a:pt x="397" y="1"/>
                  </a:moveTo>
                  <a:cubicBezTo>
                    <a:pt x="178" y="1"/>
                    <a:pt x="0" y="181"/>
                    <a:pt x="6" y="401"/>
                  </a:cubicBezTo>
                  <a:lnTo>
                    <a:pt x="6" y="1185"/>
                  </a:lnTo>
                  <a:cubicBezTo>
                    <a:pt x="5" y="1259"/>
                    <a:pt x="64" y="1316"/>
                    <a:pt x="136" y="1316"/>
                  </a:cubicBezTo>
                  <a:lnTo>
                    <a:pt x="657" y="1316"/>
                  </a:lnTo>
                  <a:cubicBezTo>
                    <a:pt x="729" y="1316"/>
                    <a:pt x="788" y="1259"/>
                    <a:pt x="788" y="1185"/>
                  </a:cubicBezTo>
                  <a:lnTo>
                    <a:pt x="788" y="401"/>
                  </a:lnTo>
                  <a:cubicBezTo>
                    <a:pt x="793" y="181"/>
                    <a:pt x="617" y="1"/>
                    <a:pt x="397" y="1"/>
                  </a:cubicBezTo>
                  <a:close/>
                  <a:moveTo>
                    <a:pt x="1963" y="8"/>
                  </a:moveTo>
                  <a:cubicBezTo>
                    <a:pt x="1747" y="10"/>
                    <a:pt x="1571" y="185"/>
                    <a:pt x="1571" y="401"/>
                  </a:cubicBezTo>
                  <a:lnTo>
                    <a:pt x="1571" y="1187"/>
                  </a:lnTo>
                  <a:cubicBezTo>
                    <a:pt x="1571" y="1259"/>
                    <a:pt x="1630" y="1316"/>
                    <a:pt x="1702" y="1316"/>
                  </a:cubicBezTo>
                  <a:lnTo>
                    <a:pt x="2223" y="1316"/>
                  </a:lnTo>
                  <a:cubicBezTo>
                    <a:pt x="2295" y="1316"/>
                    <a:pt x="2355" y="1259"/>
                    <a:pt x="2355" y="1185"/>
                  </a:cubicBezTo>
                  <a:lnTo>
                    <a:pt x="2355" y="401"/>
                  </a:lnTo>
                  <a:cubicBezTo>
                    <a:pt x="2355" y="185"/>
                    <a:pt x="2179" y="10"/>
                    <a:pt x="1963" y="8"/>
                  </a:cubicBezTo>
                  <a:close/>
                  <a:moveTo>
                    <a:pt x="3529" y="8"/>
                  </a:moveTo>
                  <a:cubicBezTo>
                    <a:pt x="3313" y="10"/>
                    <a:pt x="3137" y="185"/>
                    <a:pt x="3137" y="401"/>
                  </a:cubicBezTo>
                  <a:lnTo>
                    <a:pt x="3137" y="1187"/>
                  </a:lnTo>
                  <a:cubicBezTo>
                    <a:pt x="3137" y="1259"/>
                    <a:pt x="3196" y="1316"/>
                    <a:pt x="3268" y="1316"/>
                  </a:cubicBezTo>
                  <a:lnTo>
                    <a:pt x="3790" y="1316"/>
                  </a:lnTo>
                  <a:cubicBezTo>
                    <a:pt x="3862" y="1316"/>
                    <a:pt x="3919" y="1259"/>
                    <a:pt x="3919" y="1185"/>
                  </a:cubicBezTo>
                  <a:lnTo>
                    <a:pt x="3919" y="401"/>
                  </a:lnTo>
                  <a:cubicBezTo>
                    <a:pt x="3921" y="185"/>
                    <a:pt x="3745" y="10"/>
                    <a:pt x="3529"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p:nvPr/>
          </p:nvSpPr>
          <p:spPr>
            <a:xfrm>
              <a:off x="3979238" y="2108955"/>
              <a:ext cx="373546" cy="335067"/>
            </a:xfrm>
            <a:custGeom>
              <a:avLst/>
              <a:gdLst/>
              <a:ahLst/>
              <a:cxnLst/>
              <a:rect l="l" t="t" r="r" b="b"/>
              <a:pathLst>
                <a:path w="13853" h="12426" extrusionOk="0">
                  <a:moveTo>
                    <a:pt x="9099" y="925"/>
                  </a:moveTo>
                  <a:lnTo>
                    <a:pt x="9099" y="1250"/>
                  </a:lnTo>
                  <a:lnTo>
                    <a:pt x="8098" y="1250"/>
                  </a:lnTo>
                  <a:cubicBezTo>
                    <a:pt x="8096" y="1249"/>
                    <a:pt x="8094" y="1249"/>
                    <a:pt x="8092" y="1249"/>
                  </a:cubicBezTo>
                  <a:cubicBezTo>
                    <a:pt x="7991" y="1249"/>
                    <a:pt x="7905" y="1325"/>
                    <a:pt x="7889" y="1427"/>
                  </a:cubicBezTo>
                  <a:cubicBezTo>
                    <a:pt x="7875" y="1546"/>
                    <a:pt x="7968" y="1654"/>
                    <a:pt x="8091" y="1654"/>
                  </a:cubicBezTo>
                  <a:lnTo>
                    <a:pt x="9167" y="1654"/>
                  </a:lnTo>
                  <a:lnTo>
                    <a:pt x="9566" y="2329"/>
                  </a:lnTo>
                  <a:lnTo>
                    <a:pt x="4283" y="2329"/>
                  </a:lnTo>
                  <a:lnTo>
                    <a:pt x="4683" y="1654"/>
                  </a:lnTo>
                  <a:lnTo>
                    <a:pt x="7297" y="1654"/>
                  </a:lnTo>
                  <a:cubicBezTo>
                    <a:pt x="7298" y="1654"/>
                    <a:pt x="7299" y="1654"/>
                    <a:pt x="7300" y="1654"/>
                  </a:cubicBezTo>
                  <a:cubicBezTo>
                    <a:pt x="7404" y="1654"/>
                    <a:pt x="7490" y="1579"/>
                    <a:pt x="7506" y="1477"/>
                  </a:cubicBezTo>
                  <a:cubicBezTo>
                    <a:pt x="7522" y="1356"/>
                    <a:pt x="7427" y="1250"/>
                    <a:pt x="7306" y="1250"/>
                  </a:cubicBezTo>
                  <a:lnTo>
                    <a:pt x="4727" y="1250"/>
                  </a:lnTo>
                  <a:lnTo>
                    <a:pt x="4727" y="925"/>
                  </a:lnTo>
                  <a:close/>
                  <a:moveTo>
                    <a:pt x="10206" y="2735"/>
                  </a:moveTo>
                  <a:lnTo>
                    <a:pt x="9824" y="3112"/>
                  </a:lnTo>
                  <a:lnTo>
                    <a:pt x="4025" y="3112"/>
                  </a:lnTo>
                  <a:lnTo>
                    <a:pt x="3645" y="2735"/>
                  </a:lnTo>
                  <a:close/>
                  <a:moveTo>
                    <a:pt x="4862" y="3516"/>
                  </a:moveTo>
                  <a:lnTo>
                    <a:pt x="8991" y="3517"/>
                  </a:lnTo>
                  <a:lnTo>
                    <a:pt x="8991" y="4681"/>
                  </a:lnTo>
                  <a:cubicBezTo>
                    <a:pt x="8824" y="4702"/>
                    <a:pt x="8697" y="4843"/>
                    <a:pt x="8694" y="5011"/>
                  </a:cubicBezTo>
                  <a:lnTo>
                    <a:pt x="8694" y="5462"/>
                  </a:lnTo>
                  <a:lnTo>
                    <a:pt x="8317" y="5462"/>
                  </a:lnTo>
                  <a:lnTo>
                    <a:pt x="8317" y="5013"/>
                  </a:lnTo>
                  <a:cubicBezTo>
                    <a:pt x="8317" y="4828"/>
                    <a:pt x="8169" y="4680"/>
                    <a:pt x="7984" y="4678"/>
                  </a:cubicBezTo>
                  <a:lnTo>
                    <a:pt x="7463" y="4678"/>
                  </a:lnTo>
                  <a:cubicBezTo>
                    <a:pt x="7278" y="4680"/>
                    <a:pt x="7130" y="4828"/>
                    <a:pt x="7130" y="5013"/>
                  </a:cubicBezTo>
                  <a:lnTo>
                    <a:pt x="7130" y="5461"/>
                  </a:lnTo>
                  <a:lnTo>
                    <a:pt x="6725" y="5461"/>
                  </a:lnTo>
                  <a:lnTo>
                    <a:pt x="6725" y="5011"/>
                  </a:lnTo>
                  <a:cubicBezTo>
                    <a:pt x="6725" y="4827"/>
                    <a:pt x="6575" y="4677"/>
                    <a:pt x="6392" y="4677"/>
                  </a:cubicBezTo>
                  <a:lnTo>
                    <a:pt x="5869" y="4677"/>
                  </a:lnTo>
                  <a:cubicBezTo>
                    <a:pt x="5686" y="4677"/>
                    <a:pt x="5536" y="4827"/>
                    <a:pt x="5536" y="5011"/>
                  </a:cubicBezTo>
                  <a:lnTo>
                    <a:pt x="5536" y="5461"/>
                  </a:lnTo>
                  <a:lnTo>
                    <a:pt x="5159" y="5461"/>
                  </a:lnTo>
                  <a:lnTo>
                    <a:pt x="5159" y="5010"/>
                  </a:lnTo>
                  <a:cubicBezTo>
                    <a:pt x="5156" y="4841"/>
                    <a:pt x="5029" y="4700"/>
                    <a:pt x="4862" y="4680"/>
                  </a:cubicBezTo>
                  <a:lnTo>
                    <a:pt x="4862" y="3516"/>
                  </a:lnTo>
                  <a:close/>
                  <a:moveTo>
                    <a:pt x="9478" y="5082"/>
                  </a:moveTo>
                  <a:lnTo>
                    <a:pt x="9478" y="6243"/>
                  </a:lnTo>
                  <a:lnTo>
                    <a:pt x="4375" y="6243"/>
                  </a:lnTo>
                  <a:lnTo>
                    <a:pt x="4375" y="5082"/>
                  </a:lnTo>
                  <a:lnTo>
                    <a:pt x="4754" y="5082"/>
                  </a:lnTo>
                  <a:lnTo>
                    <a:pt x="4754" y="5663"/>
                  </a:lnTo>
                  <a:cubicBezTo>
                    <a:pt x="4754" y="5773"/>
                    <a:pt x="4845" y="5864"/>
                    <a:pt x="4956" y="5864"/>
                  </a:cubicBezTo>
                  <a:lnTo>
                    <a:pt x="5739" y="5864"/>
                  </a:lnTo>
                  <a:cubicBezTo>
                    <a:pt x="5850" y="5864"/>
                    <a:pt x="5941" y="5773"/>
                    <a:pt x="5941" y="5663"/>
                  </a:cubicBezTo>
                  <a:lnTo>
                    <a:pt x="5941" y="5082"/>
                  </a:lnTo>
                  <a:lnTo>
                    <a:pt x="6320" y="5082"/>
                  </a:lnTo>
                  <a:lnTo>
                    <a:pt x="6320" y="5663"/>
                  </a:lnTo>
                  <a:cubicBezTo>
                    <a:pt x="6319" y="5775"/>
                    <a:pt x="6409" y="5866"/>
                    <a:pt x="6522" y="5866"/>
                  </a:cubicBezTo>
                  <a:lnTo>
                    <a:pt x="7304" y="5866"/>
                  </a:lnTo>
                  <a:cubicBezTo>
                    <a:pt x="7416" y="5866"/>
                    <a:pt x="7507" y="5775"/>
                    <a:pt x="7507" y="5663"/>
                  </a:cubicBezTo>
                  <a:lnTo>
                    <a:pt x="7507" y="5082"/>
                  </a:lnTo>
                  <a:lnTo>
                    <a:pt x="7912" y="5082"/>
                  </a:lnTo>
                  <a:lnTo>
                    <a:pt x="7912" y="5663"/>
                  </a:lnTo>
                  <a:cubicBezTo>
                    <a:pt x="7912" y="5773"/>
                    <a:pt x="8003" y="5864"/>
                    <a:pt x="8115" y="5864"/>
                  </a:cubicBezTo>
                  <a:lnTo>
                    <a:pt x="8898" y="5864"/>
                  </a:lnTo>
                  <a:cubicBezTo>
                    <a:pt x="9009" y="5864"/>
                    <a:pt x="9099" y="5773"/>
                    <a:pt x="9099" y="5663"/>
                  </a:cubicBezTo>
                  <a:lnTo>
                    <a:pt x="9099" y="5082"/>
                  </a:lnTo>
                  <a:close/>
                  <a:moveTo>
                    <a:pt x="3189" y="6649"/>
                  </a:moveTo>
                  <a:lnTo>
                    <a:pt x="3189" y="7229"/>
                  </a:lnTo>
                  <a:cubicBezTo>
                    <a:pt x="3189" y="7341"/>
                    <a:pt x="3279" y="7432"/>
                    <a:pt x="3391" y="7432"/>
                  </a:cubicBezTo>
                  <a:lnTo>
                    <a:pt x="3972" y="7432"/>
                  </a:lnTo>
                  <a:lnTo>
                    <a:pt x="3972" y="7809"/>
                  </a:lnTo>
                  <a:lnTo>
                    <a:pt x="677" y="7809"/>
                  </a:lnTo>
                  <a:lnTo>
                    <a:pt x="677" y="7489"/>
                  </a:lnTo>
                  <a:cubicBezTo>
                    <a:pt x="677" y="7458"/>
                    <a:pt x="703" y="7432"/>
                    <a:pt x="735" y="7432"/>
                  </a:cubicBezTo>
                  <a:cubicBezTo>
                    <a:pt x="736" y="7432"/>
                    <a:pt x="736" y="7432"/>
                    <a:pt x="737" y="7432"/>
                  </a:cubicBezTo>
                  <a:lnTo>
                    <a:pt x="737" y="7430"/>
                  </a:lnTo>
                  <a:lnTo>
                    <a:pt x="1043" y="7430"/>
                  </a:lnTo>
                  <a:cubicBezTo>
                    <a:pt x="1154" y="7430"/>
                    <a:pt x="1244" y="7340"/>
                    <a:pt x="1244" y="7229"/>
                  </a:cubicBezTo>
                  <a:lnTo>
                    <a:pt x="1244" y="6649"/>
                  </a:lnTo>
                  <a:lnTo>
                    <a:pt x="1623" y="6649"/>
                  </a:lnTo>
                  <a:lnTo>
                    <a:pt x="1623" y="7229"/>
                  </a:lnTo>
                  <a:cubicBezTo>
                    <a:pt x="1623" y="7341"/>
                    <a:pt x="1714" y="7432"/>
                    <a:pt x="1825" y="7432"/>
                  </a:cubicBezTo>
                  <a:lnTo>
                    <a:pt x="2609" y="7432"/>
                  </a:lnTo>
                  <a:cubicBezTo>
                    <a:pt x="2720" y="7432"/>
                    <a:pt x="2810" y="7341"/>
                    <a:pt x="2810" y="7229"/>
                  </a:cubicBezTo>
                  <a:lnTo>
                    <a:pt x="2810" y="6649"/>
                  </a:lnTo>
                  <a:close/>
                  <a:moveTo>
                    <a:pt x="12609" y="6649"/>
                  </a:moveTo>
                  <a:lnTo>
                    <a:pt x="12609" y="7229"/>
                  </a:lnTo>
                  <a:cubicBezTo>
                    <a:pt x="12609" y="7341"/>
                    <a:pt x="12700" y="7432"/>
                    <a:pt x="12812" y="7432"/>
                  </a:cubicBezTo>
                  <a:lnTo>
                    <a:pt x="13116" y="7432"/>
                  </a:lnTo>
                  <a:cubicBezTo>
                    <a:pt x="13149" y="7432"/>
                    <a:pt x="13175" y="7458"/>
                    <a:pt x="13177" y="7489"/>
                  </a:cubicBezTo>
                  <a:lnTo>
                    <a:pt x="13177" y="7809"/>
                  </a:lnTo>
                  <a:lnTo>
                    <a:pt x="9883" y="7809"/>
                  </a:lnTo>
                  <a:lnTo>
                    <a:pt x="9883" y="7432"/>
                  </a:lnTo>
                  <a:lnTo>
                    <a:pt x="10464" y="7432"/>
                  </a:lnTo>
                  <a:cubicBezTo>
                    <a:pt x="10575" y="7432"/>
                    <a:pt x="10665" y="7341"/>
                    <a:pt x="10665" y="7229"/>
                  </a:cubicBezTo>
                  <a:lnTo>
                    <a:pt x="10665" y="6649"/>
                  </a:lnTo>
                  <a:lnTo>
                    <a:pt x="11044" y="6649"/>
                  </a:lnTo>
                  <a:lnTo>
                    <a:pt x="11044" y="7229"/>
                  </a:lnTo>
                  <a:cubicBezTo>
                    <a:pt x="11044" y="7341"/>
                    <a:pt x="11135" y="7432"/>
                    <a:pt x="11246" y="7432"/>
                  </a:cubicBezTo>
                  <a:lnTo>
                    <a:pt x="12030" y="7432"/>
                  </a:lnTo>
                  <a:cubicBezTo>
                    <a:pt x="12141" y="7432"/>
                    <a:pt x="12231" y="7340"/>
                    <a:pt x="12231" y="7229"/>
                  </a:cubicBezTo>
                  <a:lnTo>
                    <a:pt x="12231" y="6649"/>
                  </a:lnTo>
                  <a:close/>
                  <a:moveTo>
                    <a:pt x="5347" y="7697"/>
                  </a:moveTo>
                  <a:cubicBezTo>
                    <a:pt x="5451" y="7697"/>
                    <a:pt x="5536" y="7781"/>
                    <a:pt x="5536" y="7887"/>
                  </a:cubicBezTo>
                  <a:lnTo>
                    <a:pt x="5536" y="8592"/>
                  </a:lnTo>
                  <a:lnTo>
                    <a:pt x="5157" y="8592"/>
                  </a:lnTo>
                  <a:lnTo>
                    <a:pt x="5157" y="7894"/>
                  </a:lnTo>
                  <a:cubicBezTo>
                    <a:pt x="5156" y="7796"/>
                    <a:pt x="5227" y="7713"/>
                    <a:pt x="5323" y="7698"/>
                  </a:cubicBezTo>
                  <a:cubicBezTo>
                    <a:pt x="5331" y="7697"/>
                    <a:pt x="5339" y="7697"/>
                    <a:pt x="5347" y="7697"/>
                  </a:cubicBezTo>
                  <a:close/>
                  <a:moveTo>
                    <a:pt x="6913" y="7697"/>
                  </a:moveTo>
                  <a:cubicBezTo>
                    <a:pt x="7017" y="7697"/>
                    <a:pt x="7102" y="7781"/>
                    <a:pt x="7102" y="7887"/>
                  </a:cubicBezTo>
                  <a:lnTo>
                    <a:pt x="7102" y="8592"/>
                  </a:lnTo>
                  <a:lnTo>
                    <a:pt x="6723" y="8592"/>
                  </a:lnTo>
                  <a:lnTo>
                    <a:pt x="6723" y="7894"/>
                  </a:lnTo>
                  <a:cubicBezTo>
                    <a:pt x="6722" y="7796"/>
                    <a:pt x="6793" y="7713"/>
                    <a:pt x="6889" y="7698"/>
                  </a:cubicBezTo>
                  <a:cubicBezTo>
                    <a:pt x="6897" y="7697"/>
                    <a:pt x="6905" y="7697"/>
                    <a:pt x="6913" y="7697"/>
                  </a:cubicBezTo>
                  <a:close/>
                  <a:moveTo>
                    <a:pt x="8506" y="7697"/>
                  </a:moveTo>
                  <a:cubicBezTo>
                    <a:pt x="8609" y="7697"/>
                    <a:pt x="8694" y="7781"/>
                    <a:pt x="8694" y="7887"/>
                  </a:cubicBezTo>
                  <a:lnTo>
                    <a:pt x="8694" y="8592"/>
                  </a:lnTo>
                  <a:lnTo>
                    <a:pt x="8317" y="8592"/>
                  </a:lnTo>
                  <a:lnTo>
                    <a:pt x="8317" y="7894"/>
                  </a:lnTo>
                  <a:cubicBezTo>
                    <a:pt x="8316" y="7796"/>
                    <a:pt x="8386" y="7713"/>
                    <a:pt x="8483" y="7698"/>
                  </a:cubicBezTo>
                  <a:cubicBezTo>
                    <a:pt x="8491" y="7697"/>
                    <a:pt x="8499" y="7697"/>
                    <a:pt x="8506" y="7697"/>
                  </a:cubicBezTo>
                  <a:close/>
                  <a:moveTo>
                    <a:pt x="5347" y="7293"/>
                  </a:moveTo>
                  <a:cubicBezTo>
                    <a:pt x="5340" y="7293"/>
                    <a:pt x="5333" y="7293"/>
                    <a:pt x="5326" y="7293"/>
                  </a:cubicBezTo>
                  <a:cubicBezTo>
                    <a:pt x="5003" y="7304"/>
                    <a:pt x="4754" y="7579"/>
                    <a:pt x="4754" y="7901"/>
                  </a:cubicBezTo>
                  <a:lnTo>
                    <a:pt x="4754" y="8664"/>
                  </a:lnTo>
                  <a:cubicBezTo>
                    <a:pt x="4754" y="8848"/>
                    <a:pt x="4902" y="8996"/>
                    <a:pt x="5087" y="8996"/>
                  </a:cubicBezTo>
                  <a:lnTo>
                    <a:pt x="5608" y="8996"/>
                  </a:lnTo>
                  <a:cubicBezTo>
                    <a:pt x="5791" y="8996"/>
                    <a:pt x="5941" y="8848"/>
                    <a:pt x="5941" y="8664"/>
                  </a:cubicBezTo>
                  <a:lnTo>
                    <a:pt x="5941" y="7887"/>
                  </a:lnTo>
                  <a:cubicBezTo>
                    <a:pt x="5941" y="7558"/>
                    <a:pt x="5673" y="7293"/>
                    <a:pt x="5347" y="7293"/>
                  </a:cubicBezTo>
                  <a:close/>
                  <a:moveTo>
                    <a:pt x="6914" y="7293"/>
                  </a:moveTo>
                  <a:cubicBezTo>
                    <a:pt x="6906" y="7293"/>
                    <a:pt x="6898" y="7293"/>
                    <a:pt x="6891" y="7293"/>
                  </a:cubicBezTo>
                  <a:cubicBezTo>
                    <a:pt x="6569" y="7304"/>
                    <a:pt x="6319" y="7579"/>
                    <a:pt x="6319" y="7901"/>
                  </a:cubicBezTo>
                  <a:lnTo>
                    <a:pt x="6319" y="8664"/>
                  </a:lnTo>
                  <a:cubicBezTo>
                    <a:pt x="6319" y="8848"/>
                    <a:pt x="6468" y="8996"/>
                    <a:pt x="6653" y="8996"/>
                  </a:cubicBezTo>
                  <a:lnTo>
                    <a:pt x="7173" y="8996"/>
                  </a:lnTo>
                  <a:cubicBezTo>
                    <a:pt x="7357" y="8996"/>
                    <a:pt x="7507" y="8848"/>
                    <a:pt x="7507" y="8664"/>
                  </a:cubicBezTo>
                  <a:lnTo>
                    <a:pt x="7507" y="7887"/>
                  </a:lnTo>
                  <a:cubicBezTo>
                    <a:pt x="7507" y="7558"/>
                    <a:pt x="7241" y="7293"/>
                    <a:pt x="6914" y="7293"/>
                  </a:cubicBezTo>
                  <a:close/>
                  <a:moveTo>
                    <a:pt x="8507" y="7293"/>
                  </a:moveTo>
                  <a:cubicBezTo>
                    <a:pt x="8500" y="7293"/>
                    <a:pt x="8492" y="7293"/>
                    <a:pt x="8484" y="7293"/>
                  </a:cubicBezTo>
                  <a:cubicBezTo>
                    <a:pt x="8161" y="7304"/>
                    <a:pt x="7912" y="7579"/>
                    <a:pt x="7912" y="7901"/>
                  </a:cubicBezTo>
                  <a:lnTo>
                    <a:pt x="7912" y="8664"/>
                  </a:lnTo>
                  <a:cubicBezTo>
                    <a:pt x="7912" y="8848"/>
                    <a:pt x="8061" y="8996"/>
                    <a:pt x="8245" y="8996"/>
                  </a:cubicBezTo>
                  <a:lnTo>
                    <a:pt x="8766" y="8996"/>
                  </a:lnTo>
                  <a:cubicBezTo>
                    <a:pt x="8951" y="8996"/>
                    <a:pt x="9099" y="8848"/>
                    <a:pt x="9099" y="8664"/>
                  </a:cubicBezTo>
                  <a:lnTo>
                    <a:pt x="9099" y="7887"/>
                  </a:lnTo>
                  <a:cubicBezTo>
                    <a:pt x="9099" y="7558"/>
                    <a:pt x="8833" y="7293"/>
                    <a:pt x="8507" y="7293"/>
                  </a:cubicBezTo>
                  <a:close/>
                  <a:moveTo>
                    <a:pt x="12528" y="8592"/>
                  </a:moveTo>
                  <a:cubicBezTo>
                    <a:pt x="12527" y="8592"/>
                    <a:pt x="12526" y="8592"/>
                    <a:pt x="12525" y="8592"/>
                  </a:cubicBezTo>
                  <a:lnTo>
                    <a:pt x="12010" y="8592"/>
                  </a:lnTo>
                  <a:cubicBezTo>
                    <a:pt x="11887" y="8592"/>
                    <a:pt x="11792" y="8698"/>
                    <a:pt x="11808" y="8819"/>
                  </a:cubicBezTo>
                  <a:cubicBezTo>
                    <a:pt x="11824" y="8922"/>
                    <a:pt x="11911" y="8996"/>
                    <a:pt x="12014" y="8996"/>
                  </a:cubicBezTo>
                  <a:cubicBezTo>
                    <a:pt x="12015" y="8996"/>
                    <a:pt x="12016" y="8996"/>
                    <a:pt x="12017" y="8996"/>
                  </a:cubicBezTo>
                  <a:lnTo>
                    <a:pt x="12533" y="8996"/>
                  </a:lnTo>
                  <a:cubicBezTo>
                    <a:pt x="12655" y="8996"/>
                    <a:pt x="12749" y="8890"/>
                    <a:pt x="12734" y="8769"/>
                  </a:cubicBezTo>
                  <a:cubicBezTo>
                    <a:pt x="12719" y="8667"/>
                    <a:pt x="12631" y="8592"/>
                    <a:pt x="12528" y="8592"/>
                  </a:cubicBezTo>
                  <a:close/>
                  <a:moveTo>
                    <a:pt x="2576" y="9348"/>
                  </a:moveTo>
                  <a:cubicBezTo>
                    <a:pt x="2453" y="9348"/>
                    <a:pt x="2358" y="9455"/>
                    <a:pt x="2374" y="9576"/>
                  </a:cubicBezTo>
                  <a:cubicBezTo>
                    <a:pt x="2390" y="9678"/>
                    <a:pt x="2477" y="9753"/>
                    <a:pt x="2580" y="9753"/>
                  </a:cubicBezTo>
                  <a:cubicBezTo>
                    <a:pt x="2581" y="9753"/>
                    <a:pt x="2582" y="9753"/>
                    <a:pt x="2583" y="9753"/>
                  </a:cubicBezTo>
                  <a:lnTo>
                    <a:pt x="3091" y="9753"/>
                  </a:lnTo>
                  <a:cubicBezTo>
                    <a:pt x="3092" y="9753"/>
                    <a:pt x="3093" y="9753"/>
                    <a:pt x="3094" y="9753"/>
                  </a:cubicBezTo>
                  <a:cubicBezTo>
                    <a:pt x="3197" y="9753"/>
                    <a:pt x="3285" y="9678"/>
                    <a:pt x="3300" y="9576"/>
                  </a:cubicBezTo>
                  <a:cubicBezTo>
                    <a:pt x="3315" y="9455"/>
                    <a:pt x="3221" y="9348"/>
                    <a:pt x="3099" y="9348"/>
                  </a:cubicBezTo>
                  <a:close/>
                  <a:moveTo>
                    <a:pt x="10436" y="9619"/>
                  </a:moveTo>
                  <a:cubicBezTo>
                    <a:pt x="10315" y="9619"/>
                    <a:pt x="10220" y="9725"/>
                    <a:pt x="10236" y="9846"/>
                  </a:cubicBezTo>
                  <a:cubicBezTo>
                    <a:pt x="10250" y="9948"/>
                    <a:pt x="10338" y="10024"/>
                    <a:pt x="10442" y="10024"/>
                  </a:cubicBezTo>
                  <a:cubicBezTo>
                    <a:pt x="10443" y="10024"/>
                    <a:pt x="10444" y="10024"/>
                    <a:pt x="10445" y="10024"/>
                  </a:cubicBezTo>
                  <a:lnTo>
                    <a:pt x="10954" y="10024"/>
                  </a:lnTo>
                  <a:lnTo>
                    <a:pt x="10954" y="10022"/>
                  </a:lnTo>
                  <a:cubicBezTo>
                    <a:pt x="10955" y="10022"/>
                    <a:pt x="10955" y="10022"/>
                    <a:pt x="10956" y="10022"/>
                  </a:cubicBezTo>
                  <a:cubicBezTo>
                    <a:pt x="11059" y="10022"/>
                    <a:pt x="11147" y="9948"/>
                    <a:pt x="11161" y="9846"/>
                  </a:cubicBezTo>
                  <a:cubicBezTo>
                    <a:pt x="11177" y="9725"/>
                    <a:pt x="11083" y="9619"/>
                    <a:pt x="10961" y="9619"/>
                  </a:cubicBezTo>
                  <a:close/>
                  <a:moveTo>
                    <a:pt x="1265" y="10132"/>
                  </a:moveTo>
                  <a:cubicBezTo>
                    <a:pt x="1143" y="10132"/>
                    <a:pt x="1048" y="10238"/>
                    <a:pt x="1064" y="10359"/>
                  </a:cubicBezTo>
                  <a:cubicBezTo>
                    <a:pt x="1079" y="10461"/>
                    <a:pt x="1166" y="10537"/>
                    <a:pt x="1269" y="10537"/>
                  </a:cubicBezTo>
                  <a:cubicBezTo>
                    <a:pt x="1270" y="10537"/>
                    <a:pt x="1271" y="10537"/>
                    <a:pt x="1272" y="10537"/>
                  </a:cubicBezTo>
                  <a:lnTo>
                    <a:pt x="1782" y="10537"/>
                  </a:lnTo>
                  <a:lnTo>
                    <a:pt x="1782" y="10535"/>
                  </a:lnTo>
                  <a:cubicBezTo>
                    <a:pt x="1783" y="10535"/>
                    <a:pt x="1784" y="10535"/>
                    <a:pt x="1785" y="10535"/>
                  </a:cubicBezTo>
                  <a:cubicBezTo>
                    <a:pt x="1887" y="10535"/>
                    <a:pt x="1975" y="10461"/>
                    <a:pt x="1989" y="10359"/>
                  </a:cubicBezTo>
                  <a:cubicBezTo>
                    <a:pt x="2005" y="10238"/>
                    <a:pt x="1910" y="10132"/>
                    <a:pt x="1789" y="10132"/>
                  </a:cubicBezTo>
                  <a:close/>
                  <a:moveTo>
                    <a:pt x="3970" y="8214"/>
                  </a:moveTo>
                  <a:lnTo>
                    <a:pt x="3970" y="11183"/>
                  </a:lnTo>
                  <a:lnTo>
                    <a:pt x="677" y="11183"/>
                  </a:lnTo>
                  <a:lnTo>
                    <a:pt x="677" y="8996"/>
                  </a:lnTo>
                  <a:lnTo>
                    <a:pt x="991" y="8996"/>
                  </a:lnTo>
                  <a:cubicBezTo>
                    <a:pt x="992" y="8996"/>
                    <a:pt x="993" y="8996"/>
                    <a:pt x="994" y="8996"/>
                  </a:cubicBezTo>
                  <a:cubicBezTo>
                    <a:pt x="1098" y="8996"/>
                    <a:pt x="1184" y="8922"/>
                    <a:pt x="1200" y="8819"/>
                  </a:cubicBezTo>
                  <a:cubicBezTo>
                    <a:pt x="1216" y="8698"/>
                    <a:pt x="1120" y="8592"/>
                    <a:pt x="999" y="8592"/>
                  </a:cubicBezTo>
                  <a:lnTo>
                    <a:pt x="677" y="8592"/>
                  </a:lnTo>
                  <a:lnTo>
                    <a:pt x="677" y="8214"/>
                  </a:lnTo>
                  <a:close/>
                  <a:moveTo>
                    <a:pt x="9478" y="6649"/>
                  </a:moveTo>
                  <a:lnTo>
                    <a:pt x="9478" y="11183"/>
                  </a:lnTo>
                  <a:lnTo>
                    <a:pt x="4375" y="11183"/>
                  </a:lnTo>
                  <a:lnTo>
                    <a:pt x="4375" y="6649"/>
                  </a:lnTo>
                  <a:close/>
                  <a:moveTo>
                    <a:pt x="13177" y="8214"/>
                  </a:moveTo>
                  <a:lnTo>
                    <a:pt x="13177" y="10401"/>
                  </a:lnTo>
                  <a:lnTo>
                    <a:pt x="12809" y="10401"/>
                  </a:lnTo>
                  <a:cubicBezTo>
                    <a:pt x="12808" y="10401"/>
                    <a:pt x="12807" y="10401"/>
                    <a:pt x="12806" y="10401"/>
                  </a:cubicBezTo>
                  <a:cubicBezTo>
                    <a:pt x="12704" y="10401"/>
                    <a:pt x="12616" y="10477"/>
                    <a:pt x="12602" y="10578"/>
                  </a:cubicBezTo>
                  <a:cubicBezTo>
                    <a:pt x="12586" y="10699"/>
                    <a:pt x="12681" y="10806"/>
                    <a:pt x="12802" y="10806"/>
                  </a:cubicBezTo>
                  <a:lnTo>
                    <a:pt x="13177" y="10806"/>
                  </a:lnTo>
                  <a:lnTo>
                    <a:pt x="13177" y="11185"/>
                  </a:lnTo>
                  <a:lnTo>
                    <a:pt x="9883" y="11185"/>
                  </a:lnTo>
                  <a:lnTo>
                    <a:pt x="9883" y="8214"/>
                  </a:lnTo>
                  <a:close/>
                  <a:moveTo>
                    <a:pt x="13420" y="11588"/>
                  </a:moveTo>
                  <a:lnTo>
                    <a:pt x="13420" y="12020"/>
                  </a:lnTo>
                  <a:lnTo>
                    <a:pt x="407" y="12020"/>
                  </a:lnTo>
                  <a:lnTo>
                    <a:pt x="407" y="11588"/>
                  </a:lnTo>
                  <a:close/>
                  <a:moveTo>
                    <a:pt x="4550" y="0"/>
                  </a:moveTo>
                  <a:cubicBezTo>
                    <a:pt x="4441" y="0"/>
                    <a:pt x="4349" y="90"/>
                    <a:pt x="4349" y="202"/>
                  </a:cubicBezTo>
                  <a:lnTo>
                    <a:pt x="4349" y="1411"/>
                  </a:lnTo>
                  <a:lnTo>
                    <a:pt x="4349" y="1427"/>
                  </a:lnTo>
                  <a:lnTo>
                    <a:pt x="3809" y="2329"/>
                  </a:lnTo>
                  <a:lnTo>
                    <a:pt x="3479" y="2329"/>
                  </a:lnTo>
                  <a:cubicBezTo>
                    <a:pt x="3478" y="2329"/>
                    <a:pt x="3477" y="2329"/>
                    <a:pt x="3476" y="2329"/>
                  </a:cubicBezTo>
                  <a:cubicBezTo>
                    <a:pt x="3329" y="2329"/>
                    <a:pt x="3199" y="2422"/>
                    <a:pt x="3152" y="2561"/>
                  </a:cubicBezTo>
                  <a:cubicBezTo>
                    <a:pt x="3113" y="2683"/>
                    <a:pt x="3148" y="2816"/>
                    <a:pt x="3241" y="2905"/>
                  </a:cubicBezTo>
                  <a:lnTo>
                    <a:pt x="3780" y="3424"/>
                  </a:lnTo>
                  <a:cubicBezTo>
                    <a:pt x="3841" y="3483"/>
                    <a:pt x="3923" y="3517"/>
                    <a:pt x="4009" y="3517"/>
                  </a:cubicBezTo>
                  <a:lnTo>
                    <a:pt x="4482" y="3517"/>
                  </a:lnTo>
                  <a:lnTo>
                    <a:pt x="4482" y="4677"/>
                  </a:lnTo>
                  <a:lnTo>
                    <a:pt x="4313" y="4677"/>
                  </a:lnTo>
                  <a:cubicBezTo>
                    <a:pt x="4123" y="4677"/>
                    <a:pt x="3969" y="4827"/>
                    <a:pt x="3969" y="5011"/>
                  </a:cubicBezTo>
                  <a:lnTo>
                    <a:pt x="3969" y="7027"/>
                  </a:lnTo>
                  <a:lnTo>
                    <a:pt x="3591" y="7027"/>
                  </a:lnTo>
                  <a:lnTo>
                    <a:pt x="3591" y="6577"/>
                  </a:lnTo>
                  <a:cubicBezTo>
                    <a:pt x="3591" y="6393"/>
                    <a:pt x="3441" y="6243"/>
                    <a:pt x="3259" y="6243"/>
                  </a:cubicBezTo>
                  <a:lnTo>
                    <a:pt x="2736" y="6243"/>
                  </a:lnTo>
                  <a:cubicBezTo>
                    <a:pt x="2551" y="6243"/>
                    <a:pt x="2403" y="6393"/>
                    <a:pt x="2403" y="6577"/>
                  </a:cubicBezTo>
                  <a:lnTo>
                    <a:pt x="2403" y="7027"/>
                  </a:lnTo>
                  <a:lnTo>
                    <a:pt x="2025" y="7027"/>
                  </a:lnTo>
                  <a:lnTo>
                    <a:pt x="2025" y="6577"/>
                  </a:lnTo>
                  <a:cubicBezTo>
                    <a:pt x="2025" y="6393"/>
                    <a:pt x="1877" y="6243"/>
                    <a:pt x="1692" y="6243"/>
                  </a:cubicBezTo>
                  <a:lnTo>
                    <a:pt x="1171" y="6243"/>
                  </a:lnTo>
                  <a:cubicBezTo>
                    <a:pt x="986" y="6243"/>
                    <a:pt x="838" y="6393"/>
                    <a:pt x="838" y="6577"/>
                  </a:cubicBezTo>
                  <a:lnTo>
                    <a:pt x="838" y="7027"/>
                  </a:lnTo>
                  <a:lnTo>
                    <a:pt x="749" y="7027"/>
                  </a:lnTo>
                  <a:cubicBezTo>
                    <a:pt x="485" y="7027"/>
                    <a:pt x="270" y="7234"/>
                    <a:pt x="270" y="7489"/>
                  </a:cubicBezTo>
                  <a:lnTo>
                    <a:pt x="270" y="11198"/>
                  </a:lnTo>
                  <a:cubicBezTo>
                    <a:pt x="115" y="11230"/>
                    <a:pt x="2" y="11366"/>
                    <a:pt x="1" y="11526"/>
                  </a:cubicBezTo>
                  <a:lnTo>
                    <a:pt x="1" y="12088"/>
                  </a:lnTo>
                  <a:cubicBezTo>
                    <a:pt x="1" y="12274"/>
                    <a:pt x="152" y="12425"/>
                    <a:pt x="338" y="12425"/>
                  </a:cubicBezTo>
                  <a:lnTo>
                    <a:pt x="13512" y="12425"/>
                  </a:lnTo>
                  <a:cubicBezTo>
                    <a:pt x="13513" y="12425"/>
                    <a:pt x="13514" y="12425"/>
                    <a:pt x="13515" y="12425"/>
                  </a:cubicBezTo>
                  <a:cubicBezTo>
                    <a:pt x="13701" y="12425"/>
                    <a:pt x="13852" y="12273"/>
                    <a:pt x="13852" y="12088"/>
                  </a:cubicBezTo>
                  <a:lnTo>
                    <a:pt x="13852" y="11525"/>
                  </a:lnTo>
                  <a:cubicBezTo>
                    <a:pt x="13849" y="11366"/>
                    <a:pt x="13737" y="11230"/>
                    <a:pt x="13581" y="11196"/>
                  </a:cubicBezTo>
                  <a:lnTo>
                    <a:pt x="13581" y="7489"/>
                  </a:lnTo>
                  <a:cubicBezTo>
                    <a:pt x="13581" y="7234"/>
                    <a:pt x="13367" y="7027"/>
                    <a:pt x="13103" y="7027"/>
                  </a:cubicBezTo>
                  <a:lnTo>
                    <a:pt x="13015" y="7027"/>
                  </a:lnTo>
                  <a:lnTo>
                    <a:pt x="13015" y="6577"/>
                  </a:lnTo>
                  <a:cubicBezTo>
                    <a:pt x="13015" y="6393"/>
                    <a:pt x="12865" y="6243"/>
                    <a:pt x="12682" y="6243"/>
                  </a:cubicBezTo>
                  <a:lnTo>
                    <a:pt x="12159" y="6243"/>
                  </a:lnTo>
                  <a:cubicBezTo>
                    <a:pt x="11975" y="6243"/>
                    <a:pt x="11827" y="6393"/>
                    <a:pt x="11827" y="6577"/>
                  </a:cubicBezTo>
                  <a:lnTo>
                    <a:pt x="11827" y="7027"/>
                  </a:lnTo>
                  <a:lnTo>
                    <a:pt x="11449" y="7027"/>
                  </a:lnTo>
                  <a:lnTo>
                    <a:pt x="11449" y="6577"/>
                  </a:lnTo>
                  <a:cubicBezTo>
                    <a:pt x="11449" y="6393"/>
                    <a:pt x="11301" y="6243"/>
                    <a:pt x="11116" y="6243"/>
                  </a:cubicBezTo>
                  <a:lnTo>
                    <a:pt x="10593" y="6243"/>
                  </a:lnTo>
                  <a:cubicBezTo>
                    <a:pt x="10410" y="6243"/>
                    <a:pt x="10261" y="6393"/>
                    <a:pt x="10261" y="6577"/>
                  </a:cubicBezTo>
                  <a:lnTo>
                    <a:pt x="10261" y="7027"/>
                  </a:lnTo>
                  <a:lnTo>
                    <a:pt x="9883" y="7027"/>
                  </a:lnTo>
                  <a:lnTo>
                    <a:pt x="9883" y="5011"/>
                  </a:lnTo>
                  <a:cubicBezTo>
                    <a:pt x="9884" y="4830"/>
                    <a:pt x="9739" y="4680"/>
                    <a:pt x="9557" y="4677"/>
                  </a:cubicBezTo>
                  <a:lnTo>
                    <a:pt x="9396" y="4677"/>
                  </a:lnTo>
                  <a:lnTo>
                    <a:pt x="9396" y="3517"/>
                  </a:lnTo>
                  <a:lnTo>
                    <a:pt x="9848" y="3517"/>
                  </a:lnTo>
                  <a:cubicBezTo>
                    <a:pt x="9936" y="3517"/>
                    <a:pt x="10021" y="3481"/>
                    <a:pt x="10085" y="3419"/>
                  </a:cubicBezTo>
                  <a:lnTo>
                    <a:pt x="10609" y="2898"/>
                  </a:lnTo>
                  <a:cubicBezTo>
                    <a:pt x="10821" y="2689"/>
                    <a:pt x="10672" y="2329"/>
                    <a:pt x="10376" y="2329"/>
                  </a:cubicBezTo>
                  <a:cubicBezTo>
                    <a:pt x="10376" y="2329"/>
                    <a:pt x="10375" y="2329"/>
                    <a:pt x="10374" y="2329"/>
                  </a:cubicBezTo>
                  <a:lnTo>
                    <a:pt x="10027" y="2329"/>
                  </a:lnTo>
                  <a:lnTo>
                    <a:pt x="9504" y="1434"/>
                  </a:lnTo>
                  <a:lnTo>
                    <a:pt x="9504" y="1420"/>
                  </a:lnTo>
                  <a:lnTo>
                    <a:pt x="9504" y="214"/>
                  </a:lnTo>
                  <a:cubicBezTo>
                    <a:pt x="9506" y="110"/>
                    <a:pt x="9429" y="19"/>
                    <a:pt x="9327" y="5"/>
                  </a:cubicBezTo>
                  <a:cubicBezTo>
                    <a:pt x="9318" y="4"/>
                    <a:pt x="9309" y="3"/>
                    <a:pt x="9300" y="3"/>
                  </a:cubicBezTo>
                  <a:cubicBezTo>
                    <a:pt x="9191" y="3"/>
                    <a:pt x="9099" y="92"/>
                    <a:pt x="9099" y="205"/>
                  </a:cubicBezTo>
                  <a:lnTo>
                    <a:pt x="9099" y="521"/>
                  </a:lnTo>
                  <a:lnTo>
                    <a:pt x="4754" y="521"/>
                  </a:lnTo>
                  <a:lnTo>
                    <a:pt x="4754" y="211"/>
                  </a:lnTo>
                  <a:cubicBezTo>
                    <a:pt x="4755" y="106"/>
                    <a:pt x="4679" y="16"/>
                    <a:pt x="4577" y="2"/>
                  </a:cubicBezTo>
                  <a:cubicBezTo>
                    <a:pt x="4568" y="1"/>
                    <a:pt x="4559" y="0"/>
                    <a:pt x="4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4"/>
          <p:cNvGrpSpPr/>
          <p:nvPr/>
        </p:nvGrpSpPr>
        <p:grpSpPr>
          <a:xfrm>
            <a:off x="5992080" y="2767033"/>
            <a:ext cx="313215" cy="272789"/>
            <a:chOff x="5598298" y="2117583"/>
            <a:chExt cx="376054" cy="327517"/>
          </a:xfrm>
        </p:grpSpPr>
        <p:sp>
          <p:nvSpPr>
            <p:cNvPr id="167" name="Google Shape;167;p24"/>
            <p:cNvSpPr/>
            <p:nvPr/>
          </p:nvSpPr>
          <p:spPr>
            <a:xfrm>
              <a:off x="5639932" y="2236957"/>
              <a:ext cx="294134" cy="98287"/>
            </a:xfrm>
            <a:custGeom>
              <a:avLst/>
              <a:gdLst/>
              <a:ahLst/>
              <a:cxnLst/>
              <a:rect l="l" t="t" r="r" b="b"/>
              <a:pathLst>
                <a:path w="10908" h="3645" extrusionOk="0">
                  <a:moveTo>
                    <a:pt x="3073" y="1"/>
                  </a:moveTo>
                  <a:cubicBezTo>
                    <a:pt x="3001" y="1"/>
                    <a:pt x="2943" y="58"/>
                    <a:pt x="2943" y="130"/>
                  </a:cubicBezTo>
                  <a:lnTo>
                    <a:pt x="2943" y="653"/>
                  </a:lnTo>
                  <a:cubicBezTo>
                    <a:pt x="2943" y="725"/>
                    <a:pt x="3001" y="783"/>
                    <a:pt x="3073" y="783"/>
                  </a:cubicBezTo>
                  <a:lnTo>
                    <a:pt x="7833" y="783"/>
                  </a:lnTo>
                  <a:cubicBezTo>
                    <a:pt x="7905" y="783"/>
                    <a:pt x="7964" y="725"/>
                    <a:pt x="7964" y="653"/>
                  </a:cubicBezTo>
                  <a:lnTo>
                    <a:pt x="7964" y="130"/>
                  </a:lnTo>
                  <a:cubicBezTo>
                    <a:pt x="7964" y="58"/>
                    <a:pt x="7905" y="1"/>
                    <a:pt x="7833" y="1"/>
                  </a:cubicBezTo>
                  <a:close/>
                  <a:moveTo>
                    <a:pt x="131" y="2862"/>
                  </a:moveTo>
                  <a:cubicBezTo>
                    <a:pt x="59" y="2862"/>
                    <a:pt x="0" y="2920"/>
                    <a:pt x="0" y="2992"/>
                  </a:cubicBezTo>
                  <a:lnTo>
                    <a:pt x="0" y="3515"/>
                  </a:lnTo>
                  <a:cubicBezTo>
                    <a:pt x="0" y="3586"/>
                    <a:pt x="58" y="3644"/>
                    <a:pt x="129" y="3644"/>
                  </a:cubicBezTo>
                  <a:cubicBezTo>
                    <a:pt x="129" y="3644"/>
                    <a:pt x="130" y="3644"/>
                    <a:pt x="131" y="3644"/>
                  </a:cubicBezTo>
                  <a:lnTo>
                    <a:pt x="2811" y="3644"/>
                  </a:lnTo>
                  <a:cubicBezTo>
                    <a:pt x="2812" y="3644"/>
                    <a:pt x="2813" y="3644"/>
                    <a:pt x="2814" y="3644"/>
                  </a:cubicBezTo>
                  <a:cubicBezTo>
                    <a:pt x="2886" y="3644"/>
                    <a:pt x="2942" y="3586"/>
                    <a:pt x="2943" y="3515"/>
                  </a:cubicBezTo>
                  <a:lnTo>
                    <a:pt x="2943" y="2992"/>
                  </a:lnTo>
                  <a:cubicBezTo>
                    <a:pt x="2942" y="2920"/>
                    <a:pt x="2884" y="2862"/>
                    <a:pt x="2811" y="2862"/>
                  </a:cubicBezTo>
                  <a:close/>
                  <a:moveTo>
                    <a:pt x="8096" y="2862"/>
                  </a:moveTo>
                  <a:cubicBezTo>
                    <a:pt x="8024" y="2862"/>
                    <a:pt x="7964" y="2920"/>
                    <a:pt x="7964" y="2992"/>
                  </a:cubicBezTo>
                  <a:lnTo>
                    <a:pt x="7964" y="3515"/>
                  </a:lnTo>
                  <a:cubicBezTo>
                    <a:pt x="7964" y="3586"/>
                    <a:pt x="8022" y="3644"/>
                    <a:pt x="8093" y="3644"/>
                  </a:cubicBezTo>
                  <a:cubicBezTo>
                    <a:pt x="8094" y="3644"/>
                    <a:pt x="8095" y="3644"/>
                    <a:pt x="8096" y="3644"/>
                  </a:cubicBezTo>
                  <a:lnTo>
                    <a:pt x="10777" y="3644"/>
                  </a:lnTo>
                  <a:cubicBezTo>
                    <a:pt x="10778" y="3644"/>
                    <a:pt x="10779" y="3644"/>
                    <a:pt x="10779" y="3644"/>
                  </a:cubicBezTo>
                  <a:cubicBezTo>
                    <a:pt x="10850" y="3644"/>
                    <a:pt x="10908" y="3586"/>
                    <a:pt x="10908" y="3515"/>
                  </a:cubicBezTo>
                  <a:lnTo>
                    <a:pt x="10908" y="2992"/>
                  </a:lnTo>
                  <a:cubicBezTo>
                    <a:pt x="10908" y="2920"/>
                    <a:pt x="10849" y="2862"/>
                    <a:pt x="10777" y="2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5622890" y="2138670"/>
              <a:ext cx="328191" cy="148550"/>
            </a:xfrm>
            <a:custGeom>
              <a:avLst/>
              <a:gdLst/>
              <a:ahLst/>
              <a:cxnLst/>
              <a:rect l="l" t="t" r="r" b="b"/>
              <a:pathLst>
                <a:path w="12171" h="5509" extrusionOk="0">
                  <a:moveTo>
                    <a:pt x="4248" y="1"/>
                  </a:moveTo>
                  <a:cubicBezTo>
                    <a:pt x="4204" y="1"/>
                    <a:pt x="4163" y="24"/>
                    <a:pt x="4139" y="61"/>
                  </a:cubicBezTo>
                  <a:cubicBezTo>
                    <a:pt x="3822" y="532"/>
                    <a:pt x="3369" y="898"/>
                    <a:pt x="2841" y="1109"/>
                  </a:cubicBezTo>
                  <a:lnTo>
                    <a:pt x="1688" y="1567"/>
                  </a:lnTo>
                  <a:cubicBezTo>
                    <a:pt x="1690" y="1999"/>
                    <a:pt x="2040" y="2349"/>
                    <a:pt x="2472" y="2349"/>
                  </a:cubicBezTo>
                  <a:cubicBezTo>
                    <a:pt x="2473" y="2349"/>
                    <a:pt x="2474" y="2349"/>
                    <a:pt x="2475" y="2349"/>
                  </a:cubicBezTo>
                  <a:lnTo>
                    <a:pt x="9687" y="2349"/>
                  </a:lnTo>
                  <a:cubicBezTo>
                    <a:pt x="9689" y="2349"/>
                    <a:pt x="9691" y="2349"/>
                    <a:pt x="9692" y="2349"/>
                  </a:cubicBezTo>
                  <a:cubicBezTo>
                    <a:pt x="10124" y="2349"/>
                    <a:pt x="10474" y="1999"/>
                    <a:pt x="10475" y="1567"/>
                  </a:cubicBezTo>
                  <a:lnTo>
                    <a:pt x="9323" y="1109"/>
                  </a:lnTo>
                  <a:cubicBezTo>
                    <a:pt x="8795" y="898"/>
                    <a:pt x="8343" y="532"/>
                    <a:pt x="8026" y="61"/>
                  </a:cubicBezTo>
                  <a:cubicBezTo>
                    <a:pt x="8001" y="24"/>
                    <a:pt x="7960" y="1"/>
                    <a:pt x="7915" y="1"/>
                  </a:cubicBezTo>
                  <a:close/>
                  <a:moveTo>
                    <a:pt x="8084" y="3347"/>
                  </a:moveTo>
                  <a:lnTo>
                    <a:pt x="8084" y="5507"/>
                  </a:lnTo>
                  <a:lnTo>
                    <a:pt x="11446" y="5507"/>
                  </a:lnTo>
                  <a:cubicBezTo>
                    <a:pt x="11447" y="5507"/>
                    <a:pt x="11448" y="5507"/>
                    <a:pt x="11449" y="5507"/>
                  </a:cubicBezTo>
                  <a:cubicBezTo>
                    <a:pt x="11847" y="5507"/>
                    <a:pt x="12170" y="5185"/>
                    <a:pt x="12171" y="4787"/>
                  </a:cubicBezTo>
                  <a:lnTo>
                    <a:pt x="11111" y="4366"/>
                  </a:lnTo>
                  <a:cubicBezTo>
                    <a:pt x="10625" y="4173"/>
                    <a:pt x="10209" y="3836"/>
                    <a:pt x="9918" y="3402"/>
                  </a:cubicBezTo>
                  <a:cubicBezTo>
                    <a:pt x="9895" y="3368"/>
                    <a:pt x="9857" y="3347"/>
                    <a:pt x="9817" y="3347"/>
                  </a:cubicBezTo>
                  <a:close/>
                  <a:moveTo>
                    <a:pt x="2355" y="3347"/>
                  </a:moveTo>
                  <a:cubicBezTo>
                    <a:pt x="2315" y="3347"/>
                    <a:pt x="2277" y="3368"/>
                    <a:pt x="2254" y="3401"/>
                  </a:cubicBezTo>
                  <a:cubicBezTo>
                    <a:pt x="1963" y="3836"/>
                    <a:pt x="1547" y="4172"/>
                    <a:pt x="1061" y="4366"/>
                  </a:cubicBezTo>
                  <a:lnTo>
                    <a:pt x="1" y="4788"/>
                  </a:lnTo>
                  <a:cubicBezTo>
                    <a:pt x="2" y="5186"/>
                    <a:pt x="327" y="5509"/>
                    <a:pt x="726" y="5509"/>
                  </a:cubicBezTo>
                  <a:lnTo>
                    <a:pt x="4088" y="5509"/>
                  </a:lnTo>
                  <a:lnTo>
                    <a:pt x="4088" y="3349"/>
                  </a:lnTo>
                  <a:lnTo>
                    <a:pt x="3862" y="3349"/>
                  </a:lnTo>
                  <a:lnTo>
                    <a:pt x="2355" y="334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5629011" y="2279158"/>
              <a:ext cx="315248" cy="151462"/>
            </a:xfrm>
            <a:custGeom>
              <a:avLst/>
              <a:gdLst/>
              <a:ahLst/>
              <a:cxnLst/>
              <a:rect l="l" t="t" r="r" b="b"/>
              <a:pathLst>
                <a:path w="11691" h="5617" extrusionOk="0">
                  <a:moveTo>
                    <a:pt x="131" y="0"/>
                  </a:moveTo>
                  <a:cubicBezTo>
                    <a:pt x="59" y="0"/>
                    <a:pt x="0" y="59"/>
                    <a:pt x="0" y="131"/>
                  </a:cubicBezTo>
                  <a:lnTo>
                    <a:pt x="0" y="5485"/>
                  </a:lnTo>
                  <a:cubicBezTo>
                    <a:pt x="0" y="5557"/>
                    <a:pt x="59" y="5616"/>
                    <a:pt x="131" y="5616"/>
                  </a:cubicBezTo>
                  <a:lnTo>
                    <a:pt x="653" y="5616"/>
                  </a:lnTo>
                  <a:cubicBezTo>
                    <a:pt x="725" y="5616"/>
                    <a:pt x="784" y="5557"/>
                    <a:pt x="784" y="5485"/>
                  </a:cubicBezTo>
                  <a:lnTo>
                    <a:pt x="784" y="131"/>
                  </a:lnTo>
                  <a:cubicBezTo>
                    <a:pt x="784" y="59"/>
                    <a:pt x="725" y="0"/>
                    <a:pt x="653" y="0"/>
                  </a:cubicBezTo>
                  <a:close/>
                  <a:moveTo>
                    <a:pt x="11038" y="0"/>
                  </a:moveTo>
                  <a:cubicBezTo>
                    <a:pt x="10966" y="0"/>
                    <a:pt x="10907" y="59"/>
                    <a:pt x="10907" y="131"/>
                  </a:cubicBezTo>
                  <a:lnTo>
                    <a:pt x="10907" y="5485"/>
                  </a:lnTo>
                  <a:cubicBezTo>
                    <a:pt x="10907" y="5557"/>
                    <a:pt x="10966" y="5616"/>
                    <a:pt x="11038" y="5616"/>
                  </a:cubicBezTo>
                  <a:lnTo>
                    <a:pt x="11559" y="5616"/>
                  </a:lnTo>
                  <a:cubicBezTo>
                    <a:pt x="11631" y="5616"/>
                    <a:pt x="11690" y="5557"/>
                    <a:pt x="11690" y="5485"/>
                  </a:cubicBezTo>
                  <a:lnTo>
                    <a:pt x="11690" y="131"/>
                  </a:lnTo>
                  <a:cubicBezTo>
                    <a:pt x="11690" y="59"/>
                    <a:pt x="11631" y="2"/>
                    <a:pt x="11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p:nvPr/>
          </p:nvSpPr>
          <p:spPr>
            <a:xfrm>
              <a:off x="5603772" y="2260794"/>
              <a:ext cx="366481" cy="33679"/>
            </a:xfrm>
            <a:custGeom>
              <a:avLst/>
              <a:gdLst/>
              <a:ahLst/>
              <a:cxnLst/>
              <a:rect l="l" t="t" r="r" b="b"/>
              <a:pathLst>
                <a:path w="13591" h="1249" extrusionOk="0">
                  <a:moveTo>
                    <a:pt x="152" y="2"/>
                  </a:moveTo>
                  <a:cubicBezTo>
                    <a:pt x="65" y="2"/>
                    <a:pt x="0" y="97"/>
                    <a:pt x="46" y="181"/>
                  </a:cubicBezTo>
                  <a:lnTo>
                    <a:pt x="214" y="490"/>
                  </a:lnTo>
                  <a:cubicBezTo>
                    <a:pt x="472" y="958"/>
                    <a:pt x="964" y="1249"/>
                    <a:pt x="1497" y="1249"/>
                  </a:cubicBezTo>
                  <a:cubicBezTo>
                    <a:pt x="1498" y="1249"/>
                    <a:pt x="1500" y="1249"/>
                    <a:pt x="1501" y="1249"/>
                  </a:cubicBezTo>
                  <a:lnTo>
                    <a:pt x="4797" y="1249"/>
                  </a:lnTo>
                  <a:lnTo>
                    <a:pt x="4797" y="276"/>
                  </a:lnTo>
                  <a:lnTo>
                    <a:pt x="1897" y="276"/>
                  </a:lnTo>
                  <a:cubicBezTo>
                    <a:pt x="1893" y="276"/>
                    <a:pt x="1888" y="276"/>
                    <a:pt x="1884" y="276"/>
                  </a:cubicBezTo>
                  <a:cubicBezTo>
                    <a:pt x="1308" y="276"/>
                    <a:pt x="737" y="186"/>
                    <a:pt x="190" y="8"/>
                  </a:cubicBezTo>
                  <a:cubicBezTo>
                    <a:pt x="177" y="4"/>
                    <a:pt x="164" y="2"/>
                    <a:pt x="152" y="2"/>
                  </a:cubicBezTo>
                  <a:close/>
                  <a:moveTo>
                    <a:pt x="13439" y="1"/>
                  </a:moveTo>
                  <a:cubicBezTo>
                    <a:pt x="13426" y="1"/>
                    <a:pt x="13413" y="3"/>
                    <a:pt x="13400" y="7"/>
                  </a:cubicBezTo>
                  <a:cubicBezTo>
                    <a:pt x="12848" y="186"/>
                    <a:pt x="12273" y="276"/>
                    <a:pt x="11694" y="276"/>
                  </a:cubicBezTo>
                  <a:lnTo>
                    <a:pt x="8793" y="276"/>
                  </a:lnTo>
                  <a:lnTo>
                    <a:pt x="8793" y="1249"/>
                  </a:lnTo>
                  <a:lnTo>
                    <a:pt x="12089" y="1249"/>
                  </a:lnTo>
                  <a:cubicBezTo>
                    <a:pt x="12090" y="1249"/>
                    <a:pt x="12092" y="1249"/>
                    <a:pt x="12093" y="1249"/>
                  </a:cubicBezTo>
                  <a:cubicBezTo>
                    <a:pt x="12626" y="1249"/>
                    <a:pt x="13118" y="958"/>
                    <a:pt x="13376" y="490"/>
                  </a:cubicBezTo>
                  <a:lnTo>
                    <a:pt x="13544" y="181"/>
                  </a:lnTo>
                  <a:cubicBezTo>
                    <a:pt x="13591" y="97"/>
                    <a:pt x="13525" y="1"/>
                    <a:pt x="13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5711982" y="2201984"/>
              <a:ext cx="150033" cy="200242"/>
            </a:xfrm>
            <a:custGeom>
              <a:avLst/>
              <a:gdLst/>
              <a:ahLst/>
              <a:cxnLst/>
              <a:rect l="l" t="t" r="r" b="b"/>
              <a:pathLst>
                <a:path w="5564" h="7426" extrusionOk="0">
                  <a:moveTo>
                    <a:pt x="132" y="1"/>
                  </a:moveTo>
                  <a:cubicBezTo>
                    <a:pt x="60" y="1"/>
                    <a:pt x="1" y="60"/>
                    <a:pt x="1" y="132"/>
                  </a:cubicBezTo>
                  <a:lnTo>
                    <a:pt x="1" y="7295"/>
                  </a:lnTo>
                  <a:cubicBezTo>
                    <a:pt x="1" y="7367"/>
                    <a:pt x="60" y="7425"/>
                    <a:pt x="132" y="7425"/>
                  </a:cubicBezTo>
                  <a:lnTo>
                    <a:pt x="653" y="7425"/>
                  </a:lnTo>
                  <a:cubicBezTo>
                    <a:pt x="725" y="7425"/>
                    <a:pt x="784" y="7367"/>
                    <a:pt x="784" y="7295"/>
                  </a:cubicBezTo>
                  <a:lnTo>
                    <a:pt x="784" y="132"/>
                  </a:lnTo>
                  <a:cubicBezTo>
                    <a:pt x="784" y="60"/>
                    <a:pt x="725" y="1"/>
                    <a:pt x="653" y="1"/>
                  </a:cubicBezTo>
                  <a:close/>
                  <a:moveTo>
                    <a:pt x="4909" y="1"/>
                  </a:moveTo>
                  <a:cubicBezTo>
                    <a:pt x="4837" y="1"/>
                    <a:pt x="4780" y="60"/>
                    <a:pt x="4780" y="132"/>
                  </a:cubicBezTo>
                  <a:lnTo>
                    <a:pt x="4780" y="7295"/>
                  </a:lnTo>
                  <a:cubicBezTo>
                    <a:pt x="4780" y="7367"/>
                    <a:pt x="4837" y="7425"/>
                    <a:pt x="4909" y="7425"/>
                  </a:cubicBezTo>
                  <a:lnTo>
                    <a:pt x="5432" y="7425"/>
                  </a:lnTo>
                  <a:cubicBezTo>
                    <a:pt x="5504" y="7425"/>
                    <a:pt x="5562" y="7367"/>
                    <a:pt x="5563" y="7295"/>
                  </a:cubicBezTo>
                  <a:lnTo>
                    <a:pt x="5563" y="132"/>
                  </a:lnTo>
                  <a:cubicBezTo>
                    <a:pt x="5562" y="60"/>
                    <a:pt x="5504" y="1"/>
                    <a:pt x="5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a:off x="5649477" y="2173563"/>
              <a:ext cx="274854" cy="36457"/>
            </a:xfrm>
            <a:custGeom>
              <a:avLst/>
              <a:gdLst/>
              <a:ahLst/>
              <a:cxnLst/>
              <a:rect l="l" t="t" r="r" b="b"/>
              <a:pathLst>
                <a:path w="10193" h="1352" extrusionOk="0">
                  <a:moveTo>
                    <a:pt x="164" y="1"/>
                  </a:moveTo>
                  <a:cubicBezTo>
                    <a:pt x="70" y="1"/>
                    <a:pt x="0" y="104"/>
                    <a:pt x="49" y="195"/>
                  </a:cubicBezTo>
                  <a:lnTo>
                    <a:pt x="231" y="529"/>
                  </a:lnTo>
                  <a:cubicBezTo>
                    <a:pt x="506" y="1036"/>
                    <a:pt x="1035" y="1352"/>
                    <a:pt x="1611" y="1352"/>
                  </a:cubicBezTo>
                  <a:lnTo>
                    <a:pt x="8582" y="1352"/>
                  </a:lnTo>
                  <a:cubicBezTo>
                    <a:pt x="9158" y="1352"/>
                    <a:pt x="9687" y="1036"/>
                    <a:pt x="9962" y="529"/>
                  </a:cubicBezTo>
                  <a:lnTo>
                    <a:pt x="10143" y="195"/>
                  </a:lnTo>
                  <a:cubicBezTo>
                    <a:pt x="10193" y="104"/>
                    <a:pt x="10122" y="1"/>
                    <a:pt x="10029" y="1"/>
                  </a:cubicBezTo>
                  <a:cubicBezTo>
                    <a:pt x="10015" y="1"/>
                    <a:pt x="10002" y="3"/>
                    <a:pt x="9988" y="8"/>
                  </a:cubicBezTo>
                  <a:cubicBezTo>
                    <a:pt x="9397" y="201"/>
                    <a:pt x="8779" y="300"/>
                    <a:pt x="8158" y="300"/>
                  </a:cubicBezTo>
                  <a:lnTo>
                    <a:pt x="2036" y="300"/>
                  </a:lnTo>
                  <a:cubicBezTo>
                    <a:pt x="1414" y="300"/>
                    <a:pt x="796" y="201"/>
                    <a:pt x="206" y="8"/>
                  </a:cubicBezTo>
                  <a:cubicBezTo>
                    <a:pt x="192" y="3"/>
                    <a:pt x="17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5623213" y="2363612"/>
              <a:ext cx="326870" cy="59727"/>
            </a:xfrm>
            <a:custGeom>
              <a:avLst/>
              <a:gdLst/>
              <a:ahLst/>
              <a:cxnLst/>
              <a:rect l="l" t="t" r="r" b="b"/>
              <a:pathLst>
                <a:path w="12122" h="2215" extrusionOk="0">
                  <a:moveTo>
                    <a:pt x="132" y="0"/>
                  </a:moveTo>
                  <a:cubicBezTo>
                    <a:pt x="60" y="0"/>
                    <a:pt x="1" y="58"/>
                    <a:pt x="1" y="130"/>
                  </a:cubicBezTo>
                  <a:lnTo>
                    <a:pt x="1" y="2084"/>
                  </a:lnTo>
                  <a:cubicBezTo>
                    <a:pt x="1" y="2156"/>
                    <a:pt x="60" y="2215"/>
                    <a:pt x="132" y="2215"/>
                  </a:cubicBezTo>
                  <a:lnTo>
                    <a:pt x="1083" y="2215"/>
                  </a:lnTo>
                  <a:cubicBezTo>
                    <a:pt x="1155" y="2215"/>
                    <a:pt x="1214" y="2156"/>
                    <a:pt x="1215" y="2084"/>
                  </a:cubicBezTo>
                  <a:lnTo>
                    <a:pt x="1215" y="130"/>
                  </a:lnTo>
                  <a:cubicBezTo>
                    <a:pt x="1214" y="58"/>
                    <a:pt x="1155" y="0"/>
                    <a:pt x="1083" y="0"/>
                  </a:cubicBezTo>
                  <a:close/>
                  <a:moveTo>
                    <a:pt x="3209" y="0"/>
                  </a:moveTo>
                  <a:cubicBezTo>
                    <a:pt x="3137" y="0"/>
                    <a:pt x="3078" y="58"/>
                    <a:pt x="3078" y="130"/>
                  </a:cubicBezTo>
                  <a:lnTo>
                    <a:pt x="3078" y="2084"/>
                  </a:lnTo>
                  <a:cubicBezTo>
                    <a:pt x="3078" y="2156"/>
                    <a:pt x="3137" y="2215"/>
                    <a:pt x="3209" y="2215"/>
                  </a:cubicBezTo>
                  <a:lnTo>
                    <a:pt x="4160" y="2215"/>
                  </a:lnTo>
                  <a:cubicBezTo>
                    <a:pt x="4232" y="2215"/>
                    <a:pt x="4291" y="2156"/>
                    <a:pt x="4292" y="2084"/>
                  </a:cubicBezTo>
                  <a:lnTo>
                    <a:pt x="4292" y="130"/>
                  </a:lnTo>
                  <a:cubicBezTo>
                    <a:pt x="4291" y="58"/>
                    <a:pt x="4232" y="0"/>
                    <a:pt x="4160" y="0"/>
                  </a:cubicBezTo>
                  <a:close/>
                  <a:moveTo>
                    <a:pt x="7988" y="0"/>
                  </a:moveTo>
                  <a:cubicBezTo>
                    <a:pt x="7916" y="0"/>
                    <a:pt x="7855" y="58"/>
                    <a:pt x="7855" y="130"/>
                  </a:cubicBezTo>
                  <a:lnTo>
                    <a:pt x="7855" y="2084"/>
                  </a:lnTo>
                  <a:cubicBezTo>
                    <a:pt x="7855" y="2156"/>
                    <a:pt x="7916" y="2215"/>
                    <a:pt x="7988" y="2215"/>
                  </a:cubicBezTo>
                  <a:lnTo>
                    <a:pt x="8939" y="2215"/>
                  </a:lnTo>
                  <a:cubicBezTo>
                    <a:pt x="9011" y="2215"/>
                    <a:pt x="9070" y="2156"/>
                    <a:pt x="9070" y="2084"/>
                  </a:cubicBezTo>
                  <a:lnTo>
                    <a:pt x="9070" y="130"/>
                  </a:lnTo>
                  <a:cubicBezTo>
                    <a:pt x="9070" y="58"/>
                    <a:pt x="9011" y="0"/>
                    <a:pt x="8939" y="0"/>
                  </a:cubicBezTo>
                  <a:close/>
                  <a:moveTo>
                    <a:pt x="11038" y="0"/>
                  </a:moveTo>
                  <a:cubicBezTo>
                    <a:pt x="10966" y="0"/>
                    <a:pt x="10907" y="58"/>
                    <a:pt x="10907" y="130"/>
                  </a:cubicBezTo>
                  <a:lnTo>
                    <a:pt x="10907" y="2084"/>
                  </a:lnTo>
                  <a:cubicBezTo>
                    <a:pt x="10907" y="2156"/>
                    <a:pt x="10966" y="2215"/>
                    <a:pt x="11038" y="2215"/>
                  </a:cubicBezTo>
                  <a:lnTo>
                    <a:pt x="11989" y="2215"/>
                  </a:lnTo>
                  <a:cubicBezTo>
                    <a:pt x="12061" y="2215"/>
                    <a:pt x="12120" y="2156"/>
                    <a:pt x="12121" y="2084"/>
                  </a:cubicBezTo>
                  <a:lnTo>
                    <a:pt x="12121" y="130"/>
                  </a:lnTo>
                  <a:cubicBezTo>
                    <a:pt x="12120" y="58"/>
                    <a:pt x="12061" y="0"/>
                    <a:pt x="119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5605740" y="2417488"/>
              <a:ext cx="361789" cy="21141"/>
            </a:xfrm>
            <a:custGeom>
              <a:avLst/>
              <a:gdLst/>
              <a:ahLst/>
              <a:cxnLst/>
              <a:rect l="l" t="t" r="r" b="b"/>
              <a:pathLst>
                <a:path w="13417" h="784" extrusionOk="0">
                  <a:moveTo>
                    <a:pt x="129" y="1"/>
                  </a:moveTo>
                  <a:cubicBezTo>
                    <a:pt x="58" y="1"/>
                    <a:pt x="0" y="59"/>
                    <a:pt x="0" y="130"/>
                  </a:cubicBezTo>
                  <a:lnTo>
                    <a:pt x="0" y="653"/>
                  </a:lnTo>
                  <a:cubicBezTo>
                    <a:pt x="0" y="725"/>
                    <a:pt x="59" y="783"/>
                    <a:pt x="131" y="783"/>
                  </a:cubicBezTo>
                  <a:lnTo>
                    <a:pt x="13287" y="783"/>
                  </a:lnTo>
                  <a:cubicBezTo>
                    <a:pt x="13359" y="783"/>
                    <a:pt x="13416" y="725"/>
                    <a:pt x="13416" y="653"/>
                  </a:cubicBezTo>
                  <a:lnTo>
                    <a:pt x="13416" y="130"/>
                  </a:lnTo>
                  <a:cubicBezTo>
                    <a:pt x="13416" y="59"/>
                    <a:pt x="13360" y="1"/>
                    <a:pt x="13288" y="1"/>
                  </a:cubicBezTo>
                  <a:cubicBezTo>
                    <a:pt x="13287" y="1"/>
                    <a:pt x="13286" y="1"/>
                    <a:pt x="13285" y="1"/>
                  </a:cubicBezTo>
                  <a:lnTo>
                    <a:pt x="131" y="1"/>
                  </a:lnTo>
                  <a:cubicBezTo>
                    <a:pt x="130" y="1"/>
                    <a:pt x="130" y="1"/>
                    <a:pt x="1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5598298" y="2117583"/>
              <a:ext cx="376054" cy="327517"/>
            </a:xfrm>
            <a:custGeom>
              <a:avLst/>
              <a:gdLst/>
              <a:ahLst/>
              <a:cxnLst/>
              <a:rect l="l" t="t" r="r" b="b"/>
              <a:pathLst>
                <a:path w="13946" h="12146" extrusionOk="0">
                  <a:moveTo>
                    <a:pt x="8769" y="971"/>
                  </a:moveTo>
                  <a:cubicBezTo>
                    <a:pt x="9104" y="1460"/>
                    <a:pt x="9575" y="1836"/>
                    <a:pt x="10124" y="2055"/>
                  </a:cubicBezTo>
                  <a:lnTo>
                    <a:pt x="10359" y="2150"/>
                  </a:lnTo>
                  <a:cubicBezTo>
                    <a:pt x="10248" y="2156"/>
                    <a:pt x="10135" y="2160"/>
                    <a:pt x="10023" y="2160"/>
                  </a:cubicBezTo>
                  <a:lnTo>
                    <a:pt x="8949" y="2160"/>
                  </a:lnTo>
                  <a:cubicBezTo>
                    <a:pt x="8948" y="2160"/>
                    <a:pt x="8948" y="2160"/>
                    <a:pt x="8947" y="2160"/>
                  </a:cubicBezTo>
                  <a:cubicBezTo>
                    <a:pt x="8844" y="2160"/>
                    <a:pt x="8756" y="2234"/>
                    <a:pt x="8741" y="2337"/>
                  </a:cubicBezTo>
                  <a:cubicBezTo>
                    <a:pt x="8725" y="2457"/>
                    <a:pt x="8820" y="2565"/>
                    <a:pt x="8942" y="2565"/>
                  </a:cubicBezTo>
                  <a:lnTo>
                    <a:pt x="10057" y="2565"/>
                  </a:lnTo>
                  <a:cubicBezTo>
                    <a:pt x="10639" y="2565"/>
                    <a:pt x="11220" y="2480"/>
                    <a:pt x="11781" y="2314"/>
                  </a:cubicBezTo>
                  <a:lnTo>
                    <a:pt x="11781" y="2314"/>
                  </a:lnTo>
                  <a:lnTo>
                    <a:pt x="11684" y="2493"/>
                  </a:lnTo>
                  <a:cubicBezTo>
                    <a:pt x="11445" y="2935"/>
                    <a:pt x="10984" y="3212"/>
                    <a:pt x="10481" y="3212"/>
                  </a:cubicBezTo>
                  <a:lnTo>
                    <a:pt x="3511" y="3212"/>
                  </a:lnTo>
                  <a:cubicBezTo>
                    <a:pt x="3008" y="3212"/>
                    <a:pt x="2545" y="2935"/>
                    <a:pt x="2308" y="2493"/>
                  </a:cubicBezTo>
                  <a:lnTo>
                    <a:pt x="2211" y="2314"/>
                  </a:lnTo>
                  <a:lnTo>
                    <a:pt x="2211" y="2314"/>
                  </a:lnTo>
                  <a:cubicBezTo>
                    <a:pt x="2770" y="2480"/>
                    <a:pt x="3351" y="2565"/>
                    <a:pt x="3934" y="2565"/>
                  </a:cubicBezTo>
                  <a:lnTo>
                    <a:pt x="8154" y="2565"/>
                  </a:lnTo>
                  <a:cubicBezTo>
                    <a:pt x="8155" y="2565"/>
                    <a:pt x="8156" y="2565"/>
                    <a:pt x="8157" y="2565"/>
                  </a:cubicBezTo>
                  <a:cubicBezTo>
                    <a:pt x="8260" y="2565"/>
                    <a:pt x="8347" y="2489"/>
                    <a:pt x="8362" y="2388"/>
                  </a:cubicBezTo>
                  <a:cubicBezTo>
                    <a:pt x="8377" y="2267"/>
                    <a:pt x="8282" y="2160"/>
                    <a:pt x="8161" y="2160"/>
                  </a:cubicBezTo>
                  <a:lnTo>
                    <a:pt x="3967" y="2160"/>
                  </a:lnTo>
                  <a:cubicBezTo>
                    <a:pt x="3855" y="2160"/>
                    <a:pt x="3744" y="2156"/>
                    <a:pt x="3632" y="2150"/>
                  </a:cubicBezTo>
                  <a:lnTo>
                    <a:pt x="3868" y="2055"/>
                  </a:lnTo>
                  <a:cubicBezTo>
                    <a:pt x="4417" y="1836"/>
                    <a:pt x="4888" y="1460"/>
                    <a:pt x="5222" y="971"/>
                  </a:cubicBezTo>
                  <a:close/>
                  <a:moveTo>
                    <a:pt x="8779" y="3644"/>
                  </a:moveTo>
                  <a:lnTo>
                    <a:pt x="8779" y="4239"/>
                  </a:lnTo>
                  <a:lnTo>
                    <a:pt x="5189" y="4239"/>
                  </a:lnTo>
                  <a:lnTo>
                    <a:pt x="5189" y="3644"/>
                  </a:lnTo>
                  <a:close/>
                  <a:moveTo>
                    <a:pt x="8779" y="4644"/>
                  </a:moveTo>
                  <a:lnTo>
                    <a:pt x="8779" y="5021"/>
                  </a:lnTo>
                  <a:lnTo>
                    <a:pt x="5189" y="5021"/>
                  </a:lnTo>
                  <a:lnTo>
                    <a:pt x="5189" y="4644"/>
                  </a:lnTo>
                  <a:close/>
                  <a:moveTo>
                    <a:pt x="9968" y="4318"/>
                  </a:moveTo>
                  <a:lnTo>
                    <a:pt x="10674" y="4320"/>
                  </a:lnTo>
                  <a:cubicBezTo>
                    <a:pt x="10988" y="4775"/>
                    <a:pt x="11430" y="5126"/>
                    <a:pt x="11943" y="5331"/>
                  </a:cubicBezTo>
                  <a:lnTo>
                    <a:pt x="12097" y="5393"/>
                  </a:lnTo>
                  <a:cubicBezTo>
                    <a:pt x="12017" y="5397"/>
                    <a:pt x="11936" y="5399"/>
                    <a:pt x="11855" y="5399"/>
                  </a:cubicBezTo>
                  <a:lnTo>
                    <a:pt x="9968" y="5399"/>
                  </a:lnTo>
                  <a:lnTo>
                    <a:pt x="9968" y="4318"/>
                  </a:lnTo>
                  <a:close/>
                  <a:moveTo>
                    <a:pt x="4002" y="4320"/>
                  </a:moveTo>
                  <a:lnTo>
                    <a:pt x="4002" y="5400"/>
                  </a:lnTo>
                  <a:lnTo>
                    <a:pt x="2115" y="5400"/>
                  </a:lnTo>
                  <a:cubicBezTo>
                    <a:pt x="2034" y="5400"/>
                    <a:pt x="1953" y="5397"/>
                    <a:pt x="1873" y="5394"/>
                  </a:cubicBezTo>
                  <a:lnTo>
                    <a:pt x="2027" y="5332"/>
                  </a:lnTo>
                  <a:cubicBezTo>
                    <a:pt x="2540" y="5126"/>
                    <a:pt x="2982" y="4775"/>
                    <a:pt x="3296" y="4320"/>
                  </a:cubicBezTo>
                  <a:close/>
                  <a:moveTo>
                    <a:pt x="525" y="5583"/>
                  </a:moveTo>
                  <a:lnTo>
                    <a:pt x="525" y="5583"/>
                  </a:lnTo>
                  <a:cubicBezTo>
                    <a:pt x="1037" y="5730"/>
                    <a:pt x="1567" y="5804"/>
                    <a:pt x="2100" y="5804"/>
                  </a:cubicBezTo>
                  <a:lnTo>
                    <a:pt x="4002" y="5804"/>
                  </a:lnTo>
                  <a:lnTo>
                    <a:pt x="4002" y="6371"/>
                  </a:lnTo>
                  <a:lnTo>
                    <a:pt x="1704" y="6371"/>
                  </a:lnTo>
                  <a:cubicBezTo>
                    <a:pt x="1243" y="6371"/>
                    <a:pt x="818" y="6119"/>
                    <a:pt x="597" y="5714"/>
                  </a:cubicBezTo>
                  <a:lnTo>
                    <a:pt x="525" y="5583"/>
                  </a:lnTo>
                  <a:close/>
                  <a:moveTo>
                    <a:pt x="13446" y="5583"/>
                  </a:moveTo>
                  <a:lnTo>
                    <a:pt x="13374" y="5714"/>
                  </a:lnTo>
                  <a:cubicBezTo>
                    <a:pt x="13152" y="6119"/>
                    <a:pt x="12727" y="6371"/>
                    <a:pt x="12266" y="6371"/>
                  </a:cubicBezTo>
                  <a:lnTo>
                    <a:pt x="9968" y="6371"/>
                  </a:lnTo>
                  <a:lnTo>
                    <a:pt x="9968" y="5804"/>
                  </a:lnTo>
                  <a:lnTo>
                    <a:pt x="11871" y="5804"/>
                  </a:lnTo>
                  <a:cubicBezTo>
                    <a:pt x="12403" y="5804"/>
                    <a:pt x="12933" y="5730"/>
                    <a:pt x="13446" y="5583"/>
                  </a:cubicBezTo>
                  <a:close/>
                  <a:moveTo>
                    <a:pt x="4001" y="6776"/>
                  </a:moveTo>
                  <a:lnTo>
                    <a:pt x="4001" y="7126"/>
                  </a:lnTo>
                  <a:lnTo>
                    <a:pt x="2138" y="7126"/>
                  </a:lnTo>
                  <a:lnTo>
                    <a:pt x="2138" y="6776"/>
                  </a:lnTo>
                  <a:close/>
                  <a:moveTo>
                    <a:pt x="11830" y="6776"/>
                  </a:moveTo>
                  <a:lnTo>
                    <a:pt x="11830" y="7126"/>
                  </a:lnTo>
                  <a:lnTo>
                    <a:pt x="9968" y="7126"/>
                  </a:lnTo>
                  <a:lnTo>
                    <a:pt x="9968" y="6776"/>
                  </a:lnTo>
                  <a:close/>
                  <a:moveTo>
                    <a:pt x="4001" y="7505"/>
                  </a:moveTo>
                  <a:lnTo>
                    <a:pt x="4001" y="7883"/>
                  </a:lnTo>
                  <a:lnTo>
                    <a:pt x="2138" y="7883"/>
                  </a:lnTo>
                  <a:lnTo>
                    <a:pt x="2138" y="7505"/>
                  </a:lnTo>
                  <a:close/>
                  <a:moveTo>
                    <a:pt x="11830" y="7505"/>
                  </a:moveTo>
                  <a:lnTo>
                    <a:pt x="11830" y="7883"/>
                  </a:lnTo>
                  <a:lnTo>
                    <a:pt x="9968" y="7883"/>
                  </a:lnTo>
                  <a:lnTo>
                    <a:pt x="9968" y="7505"/>
                  </a:lnTo>
                  <a:close/>
                  <a:moveTo>
                    <a:pt x="1357" y="6713"/>
                  </a:moveTo>
                  <a:cubicBezTo>
                    <a:pt x="1479" y="6743"/>
                    <a:pt x="1606" y="6757"/>
                    <a:pt x="1734" y="6759"/>
                  </a:cubicBezTo>
                  <a:lnTo>
                    <a:pt x="1734" y="8936"/>
                  </a:lnTo>
                  <a:lnTo>
                    <a:pt x="1357" y="8936"/>
                  </a:lnTo>
                  <a:lnTo>
                    <a:pt x="1357" y="6713"/>
                  </a:lnTo>
                  <a:close/>
                  <a:moveTo>
                    <a:pt x="4812" y="3618"/>
                  </a:moveTo>
                  <a:lnTo>
                    <a:pt x="4812" y="8936"/>
                  </a:lnTo>
                  <a:lnTo>
                    <a:pt x="4434" y="8936"/>
                  </a:lnTo>
                  <a:lnTo>
                    <a:pt x="4434" y="3618"/>
                  </a:lnTo>
                  <a:close/>
                  <a:moveTo>
                    <a:pt x="9563" y="3617"/>
                  </a:moveTo>
                  <a:lnTo>
                    <a:pt x="9563" y="8936"/>
                  </a:lnTo>
                  <a:lnTo>
                    <a:pt x="9184" y="8936"/>
                  </a:lnTo>
                  <a:lnTo>
                    <a:pt x="9184" y="3617"/>
                  </a:lnTo>
                  <a:close/>
                  <a:moveTo>
                    <a:pt x="12641" y="6713"/>
                  </a:moveTo>
                  <a:lnTo>
                    <a:pt x="12641" y="8936"/>
                  </a:lnTo>
                  <a:lnTo>
                    <a:pt x="12262" y="8936"/>
                  </a:lnTo>
                  <a:lnTo>
                    <a:pt x="12262" y="6759"/>
                  </a:lnTo>
                  <a:cubicBezTo>
                    <a:pt x="12390" y="6757"/>
                    <a:pt x="12517" y="6743"/>
                    <a:pt x="12641" y="6713"/>
                  </a:cubicBezTo>
                  <a:close/>
                  <a:moveTo>
                    <a:pt x="1950" y="9341"/>
                  </a:moveTo>
                  <a:lnTo>
                    <a:pt x="1950" y="10960"/>
                  </a:lnTo>
                  <a:lnTo>
                    <a:pt x="1141" y="10960"/>
                  </a:lnTo>
                  <a:lnTo>
                    <a:pt x="1141" y="9341"/>
                  </a:lnTo>
                  <a:close/>
                  <a:moveTo>
                    <a:pt x="4028" y="8315"/>
                  </a:moveTo>
                  <a:lnTo>
                    <a:pt x="4028" y="8977"/>
                  </a:lnTo>
                  <a:cubicBezTo>
                    <a:pt x="3898" y="9025"/>
                    <a:pt x="3813" y="9148"/>
                    <a:pt x="3812" y="9286"/>
                  </a:cubicBezTo>
                  <a:lnTo>
                    <a:pt x="3812" y="10960"/>
                  </a:lnTo>
                  <a:lnTo>
                    <a:pt x="2354" y="10960"/>
                  </a:lnTo>
                  <a:lnTo>
                    <a:pt x="2354" y="9286"/>
                  </a:lnTo>
                  <a:cubicBezTo>
                    <a:pt x="2352" y="9148"/>
                    <a:pt x="2266" y="9025"/>
                    <a:pt x="2138" y="8977"/>
                  </a:cubicBezTo>
                  <a:lnTo>
                    <a:pt x="2138" y="8315"/>
                  </a:lnTo>
                  <a:close/>
                  <a:moveTo>
                    <a:pt x="5026" y="9341"/>
                  </a:moveTo>
                  <a:lnTo>
                    <a:pt x="5026" y="10960"/>
                  </a:lnTo>
                  <a:lnTo>
                    <a:pt x="4217" y="10960"/>
                  </a:lnTo>
                  <a:lnTo>
                    <a:pt x="4217" y="9341"/>
                  </a:lnTo>
                  <a:close/>
                  <a:moveTo>
                    <a:pt x="8779" y="5426"/>
                  </a:moveTo>
                  <a:lnTo>
                    <a:pt x="8779" y="8970"/>
                  </a:lnTo>
                  <a:cubicBezTo>
                    <a:pt x="8651" y="9018"/>
                    <a:pt x="8565" y="9142"/>
                    <a:pt x="8563" y="9279"/>
                  </a:cubicBezTo>
                  <a:lnTo>
                    <a:pt x="8563" y="10960"/>
                  </a:lnTo>
                  <a:lnTo>
                    <a:pt x="5405" y="10960"/>
                  </a:lnTo>
                  <a:lnTo>
                    <a:pt x="5405" y="9279"/>
                  </a:lnTo>
                  <a:cubicBezTo>
                    <a:pt x="5404" y="9140"/>
                    <a:pt x="5317" y="9018"/>
                    <a:pt x="5189" y="8970"/>
                  </a:cubicBezTo>
                  <a:lnTo>
                    <a:pt x="5189" y="5426"/>
                  </a:lnTo>
                  <a:close/>
                  <a:moveTo>
                    <a:pt x="9779" y="9341"/>
                  </a:moveTo>
                  <a:lnTo>
                    <a:pt x="9779" y="10960"/>
                  </a:lnTo>
                  <a:lnTo>
                    <a:pt x="8968" y="10960"/>
                  </a:lnTo>
                  <a:lnTo>
                    <a:pt x="8968" y="9341"/>
                  </a:lnTo>
                  <a:close/>
                  <a:moveTo>
                    <a:pt x="11857" y="8315"/>
                  </a:moveTo>
                  <a:lnTo>
                    <a:pt x="11857" y="8977"/>
                  </a:lnTo>
                  <a:cubicBezTo>
                    <a:pt x="11729" y="9025"/>
                    <a:pt x="11642" y="9148"/>
                    <a:pt x="11641" y="9286"/>
                  </a:cubicBezTo>
                  <a:lnTo>
                    <a:pt x="11641" y="10960"/>
                  </a:lnTo>
                  <a:lnTo>
                    <a:pt x="10184" y="10960"/>
                  </a:lnTo>
                  <a:lnTo>
                    <a:pt x="10184" y="9286"/>
                  </a:lnTo>
                  <a:cubicBezTo>
                    <a:pt x="10181" y="9148"/>
                    <a:pt x="10096" y="9025"/>
                    <a:pt x="9968" y="8977"/>
                  </a:cubicBezTo>
                  <a:lnTo>
                    <a:pt x="9968" y="8315"/>
                  </a:lnTo>
                  <a:close/>
                  <a:moveTo>
                    <a:pt x="12857" y="9341"/>
                  </a:moveTo>
                  <a:lnTo>
                    <a:pt x="12857" y="10960"/>
                  </a:lnTo>
                  <a:lnTo>
                    <a:pt x="12046" y="10960"/>
                  </a:lnTo>
                  <a:lnTo>
                    <a:pt x="12046" y="9341"/>
                  </a:lnTo>
                  <a:close/>
                  <a:moveTo>
                    <a:pt x="13505" y="11365"/>
                  </a:moveTo>
                  <a:lnTo>
                    <a:pt x="13505" y="11744"/>
                  </a:lnTo>
                  <a:lnTo>
                    <a:pt x="492" y="11744"/>
                  </a:lnTo>
                  <a:lnTo>
                    <a:pt x="492" y="11365"/>
                  </a:lnTo>
                  <a:close/>
                  <a:moveTo>
                    <a:pt x="9466" y="1"/>
                  </a:moveTo>
                  <a:cubicBezTo>
                    <a:pt x="9412" y="1"/>
                    <a:pt x="9358" y="22"/>
                    <a:pt x="9317" y="64"/>
                  </a:cubicBezTo>
                  <a:lnTo>
                    <a:pt x="8815" y="565"/>
                  </a:lnTo>
                  <a:lnTo>
                    <a:pt x="5159" y="565"/>
                  </a:lnTo>
                  <a:cubicBezTo>
                    <a:pt x="5153" y="565"/>
                    <a:pt x="5147" y="565"/>
                    <a:pt x="5140" y="566"/>
                  </a:cubicBezTo>
                  <a:lnTo>
                    <a:pt x="4649" y="75"/>
                  </a:lnTo>
                  <a:cubicBezTo>
                    <a:pt x="4609" y="34"/>
                    <a:pt x="4554" y="13"/>
                    <a:pt x="4500" y="13"/>
                  </a:cubicBezTo>
                  <a:cubicBezTo>
                    <a:pt x="4457" y="13"/>
                    <a:pt x="4413" y="26"/>
                    <a:pt x="4377" y="54"/>
                  </a:cubicBezTo>
                  <a:cubicBezTo>
                    <a:pt x="4281" y="128"/>
                    <a:pt x="4273" y="270"/>
                    <a:pt x="4359" y="356"/>
                  </a:cubicBezTo>
                  <a:lnTo>
                    <a:pt x="4813" y="810"/>
                  </a:lnTo>
                  <a:cubicBezTo>
                    <a:pt x="4525" y="1203"/>
                    <a:pt x="4133" y="1506"/>
                    <a:pt x="3681" y="1687"/>
                  </a:cubicBezTo>
                  <a:lnTo>
                    <a:pt x="2780" y="2048"/>
                  </a:lnTo>
                  <a:lnTo>
                    <a:pt x="2777" y="2049"/>
                  </a:lnTo>
                  <a:cubicBezTo>
                    <a:pt x="2571" y="2006"/>
                    <a:pt x="2368" y="1951"/>
                    <a:pt x="2168" y="1886"/>
                  </a:cubicBezTo>
                  <a:cubicBezTo>
                    <a:pt x="2139" y="1878"/>
                    <a:pt x="2109" y="1872"/>
                    <a:pt x="2077" y="1870"/>
                  </a:cubicBezTo>
                  <a:lnTo>
                    <a:pt x="1619" y="1412"/>
                  </a:lnTo>
                  <a:cubicBezTo>
                    <a:pt x="1578" y="1371"/>
                    <a:pt x="1524" y="1349"/>
                    <a:pt x="1470" y="1349"/>
                  </a:cubicBezTo>
                  <a:cubicBezTo>
                    <a:pt x="1426" y="1349"/>
                    <a:pt x="1382" y="1363"/>
                    <a:pt x="1345" y="1391"/>
                  </a:cubicBezTo>
                  <a:cubicBezTo>
                    <a:pt x="1250" y="1465"/>
                    <a:pt x="1241" y="1607"/>
                    <a:pt x="1328" y="1693"/>
                  </a:cubicBezTo>
                  <a:lnTo>
                    <a:pt x="1746" y="2111"/>
                  </a:lnTo>
                  <a:cubicBezTo>
                    <a:pt x="1721" y="2195"/>
                    <a:pt x="1731" y="2285"/>
                    <a:pt x="1773" y="2363"/>
                  </a:cubicBezTo>
                  <a:lnTo>
                    <a:pt x="1953" y="2693"/>
                  </a:lnTo>
                  <a:cubicBezTo>
                    <a:pt x="2264" y="3262"/>
                    <a:pt x="2861" y="3615"/>
                    <a:pt x="3508" y="3615"/>
                  </a:cubicBezTo>
                  <a:lnTo>
                    <a:pt x="4001" y="3615"/>
                  </a:lnTo>
                  <a:lnTo>
                    <a:pt x="4001" y="3912"/>
                  </a:lnTo>
                  <a:lnTo>
                    <a:pt x="3266" y="3912"/>
                  </a:lnTo>
                  <a:cubicBezTo>
                    <a:pt x="3266" y="3912"/>
                    <a:pt x="3057" y="3965"/>
                    <a:pt x="2998" y="4056"/>
                  </a:cubicBezTo>
                  <a:cubicBezTo>
                    <a:pt x="2728" y="4459"/>
                    <a:pt x="2344" y="4771"/>
                    <a:pt x="1894" y="4951"/>
                  </a:cubicBezTo>
                  <a:lnTo>
                    <a:pt x="1063" y="5282"/>
                  </a:lnTo>
                  <a:cubicBezTo>
                    <a:pt x="874" y="5243"/>
                    <a:pt x="690" y="5194"/>
                    <a:pt x="507" y="5135"/>
                  </a:cubicBezTo>
                  <a:cubicBezTo>
                    <a:pt x="472" y="5124"/>
                    <a:pt x="437" y="5118"/>
                    <a:pt x="404" y="5118"/>
                  </a:cubicBezTo>
                  <a:cubicBezTo>
                    <a:pt x="173" y="5118"/>
                    <a:pt x="0" y="5373"/>
                    <a:pt x="123" y="5598"/>
                  </a:cubicBezTo>
                  <a:lnTo>
                    <a:pt x="291" y="5903"/>
                  </a:lnTo>
                  <a:cubicBezTo>
                    <a:pt x="442" y="6182"/>
                    <a:pt x="671" y="6410"/>
                    <a:pt x="950" y="6561"/>
                  </a:cubicBezTo>
                  <a:lnTo>
                    <a:pt x="950" y="8965"/>
                  </a:lnTo>
                  <a:cubicBezTo>
                    <a:pt x="822" y="9015"/>
                    <a:pt x="737" y="9137"/>
                    <a:pt x="734" y="9274"/>
                  </a:cubicBezTo>
                  <a:lnTo>
                    <a:pt x="734" y="10959"/>
                  </a:lnTo>
                  <a:lnTo>
                    <a:pt x="423" y="10959"/>
                  </a:lnTo>
                  <a:cubicBezTo>
                    <a:pt x="237" y="10959"/>
                    <a:pt x="86" y="11110"/>
                    <a:pt x="86" y="11296"/>
                  </a:cubicBezTo>
                  <a:lnTo>
                    <a:pt x="86" y="11809"/>
                  </a:lnTo>
                  <a:cubicBezTo>
                    <a:pt x="86" y="11994"/>
                    <a:pt x="237" y="12146"/>
                    <a:pt x="423" y="12146"/>
                  </a:cubicBezTo>
                  <a:lnTo>
                    <a:pt x="13570" y="12146"/>
                  </a:lnTo>
                  <a:cubicBezTo>
                    <a:pt x="13757" y="12146"/>
                    <a:pt x="13909" y="11994"/>
                    <a:pt x="13909" y="11809"/>
                  </a:cubicBezTo>
                  <a:lnTo>
                    <a:pt x="13909" y="11296"/>
                  </a:lnTo>
                  <a:cubicBezTo>
                    <a:pt x="13907" y="11111"/>
                    <a:pt x="13757" y="10961"/>
                    <a:pt x="13571" y="10960"/>
                  </a:cubicBezTo>
                  <a:lnTo>
                    <a:pt x="13262" y="10960"/>
                  </a:lnTo>
                  <a:lnTo>
                    <a:pt x="13262" y="9279"/>
                  </a:lnTo>
                  <a:cubicBezTo>
                    <a:pt x="13260" y="9140"/>
                    <a:pt x="13174" y="9018"/>
                    <a:pt x="13045" y="8969"/>
                  </a:cubicBezTo>
                  <a:lnTo>
                    <a:pt x="13045" y="6563"/>
                  </a:lnTo>
                  <a:cubicBezTo>
                    <a:pt x="13324" y="6412"/>
                    <a:pt x="13553" y="6182"/>
                    <a:pt x="13705" y="5904"/>
                  </a:cubicBezTo>
                  <a:lnTo>
                    <a:pt x="13872" y="5599"/>
                  </a:lnTo>
                  <a:cubicBezTo>
                    <a:pt x="13946" y="5466"/>
                    <a:pt x="13917" y="5301"/>
                    <a:pt x="13803" y="5201"/>
                  </a:cubicBezTo>
                  <a:cubicBezTo>
                    <a:pt x="13743" y="5149"/>
                    <a:pt x="13665" y="5121"/>
                    <a:pt x="13587" y="5121"/>
                  </a:cubicBezTo>
                  <a:cubicBezTo>
                    <a:pt x="13553" y="5121"/>
                    <a:pt x="13517" y="5127"/>
                    <a:pt x="13483" y="5138"/>
                  </a:cubicBezTo>
                  <a:cubicBezTo>
                    <a:pt x="13301" y="5197"/>
                    <a:pt x="13116" y="5246"/>
                    <a:pt x="12930" y="5285"/>
                  </a:cubicBezTo>
                  <a:lnTo>
                    <a:pt x="12095" y="4952"/>
                  </a:lnTo>
                  <a:cubicBezTo>
                    <a:pt x="11644" y="4773"/>
                    <a:pt x="11258" y="4461"/>
                    <a:pt x="10988" y="4057"/>
                  </a:cubicBezTo>
                  <a:cubicBezTo>
                    <a:pt x="10928" y="3968"/>
                    <a:pt x="10827" y="3913"/>
                    <a:pt x="10719" y="3913"/>
                  </a:cubicBezTo>
                  <a:lnTo>
                    <a:pt x="9968" y="3913"/>
                  </a:lnTo>
                  <a:lnTo>
                    <a:pt x="9968" y="3617"/>
                  </a:lnTo>
                  <a:lnTo>
                    <a:pt x="10472" y="3617"/>
                  </a:lnTo>
                  <a:cubicBezTo>
                    <a:pt x="11119" y="3617"/>
                    <a:pt x="11716" y="3264"/>
                    <a:pt x="12025" y="2694"/>
                  </a:cubicBezTo>
                  <a:lnTo>
                    <a:pt x="12206" y="2363"/>
                  </a:lnTo>
                  <a:cubicBezTo>
                    <a:pt x="12249" y="2287"/>
                    <a:pt x="12259" y="2196"/>
                    <a:pt x="12234" y="2111"/>
                  </a:cubicBezTo>
                  <a:lnTo>
                    <a:pt x="12646" y="1699"/>
                  </a:lnTo>
                  <a:cubicBezTo>
                    <a:pt x="12721" y="1627"/>
                    <a:pt x="12731" y="1510"/>
                    <a:pt x="12669" y="1427"/>
                  </a:cubicBezTo>
                  <a:cubicBezTo>
                    <a:pt x="12629" y="1375"/>
                    <a:pt x="12570" y="1348"/>
                    <a:pt x="12510" y="1348"/>
                  </a:cubicBezTo>
                  <a:cubicBezTo>
                    <a:pt x="12459" y="1348"/>
                    <a:pt x="12407" y="1368"/>
                    <a:pt x="12367" y="1408"/>
                  </a:cubicBezTo>
                  <a:lnTo>
                    <a:pt x="11903" y="1870"/>
                  </a:lnTo>
                  <a:cubicBezTo>
                    <a:pt x="11871" y="1872"/>
                    <a:pt x="11841" y="1878"/>
                    <a:pt x="11811" y="1888"/>
                  </a:cubicBezTo>
                  <a:cubicBezTo>
                    <a:pt x="11611" y="1952"/>
                    <a:pt x="11406" y="2007"/>
                    <a:pt x="11198" y="2049"/>
                  </a:cubicBezTo>
                  <a:cubicBezTo>
                    <a:pt x="11191" y="2045"/>
                    <a:pt x="11183" y="2040"/>
                    <a:pt x="11174" y="2037"/>
                  </a:cubicBezTo>
                  <a:lnTo>
                    <a:pt x="10298" y="1687"/>
                  </a:lnTo>
                  <a:cubicBezTo>
                    <a:pt x="9841" y="1504"/>
                    <a:pt x="9444" y="1196"/>
                    <a:pt x="9155" y="797"/>
                  </a:cubicBezTo>
                  <a:lnTo>
                    <a:pt x="9608" y="345"/>
                  </a:lnTo>
                  <a:cubicBezTo>
                    <a:pt x="9694" y="258"/>
                    <a:pt x="9686" y="117"/>
                    <a:pt x="9591" y="42"/>
                  </a:cubicBezTo>
                  <a:cubicBezTo>
                    <a:pt x="9553" y="14"/>
                    <a:pt x="9510" y="1"/>
                    <a:pt x="9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24"/>
          <p:cNvGrpSpPr/>
          <p:nvPr/>
        </p:nvGrpSpPr>
        <p:grpSpPr>
          <a:xfrm>
            <a:off x="7556851" y="2751001"/>
            <a:ext cx="310498" cy="310588"/>
            <a:chOff x="7224907" y="3874623"/>
            <a:chExt cx="372791" cy="372899"/>
          </a:xfrm>
        </p:grpSpPr>
        <p:sp>
          <p:nvSpPr>
            <p:cNvPr id="177" name="Google Shape;177;p24"/>
            <p:cNvSpPr/>
            <p:nvPr/>
          </p:nvSpPr>
          <p:spPr>
            <a:xfrm>
              <a:off x="7322467" y="3957810"/>
              <a:ext cx="247539" cy="275879"/>
            </a:xfrm>
            <a:custGeom>
              <a:avLst/>
              <a:gdLst/>
              <a:ahLst/>
              <a:cxnLst/>
              <a:rect l="l" t="t" r="r" b="b"/>
              <a:pathLst>
                <a:path w="9180" h="10231" extrusionOk="0">
                  <a:moveTo>
                    <a:pt x="271" y="0"/>
                  </a:moveTo>
                  <a:cubicBezTo>
                    <a:pt x="121" y="0"/>
                    <a:pt x="0" y="120"/>
                    <a:pt x="0" y="269"/>
                  </a:cubicBezTo>
                  <a:lnTo>
                    <a:pt x="0" y="9961"/>
                  </a:lnTo>
                  <a:cubicBezTo>
                    <a:pt x="0" y="10110"/>
                    <a:pt x="121" y="10231"/>
                    <a:pt x="271" y="10231"/>
                  </a:cubicBezTo>
                  <a:lnTo>
                    <a:pt x="8910" y="10231"/>
                  </a:lnTo>
                  <a:cubicBezTo>
                    <a:pt x="9058" y="10231"/>
                    <a:pt x="9179" y="10110"/>
                    <a:pt x="9179" y="9961"/>
                  </a:cubicBezTo>
                  <a:lnTo>
                    <a:pt x="9179" y="269"/>
                  </a:lnTo>
                  <a:cubicBezTo>
                    <a:pt x="9179" y="120"/>
                    <a:pt x="9058" y="0"/>
                    <a:pt x="8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a:off x="7251872" y="4021124"/>
              <a:ext cx="141243" cy="211864"/>
            </a:xfrm>
            <a:custGeom>
              <a:avLst/>
              <a:gdLst/>
              <a:ahLst/>
              <a:cxnLst/>
              <a:rect l="l" t="t" r="r" b="b"/>
              <a:pathLst>
                <a:path w="5238" h="7857" extrusionOk="0">
                  <a:moveTo>
                    <a:pt x="270" y="0"/>
                  </a:moveTo>
                  <a:cubicBezTo>
                    <a:pt x="120" y="0"/>
                    <a:pt x="0" y="121"/>
                    <a:pt x="0" y="270"/>
                  </a:cubicBezTo>
                  <a:lnTo>
                    <a:pt x="0" y="7586"/>
                  </a:lnTo>
                  <a:cubicBezTo>
                    <a:pt x="0" y="7736"/>
                    <a:pt x="120" y="7857"/>
                    <a:pt x="270" y="7857"/>
                  </a:cubicBezTo>
                  <a:lnTo>
                    <a:pt x="4967" y="7857"/>
                  </a:lnTo>
                  <a:cubicBezTo>
                    <a:pt x="5116" y="7857"/>
                    <a:pt x="5238" y="7736"/>
                    <a:pt x="5238" y="7586"/>
                  </a:cubicBezTo>
                  <a:lnTo>
                    <a:pt x="5238" y="270"/>
                  </a:lnTo>
                  <a:cubicBezTo>
                    <a:pt x="5238" y="121"/>
                    <a:pt x="5116" y="0"/>
                    <a:pt x="49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a:off x="7273714" y="4021124"/>
              <a:ext cx="21114" cy="127410"/>
            </a:xfrm>
            <a:custGeom>
              <a:avLst/>
              <a:gdLst/>
              <a:ahLst/>
              <a:cxnLst/>
              <a:rect l="l" t="t" r="r" b="b"/>
              <a:pathLst>
                <a:path w="783" h="4725" extrusionOk="0">
                  <a:moveTo>
                    <a:pt x="0" y="0"/>
                  </a:moveTo>
                  <a:lnTo>
                    <a:pt x="0" y="4725"/>
                  </a:lnTo>
                  <a:lnTo>
                    <a:pt x="782" y="4725"/>
                  </a:lnTo>
                  <a:lnTo>
                    <a:pt x="782"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7242462" y="3943599"/>
              <a:ext cx="80814" cy="254415"/>
            </a:xfrm>
            <a:custGeom>
              <a:avLst/>
              <a:gdLst/>
              <a:ahLst/>
              <a:cxnLst/>
              <a:rect l="l" t="t" r="r" b="b"/>
              <a:pathLst>
                <a:path w="2997" h="9435" extrusionOk="0">
                  <a:moveTo>
                    <a:pt x="1558" y="1"/>
                  </a:moveTo>
                  <a:cubicBezTo>
                    <a:pt x="1356" y="1"/>
                    <a:pt x="1162" y="158"/>
                    <a:pt x="1162" y="395"/>
                  </a:cubicBezTo>
                  <a:cubicBezTo>
                    <a:pt x="1162" y="611"/>
                    <a:pt x="1338" y="788"/>
                    <a:pt x="1554" y="788"/>
                  </a:cubicBezTo>
                  <a:cubicBezTo>
                    <a:pt x="1555" y="788"/>
                    <a:pt x="1556" y="788"/>
                    <a:pt x="1557" y="788"/>
                  </a:cubicBezTo>
                  <a:lnTo>
                    <a:pt x="1555" y="788"/>
                  </a:lnTo>
                  <a:cubicBezTo>
                    <a:pt x="1905" y="788"/>
                    <a:pt x="2081" y="364"/>
                    <a:pt x="1833" y="116"/>
                  </a:cubicBezTo>
                  <a:cubicBezTo>
                    <a:pt x="1753" y="36"/>
                    <a:pt x="1655" y="1"/>
                    <a:pt x="1558" y="1"/>
                  </a:cubicBezTo>
                  <a:close/>
                  <a:moveTo>
                    <a:pt x="1555" y="2098"/>
                  </a:moveTo>
                  <a:cubicBezTo>
                    <a:pt x="1436" y="2098"/>
                    <a:pt x="1317" y="2121"/>
                    <a:pt x="1204" y="2168"/>
                  </a:cubicBezTo>
                  <a:cubicBezTo>
                    <a:pt x="862" y="2309"/>
                    <a:pt x="639" y="2645"/>
                    <a:pt x="639" y="3015"/>
                  </a:cubicBezTo>
                  <a:cubicBezTo>
                    <a:pt x="639" y="3522"/>
                    <a:pt x="1050" y="3933"/>
                    <a:pt x="1555" y="3933"/>
                  </a:cubicBezTo>
                  <a:cubicBezTo>
                    <a:pt x="1927" y="3933"/>
                    <a:pt x="2261" y="3710"/>
                    <a:pt x="2402" y="3367"/>
                  </a:cubicBezTo>
                  <a:cubicBezTo>
                    <a:pt x="2545" y="3024"/>
                    <a:pt x="2466" y="2629"/>
                    <a:pt x="2204" y="2367"/>
                  </a:cubicBezTo>
                  <a:cubicBezTo>
                    <a:pt x="2028" y="2191"/>
                    <a:pt x="1793" y="2098"/>
                    <a:pt x="1555" y="2098"/>
                  </a:cubicBezTo>
                  <a:close/>
                  <a:moveTo>
                    <a:pt x="1555" y="6554"/>
                  </a:moveTo>
                  <a:cubicBezTo>
                    <a:pt x="973" y="6554"/>
                    <a:pt x="447" y="6904"/>
                    <a:pt x="224" y="7443"/>
                  </a:cubicBezTo>
                  <a:cubicBezTo>
                    <a:pt x="1" y="7981"/>
                    <a:pt x="125" y="8601"/>
                    <a:pt x="537" y="9013"/>
                  </a:cubicBezTo>
                  <a:cubicBezTo>
                    <a:pt x="812" y="9288"/>
                    <a:pt x="1180" y="9434"/>
                    <a:pt x="1555" y="9434"/>
                  </a:cubicBezTo>
                  <a:cubicBezTo>
                    <a:pt x="1741" y="9434"/>
                    <a:pt x="1928" y="9398"/>
                    <a:pt x="2107" y="9324"/>
                  </a:cubicBezTo>
                  <a:cubicBezTo>
                    <a:pt x="2645" y="9102"/>
                    <a:pt x="2996" y="8576"/>
                    <a:pt x="2996" y="7994"/>
                  </a:cubicBezTo>
                  <a:cubicBezTo>
                    <a:pt x="2996" y="7199"/>
                    <a:pt x="2352" y="6554"/>
                    <a:pt x="1557" y="65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p:nvPr/>
          </p:nvSpPr>
          <p:spPr>
            <a:xfrm>
              <a:off x="7274739" y="4000145"/>
              <a:ext cx="51018" cy="197869"/>
            </a:xfrm>
            <a:custGeom>
              <a:avLst/>
              <a:gdLst/>
              <a:ahLst/>
              <a:cxnLst/>
              <a:rect l="l" t="t" r="r" b="b"/>
              <a:pathLst>
                <a:path w="1892" h="7338" extrusionOk="0">
                  <a:moveTo>
                    <a:pt x="362" y="1"/>
                  </a:moveTo>
                  <a:cubicBezTo>
                    <a:pt x="268" y="1"/>
                    <a:pt x="172" y="15"/>
                    <a:pt x="76" y="47"/>
                  </a:cubicBezTo>
                  <a:cubicBezTo>
                    <a:pt x="453" y="169"/>
                    <a:pt x="708" y="521"/>
                    <a:pt x="708" y="918"/>
                  </a:cubicBezTo>
                  <a:cubicBezTo>
                    <a:pt x="708" y="1316"/>
                    <a:pt x="452" y="1667"/>
                    <a:pt x="76" y="1791"/>
                  </a:cubicBezTo>
                  <a:cubicBezTo>
                    <a:pt x="171" y="1822"/>
                    <a:pt x="267" y="1837"/>
                    <a:pt x="360" y="1837"/>
                  </a:cubicBezTo>
                  <a:cubicBezTo>
                    <a:pt x="848" y="1837"/>
                    <a:pt x="1276" y="1442"/>
                    <a:pt x="1276" y="918"/>
                  </a:cubicBezTo>
                  <a:cubicBezTo>
                    <a:pt x="1276" y="395"/>
                    <a:pt x="849" y="1"/>
                    <a:pt x="362" y="1"/>
                  </a:cubicBezTo>
                  <a:close/>
                  <a:moveTo>
                    <a:pt x="360" y="4457"/>
                  </a:moveTo>
                  <a:cubicBezTo>
                    <a:pt x="239" y="4457"/>
                    <a:pt x="118" y="4471"/>
                    <a:pt x="1" y="4501"/>
                  </a:cubicBezTo>
                  <a:cubicBezTo>
                    <a:pt x="638" y="4664"/>
                    <a:pt x="1084" y="5239"/>
                    <a:pt x="1084" y="5897"/>
                  </a:cubicBezTo>
                  <a:cubicBezTo>
                    <a:pt x="1084" y="6556"/>
                    <a:pt x="638" y="7131"/>
                    <a:pt x="1" y="7293"/>
                  </a:cubicBezTo>
                  <a:cubicBezTo>
                    <a:pt x="120" y="7324"/>
                    <a:pt x="239" y="7338"/>
                    <a:pt x="356" y="7338"/>
                  </a:cubicBezTo>
                  <a:cubicBezTo>
                    <a:pt x="1062" y="7338"/>
                    <a:pt x="1690" y="6814"/>
                    <a:pt x="1783" y="6078"/>
                  </a:cubicBezTo>
                  <a:cubicBezTo>
                    <a:pt x="1891" y="5219"/>
                    <a:pt x="1224" y="4460"/>
                    <a:pt x="360" y="4457"/>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7273714" y="4176900"/>
              <a:ext cx="303599" cy="49535"/>
            </a:xfrm>
            <a:custGeom>
              <a:avLst/>
              <a:gdLst/>
              <a:ahLst/>
              <a:cxnLst/>
              <a:rect l="l" t="t" r="r" b="b"/>
              <a:pathLst>
                <a:path w="11259" h="1837" extrusionOk="0">
                  <a:moveTo>
                    <a:pt x="133" y="1"/>
                  </a:moveTo>
                  <a:cubicBezTo>
                    <a:pt x="59" y="1"/>
                    <a:pt x="0" y="61"/>
                    <a:pt x="0" y="135"/>
                  </a:cubicBezTo>
                  <a:lnTo>
                    <a:pt x="0" y="1701"/>
                  </a:lnTo>
                  <a:cubicBezTo>
                    <a:pt x="0" y="1776"/>
                    <a:pt x="61" y="1836"/>
                    <a:pt x="136" y="1836"/>
                  </a:cubicBezTo>
                  <a:lnTo>
                    <a:pt x="11123" y="1836"/>
                  </a:lnTo>
                  <a:cubicBezTo>
                    <a:pt x="11198" y="1836"/>
                    <a:pt x="11258" y="1776"/>
                    <a:pt x="11258" y="1701"/>
                  </a:cubicBezTo>
                  <a:lnTo>
                    <a:pt x="11258" y="135"/>
                  </a:lnTo>
                  <a:cubicBezTo>
                    <a:pt x="11258" y="61"/>
                    <a:pt x="11199" y="1"/>
                    <a:pt x="11125" y="1"/>
                  </a:cubicBezTo>
                  <a:cubicBezTo>
                    <a:pt x="11124" y="1"/>
                    <a:pt x="11124" y="1"/>
                    <a:pt x="11123" y="1"/>
                  </a:cubicBezTo>
                  <a:lnTo>
                    <a:pt x="136" y="1"/>
                  </a:lnTo>
                  <a:cubicBezTo>
                    <a:pt x="135" y="1"/>
                    <a:pt x="134"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p:nvPr/>
          </p:nvSpPr>
          <p:spPr>
            <a:xfrm>
              <a:off x="7363265" y="3978654"/>
              <a:ext cx="54604" cy="113091"/>
            </a:xfrm>
            <a:custGeom>
              <a:avLst/>
              <a:gdLst/>
              <a:ahLst/>
              <a:cxnLst/>
              <a:rect l="l" t="t" r="r" b="b"/>
              <a:pathLst>
                <a:path w="2025" h="4194" extrusionOk="0">
                  <a:moveTo>
                    <a:pt x="1023" y="1"/>
                  </a:moveTo>
                  <a:lnTo>
                    <a:pt x="0" y="2361"/>
                  </a:lnTo>
                  <a:lnTo>
                    <a:pt x="0" y="4193"/>
                  </a:lnTo>
                  <a:lnTo>
                    <a:pt x="2024" y="4193"/>
                  </a:lnTo>
                  <a:lnTo>
                    <a:pt x="2024" y="2361"/>
                  </a:lnTo>
                  <a:lnTo>
                    <a:pt x="1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4"/>
            <p:cNvSpPr/>
            <p:nvPr/>
          </p:nvSpPr>
          <p:spPr>
            <a:xfrm>
              <a:off x="7385349" y="3978708"/>
              <a:ext cx="32520" cy="113064"/>
            </a:xfrm>
            <a:custGeom>
              <a:avLst/>
              <a:gdLst/>
              <a:ahLst/>
              <a:cxnLst/>
              <a:rect l="l" t="t" r="r" b="b"/>
              <a:pathLst>
                <a:path w="1206" h="4193" extrusionOk="0">
                  <a:moveTo>
                    <a:pt x="233" y="0"/>
                  </a:moveTo>
                  <a:lnTo>
                    <a:pt x="1" y="551"/>
                  </a:lnTo>
                  <a:lnTo>
                    <a:pt x="746" y="2359"/>
                  </a:lnTo>
                  <a:lnTo>
                    <a:pt x="746" y="4193"/>
                  </a:lnTo>
                  <a:lnTo>
                    <a:pt x="1205" y="4193"/>
                  </a:lnTo>
                  <a:lnTo>
                    <a:pt x="1205" y="2359"/>
                  </a:lnTo>
                  <a:lnTo>
                    <a:pt x="233"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p:nvPr/>
          </p:nvSpPr>
          <p:spPr>
            <a:xfrm>
              <a:off x="7263494" y="4155787"/>
              <a:ext cx="42254" cy="70648"/>
            </a:xfrm>
            <a:custGeom>
              <a:avLst/>
              <a:gdLst/>
              <a:ahLst/>
              <a:cxnLst/>
              <a:rect l="l" t="t" r="r" b="b"/>
              <a:pathLst>
                <a:path w="1567" h="2620" extrusionOk="0">
                  <a:moveTo>
                    <a:pt x="136" y="0"/>
                  </a:moveTo>
                  <a:cubicBezTo>
                    <a:pt x="61" y="0"/>
                    <a:pt x="0" y="61"/>
                    <a:pt x="0" y="135"/>
                  </a:cubicBezTo>
                  <a:lnTo>
                    <a:pt x="0" y="2484"/>
                  </a:lnTo>
                  <a:cubicBezTo>
                    <a:pt x="0" y="2559"/>
                    <a:pt x="61" y="2619"/>
                    <a:pt x="136" y="2619"/>
                  </a:cubicBezTo>
                  <a:lnTo>
                    <a:pt x="1432" y="2619"/>
                  </a:lnTo>
                  <a:cubicBezTo>
                    <a:pt x="1506" y="2619"/>
                    <a:pt x="1566" y="2559"/>
                    <a:pt x="1566" y="2484"/>
                  </a:cubicBezTo>
                  <a:lnTo>
                    <a:pt x="1566" y="135"/>
                  </a:lnTo>
                  <a:cubicBezTo>
                    <a:pt x="1566" y="61"/>
                    <a:pt x="1506" y="0"/>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4"/>
            <p:cNvSpPr/>
            <p:nvPr/>
          </p:nvSpPr>
          <p:spPr>
            <a:xfrm>
              <a:off x="7351589" y="4042210"/>
              <a:ext cx="78630" cy="198058"/>
            </a:xfrm>
            <a:custGeom>
              <a:avLst/>
              <a:gdLst/>
              <a:ahLst/>
              <a:cxnLst/>
              <a:rect l="l" t="t" r="r" b="b"/>
              <a:pathLst>
                <a:path w="2916" h="7345" extrusionOk="0">
                  <a:moveTo>
                    <a:pt x="479" y="1"/>
                  </a:moveTo>
                  <a:cubicBezTo>
                    <a:pt x="334" y="1"/>
                    <a:pt x="217" y="119"/>
                    <a:pt x="217" y="263"/>
                  </a:cubicBezTo>
                  <a:lnTo>
                    <a:pt x="217" y="2623"/>
                  </a:lnTo>
                  <a:lnTo>
                    <a:pt x="1" y="3147"/>
                  </a:lnTo>
                  <a:lnTo>
                    <a:pt x="1" y="7344"/>
                  </a:lnTo>
                  <a:lnTo>
                    <a:pt x="2915" y="7344"/>
                  </a:lnTo>
                  <a:lnTo>
                    <a:pt x="2915" y="3147"/>
                  </a:lnTo>
                  <a:lnTo>
                    <a:pt x="2701" y="2623"/>
                  </a:lnTo>
                  <a:lnTo>
                    <a:pt x="2701" y="263"/>
                  </a:lnTo>
                  <a:cubicBezTo>
                    <a:pt x="2701" y="119"/>
                    <a:pt x="2583" y="1"/>
                    <a:pt x="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7406571" y="4042210"/>
              <a:ext cx="23648" cy="198058"/>
            </a:xfrm>
            <a:custGeom>
              <a:avLst/>
              <a:gdLst/>
              <a:ahLst/>
              <a:cxnLst/>
              <a:rect l="l" t="t" r="r" b="b"/>
              <a:pathLst>
                <a:path w="877" h="7345" extrusionOk="0">
                  <a:moveTo>
                    <a:pt x="0" y="1"/>
                  </a:moveTo>
                  <a:cubicBezTo>
                    <a:pt x="143" y="4"/>
                    <a:pt x="258" y="120"/>
                    <a:pt x="255" y="263"/>
                  </a:cubicBezTo>
                  <a:lnTo>
                    <a:pt x="255" y="2755"/>
                  </a:lnTo>
                  <a:lnTo>
                    <a:pt x="472" y="3280"/>
                  </a:lnTo>
                  <a:lnTo>
                    <a:pt x="472" y="7344"/>
                  </a:lnTo>
                  <a:lnTo>
                    <a:pt x="876" y="7344"/>
                  </a:lnTo>
                  <a:lnTo>
                    <a:pt x="876" y="3147"/>
                  </a:lnTo>
                  <a:lnTo>
                    <a:pt x="660" y="2623"/>
                  </a:lnTo>
                  <a:lnTo>
                    <a:pt x="660" y="263"/>
                  </a:lnTo>
                  <a:cubicBezTo>
                    <a:pt x="660" y="119"/>
                    <a:pt x="544" y="1"/>
                    <a:pt x="400"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7457588" y="3879827"/>
              <a:ext cx="98881" cy="360441"/>
            </a:xfrm>
            <a:custGeom>
              <a:avLst/>
              <a:gdLst/>
              <a:ahLst/>
              <a:cxnLst/>
              <a:rect l="l" t="t" r="r" b="b"/>
              <a:pathLst>
                <a:path w="3667" h="13367" extrusionOk="0">
                  <a:moveTo>
                    <a:pt x="654" y="1"/>
                  </a:moveTo>
                  <a:cubicBezTo>
                    <a:pt x="582" y="1"/>
                    <a:pt x="525" y="60"/>
                    <a:pt x="525" y="132"/>
                  </a:cubicBezTo>
                  <a:lnTo>
                    <a:pt x="525" y="1254"/>
                  </a:lnTo>
                  <a:cubicBezTo>
                    <a:pt x="523" y="4264"/>
                    <a:pt x="421" y="7268"/>
                    <a:pt x="213" y="10269"/>
                  </a:cubicBezTo>
                  <a:lnTo>
                    <a:pt x="0" y="13366"/>
                  </a:lnTo>
                  <a:lnTo>
                    <a:pt x="3667" y="13366"/>
                  </a:lnTo>
                  <a:lnTo>
                    <a:pt x="3452" y="10269"/>
                  </a:lnTo>
                  <a:cubicBezTo>
                    <a:pt x="3246" y="7266"/>
                    <a:pt x="3142" y="4261"/>
                    <a:pt x="3142" y="1254"/>
                  </a:cubicBezTo>
                  <a:lnTo>
                    <a:pt x="3142" y="627"/>
                  </a:lnTo>
                  <a:cubicBezTo>
                    <a:pt x="3142" y="568"/>
                    <a:pt x="3102" y="515"/>
                    <a:pt x="3043" y="500"/>
                  </a:cubicBezTo>
                  <a:lnTo>
                    <a:pt x="1429" y="97"/>
                  </a:lnTo>
                  <a:cubicBezTo>
                    <a:pt x="1176" y="34"/>
                    <a:pt x="916" y="2"/>
                    <a:pt x="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7521172" y="3888698"/>
              <a:ext cx="35216" cy="351570"/>
            </a:xfrm>
            <a:custGeom>
              <a:avLst/>
              <a:gdLst/>
              <a:ahLst/>
              <a:cxnLst/>
              <a:rect l="l" t="t" r="r" b="b"/>
              <a:pathLst>
                <a:path w="1306" h="13038" extrusionOk="0">
                  <a:moveTo>
                    <a:pt x="1" y="0"/>
                  </a:moveTo>
                  <a:lnTo>
                    <a:pt x="1" y="925"/>
                  </a:lnTo>
                  <a:cubicBezTo>
                    <a:pt x="1" y="3933"/>
                    <a:pt x="104" y="6939"/>
                    <a:pt x="310" y="9940"/>
                  </a:cubicBezTo>
                  <a:lnTo>
                    <a:pt x="524" y="13037"/>
                  </a:lnTo>
                  <a:lnTo>
                    <a:pt x="1306" y="13037"/>
                  </a:lnTo>
                  <a:lnTo>
                    <a:pt x="1094" y="9940"/>
                  </a:lnTo>
                  <a:cubicBezTo>
                    <a:pt x="888" y="6937"/>
                    <a:pt x="784" y="3932"/>
                    <a:pt x="784" y="925"/>
                  </a:cubicBezTo>
                  <a:lnTo>
                    <a:pt x="784" y="298"/>
                  </a:lnTo>
                  <a:cubicBezTo>
                    <a:pt x="784" y="238"/>
                    <a:pt x="744" y="186"/>
                    <a:pt x="685" y="171"/>
                  </a:cubicBezTo>
                  <a:lnTo>
                    <a:pt x="1"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a:off x="7330475" y="4198014"/>
              <a:ext cx="141270" cy="28421"/>
            </a:xfrm>
            <a:custGeom>
              <a:avLst/>
              <a:gdLst/>
              <a:ahLst/>
              <a:cxnLst/>
              <a:rect l="l" t="t" r="r" b="b"/>
              <a:pathLst>
                <a:path w="5239" h="1054" extrusionOk="0">
                  <a:moveTo>
                    <a:pt x="135" y="0"/>
                  </a:moveTo>
                  <a:cubicBezTo>
                    <a:pt x="61" y="0"/>
                    <a:pt x="0" y="61"/>
                    <a:pt x="0" y="136"/>
                  </a:cubicBezTo>
                  <a:lnTo>
                    <a:pt x="0" y="918"/>
                  </a:lnTo>
                  <a:cubicBezTo>
                    <a:pt x="0" y="993"/>
                    <a:pt x="61" y="1053"/>
                    <a:pt x="135" y="1053"/>
                  </a:cubicBezTo>
                  <a:lnTo>
                    <a:pt x="5103" y="1053"/>
                  </a:lnTo>
                  <a:cubicBezTo>
                    <a:pt x="5178" y="1053"/>
                    <a:pt x="5239" y="993"/>
                    <a:pt x="5239" y="918"/>
                  </a:cubicBezTo>
                  <a:lnTo>
                    <a:pt x="5239" y="136"/>
                  </a:lnTo>
                  <a:cubicBezTo>
                    <a:pt x="5239" y="61"/>
                    <a:pt x="5178" y="0"/>
                    <a:pt x="5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4"/>
            <p:cNvSpPr/>
            <p:nvPr/>
          </p:nvSpPr>
          <p:spPr>
            <a:xfrm>
              <a:off x="7453355" y="3957567"/>
              <a:ext cx="89011" cy="282701"/>
            </a:xfrm>
            <a:custGeom>
              <a:avLst/>
              <a:gdLst/>
              <a:ahLst/>
              <a:cxnLst/>
              <a:rect l="l" t="t" r="r" b="b"/>
              <a:pathLst>
                <a:path w="3301" h="10484" extrusionOk="0">
                  <a:moveTo>
                    <a:pt x="643" y="0"/>
                  </a:moveTo>
                  <a:cubicBezTo>
                    <a:pt x="571" y="0"/>
                    <a:pt x="513" y="58"/>
                    <a:pt x="512" y="130"/>
                  </a:cubicBezTo>
                  <a:cubicBezTo>
                    <a:pt x="480" y="2552"/>
                    <a:pt x="380" y="4970"/>
                    <a:pt x="213" y="7386"/>
                  </a:cubicBezTo>
                  <a:lnTo>
                    <a:pt x="0" y="10483"/>
                  </a:lnTo>
                  <a:lnTo>
                    <a:pt x="3301" y="10483"/>
                  </a:lnTo>
                  <a:cubicBezTo>
                    <a:pt x="2328" y="7672"/>
                    <a:pt x="1542" y="4199"/>
                    <a:pt x="1073" y="381"/>
                  </a:cubicBezTo>
                  <a:cubicBezTo>
                    <a:pt x="1046" y="165"/>
                    <a:pt x="862" y="0"/>
                    <a:pt x="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7230786" y="4220584"/>
              <a:ext cx="361789" cy="21114"/>
            </a:xfrm>
            <a:custGeom>
              <a:avLst/>
              <a:gdLst/>
              <a:ahLst/>
              <a:cxnLst/>
              <a:rect l="l" t="t" r="r" b="b"/>
              <a:pathLst>
                <a:path w="13417" h="783" extrusionOk="0">
                  <a:moveTo>
                    <a:pt x="136" y="0"/>
                  </a:moveTo>
                  <a:cubicBezTo>
                    <a:pt x="61" y="0"/>
                    <a:pt x="0" y="61"/>
                    <a:pt x="0" y="136"/>
                  </a:cubicBezTo>
                  <a:lnTo>
                    <a:pt x="0" y="649"/>
                  </a:lnTo>
                  <a:cubicBezTo>
                    <a:pt x="0" y="722"/>
                    <a:pt x="61" y="783"/>
                    <a:pt x="136" y="783"/>
                  </a:cubicBezTo>
                  <a:lnTo>
                    <a:pt x="13282" y="783"/>
                  </a:lnTo>
                  <a:cubicBezTo>
                    <a:pt x="13356" y="783"/>
                    <a:pt x="13416" y="722"/>
                    <a:pt x="13416" y="649"/>
                  </a:cubicBezTo>
                  <a:lnTo>
                    <a:pt x="13416" y="136"/>
                  </a:lnTo>
                  <a:cubicBezTo>
                    <a:pt x="13416" y="61"/>
                    <a:pt x="13356" y="0"/>
                    <a:pt x="1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7224907" y="3874623"/>
              <a:ext cx="372791" cy="372899"/>
            </a:xfrm>
            <a:custGeom>
              <a:avLst/>
              <a:gdLst/>
              <a:ahLst/>
              <a:cxnLst/>
              <a:rect l="l" t="t" r="r" b="b"/>
              <a:pathLst>
                <a:path w="13825" h="13829" extrusionOk="0">
                  <a:moveTo>
                    <a:pt x="11771" y="2787"/>
                  </a:moveTo>
                  <a:cubicBezTo>
                    <a:pt x="11769" y="2787"/>
                    <a:pt x="11768" y="2787"/>
                    <a:pt x="11766" y="2787"/>
                  </a:cubicBezTo>
                  <a:lnTo>
                    <a:pt x="11777" y="2787"/>
                  </a:lnTo>
                  <a:cubicBezTo>
                    <a:pt x="11775" y="2787"/>
                    <a:pt x="11773" y="2787"/>
                    <a:pt x="11771" y="2787"/>
                  </a:cubicBezTo>
                  <a:close/>
                  <a:moveTo>
                    <a:pt x="2208" y="2762"/>
                  </a:moveTo>
                  <a:cubicBezTo>
                    <a:pt x="2378" y="2762"/>
                    <a:pt x="2463" y="2967"/>
                    <a:pt x="2343" y="3088"/>
                  </a:cubicBezTo>
                  <a:cubicBezTo>
                    <a:pt x="2304" y="3127"/>
                    <a:pt x="2256" y="3144"/>
                    <a:pt x="2210" y="3144"/>
                  </a:cubicBezTo>
                  <a:cubicBezTo>
                    <a:pt x="2111" y="3144"/>
                    <a:pt x="2018" y="3068"/>
                    <a:pt x="2018" y="2953"/>
                  </a:cubicBezTo>
                  <a:cubicBezTo>
                    <a:pt x="2018" y="2847"/>
                    <a:pt x="2103" y="2762"/>
                    <a:pt x="2208" y="2762"/>
                  </a:cubicBezTo>
                  <a:close/>
                  <a:moveTo>
                    <a:pt x="6160" y="4385"/>
                  </a:moveTo>
                  <a:lnTo>
                    <a:pt x="6857" y="6027"/>
                  </a:lnTo>
                  <a:lnTo>
                    <a:pt x="5449" y="6027"/>
                  </a:lnTo>
                  <a:lnTo>
                    <a:pt x="6160" y="4385"/>
                  </a:lnTo>
                  <a:close/>
                  <a:moveTo>
                    <a:pt x="2208" y="4859"/>
                  </a:moveTo>
                  <a:cubicBezTo>
                    <a:pt x="2394" y="4859"/>
                    <a:pt x="2577" y="4931"/>
                    <a:pt x="2713" y="5068"/>
                  </a:cubicBezTo>
                  <a:cubicBezTo>
                    <a:pt x="2918" y="5272"/>
                    <a:pt x="2979" y="5579"/>
                    <a:pt x="2868" y="5847"/>
                  </a:cubicBezTo>
                  <a:cubicBezTo>
                    <a:pt x="2758" y="6114"/>
                    <a:pt x="2497" y="6288"/>
                    <a:pt x="2208" y="6288"/>
                  </a:cubicBezTo>
                  <a:cubicBezTo>
                    <a:pt x="1813" y="6288"/>
                    <a:pt x="1493" y="5968"/>
                    <a:pt x="1493" y="5573"/>
                  </a:cubicBezTo>
                  <a:cubicBezTo>
                    <a:pt x="1493" y="5284"/>
                    <a:pt x="1667" y="5024"/>
                    <a:pt x="1934" y="4913"/>
                  </a:cubicBezTo>
                  <a:cubicBezTo>
                    <a:pt x="2023" y="4877"/>
                    <a:pt x="2116" y="4859"/>
                    <a:pt x="2208" y="4859"/>
                  </a:cubicBezTo>
                  <a:close/>
                  <a:moveTo>
                    <a:pt x="2404" y="6687"/>
                  </a:moveTo>
                  <a:lnTo>
                    <a:pt x="2404" y="8910"/>
                  </a:lnTo>
                  <a:cubicBezTo>
                    <a:pt x="2341" y="8903"/>
                    <a:pt x="2278" y="8899"/>
                    <a:pt x="2215" y="8899"/>
                  </a:cubicBezTo>
                  <a:cubicBezTo>
                    <a:pt x="2152" y="8899"/>
                    <a:pt x="2089" y="8903"/>
                    <a:pt x="2026" y="8910"/>
                  </a:cubicBezTo>
                  <a:lnTo>
                    <a:pt x="2026" y="6687"/>
                  </a:lnTo>
                  <a:cubicBezTo>
                    <a:pt x="2089" y="6698"/>
                    <a:pt x="2152" y="6703"/>
                    <a:pt x="2215" y="6703"/>
                  </a:cubicBezTo>
                  <a:cubicBezTo>
                    <a:pt x="2279" y="6703"/>
                    <a:pt x="2342" y="6698"/>
                    <a:pt x="2404" y="6687"/>
                  </a:cubicBezTo>
                  <a:close/>
                  <a:moveTo>
                    <a:pt x="2202" y="9310"/>
                  </a:moveTo>
                  <a:cubicBezTo>
                    <a:pt x="2340" y="9310"/>
                    <a:pt x="2484" y="9333"/>
                    <a:pt x="2630" y="9383"/>
                  </a:cubicBezTo>
                  <a:cubicBezTo>
                    <a:pt x="3023" y="9519"/>
                    <a:pt x="3317" y="9851"/>
                    <a:pt x="3405" y="10259"/>
                  </a:cubicBezTo>
                  <a:cubicBezTo>
                    <a:pt x="3461" y="10503"/>
                    <a:pt x="3441" y="10760"/>
                    <a:pt x="3350" y="10995"/>
                  </a:cubicBezTo>
                  <a:lnTo>
                    <a:pt x="3186" y="10995"/>
                  </a:lnTo>
                  <a:lnTo>
                    <a:pt x="3186" y="10545"/>
                  </a:lnTo>
                  <a:cubicBezTo>
                    <a:pt x="3186" y="10361"/>
                    <a:pt x="3038" y="10211"/>
                    <a:pt x="2853" y="10211"/>
                  </a:cubicBezTo>
                  <a:lnTo>
                    <a:pt x="1549" y="10211"/>
                  </a:lnTo>
                  <a:cubicBezTo>
                    <a:pt x="1365" y="10211"/>
                    <a:pt x="1215" y="10361"/>
                    <a:pt x="1215" y="10545"/>
                  </a:cubicBezTo>
                  <a:lnTo>
                    <a:pt x="1215" y="11286"/>
                  </a:lnTo>
                  <a:cubicBezTo>
                    <a:pt x="1054" y="11073"/>
                    <a:pt x="966" y="10812"/>
                    <a:pt x="967" y="10544"/>
                  </a:cubicBezTo>
                  <a:cubicBezTo>
                    <a:pt x="967" y="9863"/>
                    <a:pt x="1521" y="9310"/>
                    <a:pt x="2202" y="9310"/>
                  </a:cubicBezTo>
                  <a:close/>
                  <a:moveTo>
                    <a:pt x="5765" y="6811"/>
                  </a:moveTo>
                  <a:cubicBezTo>
                    <a:pt x="5757" y="6811"/>
                    <a:pt x="5749" y="6811"/>
                    <a:pt x="5740" y="6812"/>
                  </a:cubicBezTo>
                  <a:cubicBezTo>
                    <a:pt x="5637" y="6828"/>
                    <a:pt x="5562" y="6917"/>
                    <a:pt x="5563" y="7021"/>
                  </a:cubicBezTo>
                  <a:lnTo>
                    <a:pt x="5563" y="11207"/>
                  </a:lnTo>
                  <a:cubicBezTo>
                    <a:pt x="5563" y="11321"/>
                    <a:pt x="5656" y="11410"/>
                    <a:pt x="5766" y="11410"/>
                  </a:cubicBezTo>
                  <a:cubicBezTo>
                    <a:pt x="5774" y="11410"/>
                    <a:pt x="5783" y="11409"/>
                    <a:pt x="5791" y="11408"/>
                  </a:cubicBezTo>
                  <a:cubicBezTo>
                    <a:pt x="5893" y="11392"/>
                    <a:pt x="5970" y="11303"/>
                    <a:pt x="5968" y="11199"/>
                  </a:cubicBezTo>
                  <a:lnTo>
                    <a:pt x="5968" y="7014"/>
                  </a:lnTo>
                  <a:lnTo>
                    <a:pt x="5967" y="7015"/>
                  </a:lnTo>
                  <a:cubicBezTo>
                    <a:pt x="5968" y="6901"/>
                    <a:pt x="5875" y="6811"/>
                    <a:pt x="5765" y="6811"/>
                  </a:cubicBezTo>
                  <a:close/>
                  <a:moveTo>
                    <a:pt x="6547" y="6811"/>
                  </a:moveTo>
                  <a:cubicBezTo>
                    <a:pt x="6539" y="6811"/>
                    <a:pt x="6531" y="6811"/>
                    <a:pt x="6523" y="6812"/>
                  </a:cubicBezTo>
                  <a:cubicBezTo>
                    <a:pt x="6420" y="6828"/>
                    <a:pt x="6344" y="6917"/>
                    <a:pt x="6346" y="7021"/>
                  </a:cubicBezTo>
                  <a:lnTo>
                    <a:pt x="6346" y="11207"/>
                  </a:lnTo>
                  <a:cubicBezTo>
                    <a:pt x="6346" y="11321"/>
                    <a:pt x="6438" y="11410"/>
                    <a:pt x="6549" y="11410"/>
                  </a:cubicBezTo>
                  <a:cubicBezTo>
                    <a:pt x="6557" y="11410"/>
                    <a:pt x="6565" y="11409"/>
                    <a:pt x="6573" y="11408"/>
                  </a:cubicBezTo>
                  <a:cubicBezTo>
                    <a:pt x="6677" y="11392"/>
                    <a:pt x="6752" y="11303"/>
                    <a:pt x="6750" y="11199"/>
                  </a:cubicBezTo>
                  <a:lnTo>
                    <a:pt x="6750" y="7015"/>
                  </a:lnTo>
                  <a:cubicBezTo>
                    <a:pt x="6750" y="6901"/>
                    <a:pt x="6658" y="6811"/>
                    <a:pt x="6547" y="6811"/>
                  </a:cubicBezTo>
                  <a:close/>
                  <a:moveTo>
                    <a:pt x="8407" y="11400"/>
                  </a:moveTo>
                  <a:lnTo>
                    <a:pt x="8380" y="11777"/>
                  </a:lnTo>
                  <a:lnTo>
                    <a:pt x="7804" y="11777"/>
                  </a:lnTo>
                  <a:lnTo>
                    <a:pt x="7804" y="11400"/>
                  </a:lnTo>
                  <a:close/>
                  <a:moveTo>
                    <a:pt x="7122" y="6432"/>
                  </a:moveTo>
                  <a:cubicBezTo>
                    <a:pt x="7155" y="6432"/>
                    <a:pt x="7183" y="6459"/>
                    <a:pt x="7183" y="6491"/>
                  </a:cubicBezTo>
                  <a:lnTo>
                    <a:pt x="7183" y="8857"/>
                  </a:lnTo>
                  <a:cubicBezTo>
                    <a:pt x="7183" y="8883"/>
                    <a:pt x="7187" y="8909"/>
                    <a:pt x="7197" y="8933"/>
                  </a:cubicBezTo>
                  <a:lnTo>
                    <a:pt x="7399" y="9421"/>
                  </a:lnTo>
                  <a:lnTo>
                    <a:pt x="7399" y="11804"/>
                  </a:lnTo>
                  <a:lnTo>
                    <a:pt x="4915" y="11804"/>
                  </a:lnTo>
                  <a:lnTo>
                    <a:pt x="4915" y="9421"/>
                  </a:lnTo>
                  <a:lnTo>
                    <a:pt x="5115" y="8933"/>
                  </a:lnTo>
                  <a:cubicBezTo>
                    <a:pt x="5125" y="8909"/>
                    <a:pt x="5131" y="8883"/>
                    <a:pt x="5131" y="8857"/>
                  </a:cubicBezTo>
                  <a:lnTo>
                    <a:pt x="5131" y="6491"/>
                  </a:lnTo>
                  <a:cubicBezTo>
                    <a:pt x="5131" y="6459"/>
                    <a:pt x="5157" y="6432"/>
                    <a:pt x="5190" y="6432"/>
                  </a:cubicBezTo>
                  <a:close/>
                  <a:moveTo>
                    <a:pt x="2783" y="10616"/>
                  </a:moveTo>
                  <a:lnTo>
                    <a:pt x="2783" y="12613"/>
                  </a:lnTo>
                  <a:lnTo>
                    <a:pt x="1621" y="12613"/>
                  </a:lnTo>
                  <a:lnTo>
                    <a:pt x="1621" y="10616"/>
                  </a:lnTo>
                  <a:close/>
                  <a:moveTo>
                    <a:pt x="4483" y="11400"/>
                  </a:moveTo>
                  <a:lnTo>
                    <a:pt x="4483" y="11804"/>
                  </a:lnTo>
                  <a:lnTo>
                    <a:pt x="4033" y="11804"/>
                  </a:lnTo>
                  <a:cubicBezTo>
                    <a:pt x="3849" y="11804"/>
                    <a:pt x="3699" y="11953"/>
                    <a:pt x="3699" y="12137"/>
                  </a:cubicBezTo>
                  <a:lnTo>
                    <a:pt x="3699" y="12614"/>
                  </a:lnTo>
                  <a:lnTo>
                    <a:pt x="3186" y="12614"/>
                  </a:lnTo>
                  <a:lnTo>
                    <a:pt x="3186" y="11400"/>
                  </a:lnTo>
                  <a:close/>
                  <a:moveTo>
                    <a:pt x="12878" y="11400"/>
                  </a:moveTo>
                  <a:lnTo>
                    <a:pt x="12878" y="12614"/>
                  </a:lnTo>
                  <a:lnTo>
                    <a:pt x="12436" y="12614"/>
                  </a:lnTo>
                  <a:lnTo>
                    <a:pt x="12351" y="11400"/>
                  </a:lnTo>
                  <a:close/>
                  <a:moveTo>
                    <a:pt x="9187" y="3310"/>
                  </a:moveTo>
                  <a:cubicBezTo>
                    <a:pt x="9272" y="3337"/>
                    <a:pt x="9334" y="3412"/>
                    <a:pt x="9345" y="3501"/>
                  </a:cubicBezTo>
                  <a:cubicBezTo>
                    <a:pt x="9747" y="6788"/>
                    <a:pt x="10406" y="9942"/>
                    <a:pt x="11251" y="12641"/>
                  </a:cubicBezTo>
                  <a:lnTo>
                    <a:pt x="8740" y="12641"/>
                  </a:lnTo>
                  <a:lnTo>
                    <a:pt x="8887" y="10488"/>
                  </a:lnTo>
                  <a:cubicBezTo>
                    <a:pt x="8897" y="10359"/>
                    <a:pt x="8906" y="10231"/>
                    <a:pt x="8913" y="10103"/>
                  </a:cubicBezTo>
                  <a:lnTo>
                    <a:pt x="9930" y="10103"/>
                  </a:lnTo>
                  <a:cubicBezTo>
                    <a:pt x="9931" y="10103"/>
                    <a:pt x="9932" y="10103"/>
                    <a:pt x="9933" y="10103"/>
                  </a:cubicBezTo>
                  <a:cubicBezTo>
                    <a:pt x="10036" y="10103"/>
                    <a:pt x="10123" y="10028"/>
                    <a:pt x="10139" y="9926"/>
                  </a:cubicBezTo>
                  <a:cubicBezTo>
                    <a:pt x="10153" y="9805"/>
                    <a:pt x="10060" y="9698"/>
                    <a:pt x="9937" y="9698"/>
                  </a:cubicBezTo>
                  <a:lnTo>
                    <a:pt x="8939" y="9698"/>
                  </a:lnTo>
                  <a:cubicBezTo>
                    <a:pt x="8975" y="9133"/>
                    <a:pt x="9007" y="8566"/>
                    <a:pt x="9034" y="7998"/>
                  </a:cubicBezTo>
                  <a:lnTo>
                    <a:pt x="9668" y="7998"/>
                  </a:lnTo>
                  <a:cubicBezTo>
                    <a:pt x="9669" y="7998"/>
                    <a:pt x="9670" y="7998"/>
                    <a:pt x="9671" y="7998"/>
                  </a:cubicBezTo>
                  <a:cubicBezTo>
                    <a:pt x="9773" y="7998"/>
                    <a:pt x="9861" y="7922"/>
                    <a:pt x="9877" y="7821"/>
                  </a:cubicBezTo>
                  <a:cubicBezTo>
                    <a:pt x="9891" y="7700"/>
                    <a:pt x="9798" y="7593"/>
                    <a:pt x="9675" y="7593"/>
                  </a:cubicBezTo>
                  <a:lnTo>
                    <a:pt x="9054" y="7593"/>
                  </a:lnTo>
                  <a:cubicBezTo>
                    <a:pt x="9080" y="7025"/>
                    <a:pt x="9103" y="6459"/>
                    <a:pt x="9123" y="5892"/>
                  </a:cubicBezTo>
                  <a:lnTo>
                    <a:pt x="9321" y="5892"/>
                  </a:lnTo>
                  <a:cubicBezTo>
                    <a:pt x="9424" y="5892"/>
                    <a:pt x="9515" y="5812"/>
                    <a:pt x="9520" y="5709"/>
                  </a:cubicBezTo>
                  <a:cubicBezTo>
                    <a:pt x="9521" y="5602"/>
                    <a:pt x="9436" y="5514"/>
                    <a:pt x="9329" y="5514"/>
                  </a:cubicBezTo>
                  <a:lnTo>
                    <a:pt x="9136" y="5514"/>
                  </a:lnTo>
                  <a:cubicBezTo>
                    <a:pt x="9159" y="4778"/>
                    <a:pt x="9177" y="4043"/>
                    <a:pt x="9187" y="3310"/>
                  </a:cubicBezTo>
                  <a:close/>
                  <a:moveTo>
                    <a:pt x="8340" y="12208"/>
                  </a:moveTo>
                  <a:lnTo>
                    <a:pt x="8309" y="12640"/>
                  </a:lnTo>
                  <a:lnTo>
                    <a:pt x="5635" y="12640"/>
                  </a:lnTo>
                  <a:cubicBezTo>
                    <a:pt x="5634" y="12640"/>
                    <a:pt x="5633" y="12640"/>
                    <a:pt x="5632" y="12640"/>
                  </a:cubicBezTo>
                  <a:cubicBezTo>
                    <a:pt x="5530" y="12640"/>
                    <a:pt x="5442" y="12715"/>
                    <a:pt x="5426" y="12817"/>
                  </a:cubicBezTo>
                  <a:cubicBezTo>
                    <a:pt x="5412" y="12938"/>
                    <a:pt x="5506" y="13045"/>
                    <a:pt x="5628" y="13045"/>
                  </a:cubicBezTo>
                  <a:lnTo>
                    <a:pt x="13420" y="13045"/>
                  </a:lnTo>
                  <a:lnTo>
                    <a:pt x="13418" y="13422"/>
                  </a:lnTo>
                  <a:lnTo>
                    <a:pt x="407" y="13422"/>
                  </a:lnTo>
                  <a:lnTo>
                    <a:pt x="407" y="13045"/>
                  </a:lnTo>
                  <a:lnTo>
                    <a:pt x="4862" y="13045"/>
                  </a:lnTo>
                  <a:cubicBezTo>
                    <a:pt x="4863" y="13045"/>
                    <a:pt x="4864" y="13045"/>
                    <a:pt x="4864" y="13045"/>
                  </a:cubicBezTo>
                  <a:cubicBezTo>
                    <a:pt x="4967" y="13045"/>
                    <a:pt x="5055" y="12969"/>
                    <a:pt x="5070" y="12868"/>
                  </a:cubicBezTo>
                  <a:cubicBezTo>
                    <a:pt x="5085" y="12747"/>
                    <a:pt x="4991" y="12640"/>
                    <a:pt x="4869" y="12640"/>
                  </a:cubicBezTo>
                  <a:lnTo>
                    <a:pt x="4105" y="12640"/>
                  </a:lnTo>
                  <a:lnTo>
                    <a:pt x="4105" y="12208"/>
                  </a:lnTo>
                  <a:close/>
                  <a:moveTo>
                    <a:pt x="9267" y="0"/>
                  </a:moveTo>
                  <a:cubicBezTo>
                    <a:pt x="9084" y="3"/>
                    <a:pt x="8937" y="152"/>
                    <a:pt x="8937" y="335"/>
                  </a:cubicBezTo>
                  <a:lnTo>
                    <a:pt x="8937" y="1454"/>
                  </a:lnTo>
                  <a:cubicBezTo>
                    <a:pt x="8937" y="1944"/>
                    <a:pt x="8935" y="2440"/>
                    <a:pt x="8930" y="2931"/>
                  </a:cubicBezTo>
                  <a:cubicBezTo>
                    <a:pt x="8832" y="2990"/>
                    <a:pt x="8772" y="3095"/>
                    <a:pt x="8770" y="3209"/>
                  </a:cubicBezTo>
                  <a:cubicBezTo>
                    <a:pt x="8739" y="5614"/>
                    <a:pt x="8638" y="8048"/>
                    <a:pt x="8472" y="10446"/>
                  </a:cubicBezTo>
                  <a:lnTo>
                    <a:pt x="8435" y="10995"/>
                  </a:lnTo>
                  <a:lnTo>
                    <a:pt x="7805" y="10995"/>
                  </a:lnTo>
                  <a:lnTo>
                    <a:pt x="7805" y="9362"/>
                  </a:lnTo>
                  <a:cubicBezTo>
                    <a:pt x="7805" y="9335"/>
                    <a:pt x="7799" y="9309"/>
                    <a:pt x="7789" y="9285"/>
                  </a:cubicBezTo>
                  <a:lnTo>
                    <a:pt x="7589" y="8798"/>
                  </a:lnTo>
                  <a:lnTo>
                    <a:pt x="7589" y="6501"/>
                  </a:lnTo>
                  <a:cubicBezTo>
                    <a:pt x="7587" y="6318"/>
                    <a:pt x="7481" y="6151"/>
                    <a:pt x="7314" y="6076"/>
                  </a:cubicBezTo>
                  <a:lnTo>
                    <a:pt x="6347" y="3794"/>
                  </a:lnTo>
                  <a:lnTo>
                    <a:pt x="6347" y="2306"/>
                  </a:lnTo>
                  <a:cubicBezTo>
                    <a:pt x="6348" y="2202"/>
                    <a:pt x="6272" y="2113"/>
                    <a:pt x="6170" y="2098"/>
                  </a:cubicBezTo>
                  <a:cubicBezTo>
                    <a:pt x="6161" y="2097"/>
                    <a:pt x="6152" y="2096"/>
                    <a:pt x="6143" y="2096"/>
                  </a:cubicBezTo>
                  <a:cubicBezTo>
                    <a:pt x="6033" y="2096"/>
                    <a:pt x="5942" y="2185"/>
                    <a:pt x="5942" y="2298"/>
                  </a:cubicBezTo>
                  <a:lnTo>
                    <a:pt x="5942" y="3844"/>
                  </a:lnTo>
                  <a:lnTo>
                    <a:pt x="4974" y="6075"/>
                  </a:lnTo>
                  <a:cubicBezTo>
                    <a:pt x="4807" y="6150"/>
                    <a:pt x="4699" y="6317"/>
                    <a:pt x="4699" y="6500"/>
                  </a:cubicBezTo>
                  <a:lnTo>
                    <a:pt x="4699" y="8796"/>
                  </a:lnTo>
                  <a:lnTo>
                    <a:pt x="4499" y="9285"/>
                  </a:lnTo>
                  <a:cubicBezTo>
                    <a:pt x="4487" y="9308"/>
                    <a:pt x="4483" y="9335"/>
                    <a:pt x="4483" y="9361"/>
                  </a:cubicBezTo>
                  <a:lnTo>
                    <a:pt x="4483" y="10993"/>
                  </a:lnTo>
                  <a:lnTo>
                    <a:pt x="3823" y="10993"/>
                  </a:lnTo>
                  <a:cubicBezTo>
                    <a:pt x="3866" y="10846"/>
                    <a:pt x="3889" y="10695"/>
                    <a:pt x="3889" y="10541"/>
                  </a:cubicBezTo>
                  <a:cubicBezTo>
                    <a:pt x="3889" y="9845"/>
                    <a:pt x="3440" y="9249"/>
                    <a:pt x="2809" y="9011"/>
                  </a:cubicBezTo>
                  <a:lnTo>
                    <a:pt x="2809" y="6511"/>
                  </a:lnTo>
                  <a:cubicBezTo>
                    <a:pt x="3133" y="6312"/>
                    <a:pt x="3349" y="5962"/>
                    <a:pt x="3349" y="5563"/>
                  </a:cubicBezTo>
                  <a:cubicBezTo>
                    <a:pt x="3349" y="5016"/>
                    <a:pt x="2940" y="4558"/>
                    <a:pt x="2404" y="4462"/>
                  </a:cubicBezTo>
                  <a:lnTo>
                    <a:pt x="2404" y="3513"/>
                  </a:lnTo>
                  <a:cubicBezTo>
                    <a:pt x="2639" y="3428"/>
                    <a:pt x="2797" y="3205"/>
                    <a:pt x="2797" y="2954"/>
                  </a:cubicBezTo>
                  <a:cubicBezTo>
                    <a:pt x="2797" y="2703"/>
                    <a:pt x="2639" y="2479"/>
                    <a:pt x="2404" y="2394"/>
                  </a:cubicBezTo>
                  <a:lnTo>
                    <a:pt x="2404" y="1258"/>
                  </a:lnTo>
                  <a:cubicBezTo>
                    <a:pt x="2405" y="1153"/>
                    <a:pt x="2329" y="1064"/>
                    <a:pt x="2226" y="1049"/>
                  </a:cubicBezTo>
                  <a:cubicBezTo>
                    <a:pt x="2218" y="1048"/>
                    <a:pt x="2209" y="1048"/>
                    <a:pt x="2200" y="1048"/>
                  </a:cubicBezTo>
                  <a:cubicBezTo>
                    <a:pt x="2090" y="1048"/>
                    <a:pt x="1999" y="1137"/>
                    <a:pt x="1999" y="1250"/>
                  </a:cubicBezTo>
                  <a:lnTo>
                    <a:pt x="1999" y="2394"/>
                  </a:lnTo>
                  <a:cubicBezTo>
                    <a:pt x="1757" y="2473"/>
                    <a:pt x="1594" y="2699"/>
                    <a:pt x="1594" y="2954"/>
                  </a:cubicBezTo>
                  <a:cubicBezTo>
                    <a:pt x="1594" y="3208"/>
                    <a:pt x="1757" y="3434"/>
                    <a:pt x="1999" y="3513"/>
                  </a:cubicBezTo>
                  <a:lnTo>
                    <a:pt x="1999" y="4473"/>
                  </a:lnTo>
                  <a:cubicBezTo>
                    <a:pt x="1461" y="4569"/>
                    <a:pt x="1054" y="5026"/>
                    <a:pt x="1054" y="5575"/>
                  </a:cubicBezTo>
                  <a:cubicBezTo>
                    <a:pt x="1054" y="5972"/>
                    <a:pt x="1270" y="6322"/>
                    <a:pt x="1594" y="6521"/>
                  </a:cubicBezTo>
                  <a:lnTo>
                    <a:pt x="1594" y="9021"/>
                  </a:lnTo>
                  <a:cubicBezTo>
                    <a:pt x="1005" y="9260"/>
                    <a:pt x="585" y="9857"/>
                    <a:pt x="585" y="10552"/>
                  </a:cubicBezTo>
                  <a:cubicBezTo>
                    <a:pt x="585" y="11071"/>
                    <a:pt x="819" y="11555"/>
                    <a:pt x="1215" y="11865"/>
                  </a:cubicBezTo>
                  <a:lnTo>
                    <a:pt x="1215" y="12641"/>
                  </a:lnTo>
                  <a:lnTo>
                    <a:pt x="336" y="12641"/>
                  </a:lnTo>
                  <a:cubicBezTo>
                    <a:pt x="335" y="12641"/>
                    <a:pt x="334" y="12641"/>
                    <a:pt x="334" y="12641"/>
                  </a:cubicBezTo>
                  <a:cubicBezTo>
                    <a:pt x="150" y="12641"/>
                    <a:pt x="2" y="12789"/>
                    <a:pt x="1" y="12973"/>
                  </a:cubicBezTo>
                  <a:lnTo>
                    <a:pt x="1" y="13496"/>
                  </a:lnTo>
                  <a:cubicBezTo>
                    <a:pt x="1" y="13680"/>
                    <a:pt x="150" y="13829"/>
                    <a:pt x="335" y="13829"/>
                  </a:cubicBezTo>
                  <a:lnTo>
                    <a:pt x="13489" y="13829"/>
                  </a:lnTo>
                  <a:cubicBezTo>
                    <a:pt x="13673" y="13829"/>
                    <a:pt x="13823" y="13680"/>
                    <a:pt x="13823" y="13496"/>
                  </a:cubicBezTo>
                  <a:lnTo>
                    <a:pt x="13823" y="12973"/>
                  </a:lnTo>
                  <a:cubicBezTo>
                    <a:pt x="13824" y="12791"/>
                    <a:pt x="13678" y="12643"/>
                    <a:pt x="13496" y="12641"/>
                  </a:cubicBezTo>
                  <a:lnTo>
                    <a:pt x="13284" y="12641"/>
                  </a:lnTo>
                  <a:lnTo>
                    <a:pt x="13284" y="11355"/>
                  </a:lnTo>
                  <a:cubicBezTo>
                    <a:pt x="13284" y="11170"/>
                    <a:pt x="13134" y="11021"/>
                    <a:pt x="12950" y="11021"/>
                  </a:cubicBezTo>
                  <a:lnTo>
                    <a:pt x="12320" y="11021"/>
                  </a:lnTo>
                  <a:lnTo>
                    <a:pt x="12281" y="10470"/>
                  </a:lnTo>
                  <a:cubicBezTo>
                    <a:pt x="12117" y="8089"/>
                    <a:pt x="12018" y="5671"/>
                    <a:pt x="11985" y="3284"/>
                  </a:cubicBezTo>
                  <a:cubicBezTo>
                    <a:pt x="11983" y="3172"/>
                    <a:pt x="11892" y="3084"/>
                    <a:pt x="11781" y="3084"/>
                  </a:cubicBezTo>
                  <a:cubicBezTo>
                    <a:pt x="11780" y="3084"/>
                    <a:pt x="11780" y="3084"/>
                    <a:pt x="11779" y="3084"/>
                  </a:cubicBezTo>
                  <a:cubicBezTo>
                    <a:pt x="11666" y="3085"/>
                    <a:pt x="11577" y="3177"/>
                    <a:pt x="11578" y="3290"/>
                  </a:cubicBezTo>
                  <a:cubicBezTo>
                    <a:pt x="11581" y="3419"/>
                    <a:pt x="11583" y="3549"/>
                    <a:pt x="11586" y="3679"/>
                  </a:cubicBezTo>
                  <a:lnTo>
                    <a:pt x="10207" y="3679"/>
                  </a:lnTo>
                  <a:cubicBezTo>
                    <a:pt x="10206" y="3679"/>
                    <a:pt x="10205" y="3679"/>
                    <a:pt x="10204" y="3679"/>
                  </a:cubicBezTo>
                  <a:cubicBezTo>
                    <a:pt x="10101" y="3679"/>
                    <a:pt x="10014" y="3753"/>
                    <a:pt x="9998" y="3856"/>
                  </a:cubicBezTo>
                  <a:cubicBezTo>
                    <a:pt x="9983" y="3977"/>
                    <a:pt x="10077" y="4084"/>
                    <a:pt x="10200" y="4084"/>
                  </a:cubicBezTo>
                  <a:lnTo>
                    <a:pt x="11596" y="4084"/>
                  </a:lnTo>
                  <a:cubicBezTo>
                    <a:pt x="11604" y="4559"/>
                    <a:pt x="11617" y="5036"/>
                    <a:pt x="11632" y="5514"/>
                  </a:cubicBezTo>
                  <a:lnTo>
                    <a:pt x="10463" y="5514"/>
                  </a:lnTo>
                  <a:cubicBezTo>
                    <a:pt x="10359" y="5514"/>
                    <a:pt x="10267" y="5595"/>
                    <a:pt x="10264" y="5699"/>
                  </a:cubicBezTo>
                  <a:cubicBezTo>
                    <a:pt x="10261" y="5804"/>
                    <a:pt x="10348" y="5892"/>
                    <a:pt x="10453" y="5892"/>
                  </a:cubicBezTo>
                  <a:lnTo>
                    <a:pt x="11645" y="5892"/>
                  </a:lnTo>
                  <a:cubicBezTo>
                    <a:pt x="11663" y="6459"/>
                    <a:pt x="11686" y="7025"/>
                    <a:pt x="11714" y="7593"/>
                  </a:cubicBezTo>
                  <a:lnTo>
                    <a:pt x="10993" y="7593"/>
                  </a:lnTo>
                  <a:cubicBezTo>
                    <a:pt x="10992" y="7593"/>
                    <a:pt x="10991" y="7593"/>
                    <a:pt x="10990" y="7593"/>
                  </a:cubicBezTo>
                  <a:cubicBezTo>
                    <a:pt x="10887" y="7593"/>
                    <a:pt x="10800" y="7668"/>
                    <a:pt x="10784" y="7770"/>
                  </a:cubicBezTo>
                  <a:cubicBezTo>
                    <a:pt x="10769" y="7891"/>
                    <a:pt x="10864" y="7998"/>
                    <a:pt x="10985" y="7998"/>
                  </a:cubicBezTo>
                  <a:lnTo>
                    <a:pt x="11733" y="7998"/>
                  </a:lnTo>
                  <a:cubicBezTo>
                    <a:pt x="11761" y="8569"/>
                    <a:pt x="11793" y="9138"/>
                    <a:pt x="11829" y="9707"/>
                  </a:cubicBezTo>
                  <a:cubicBezTo>
                    <a:pt x="11810" y="9701"/>
                    <a:pt x="11792" y="9698"/>
                    <a:pt x="11771" y="9698"/>
                  </a:cubicBezTo>
                  <a:lnTo>
                    <a:pt x="11519" y="9698"/>
                  </a:lnTo>
                  <a:cubicBezTo>
                    <a:pt x="11518" y="9698"/>
                    <a:pt x="11517" y="9698"/>
                    <a:pt x="11516" y="9698"/>
                  </a:cubicBezTo>
                  <a:cubicBezTo>
                    <a:pt x="11412" y="9698"/>
                    <a:pt x="11325" y="9774"/>
                    <a:pt x="11310" y="9875"/>
                  </a:cubicBezTo>
                  <a:cubicBezTo>
                    <a:pt x="11295" y="9996"/>
                    <a:pt x="11390" y="10103"/>
                    <a:pt x="11511" y="10103"/>
                  </a:cubicBezTo>
                  <a:lnTo>
                    <a:pt x="11769" y="10103"/>
                  </a:lnTo>
                  <a:cubicBezTo>
                    <a:pt x="11796" y="10103"/>
                    <a:pt x="11825" y="10097"/>
                    <a:pt x="11851" y="10086"/>
                  </a:cubicBezTo>
                  <a:cubicBezTo>
                    <a:pt x="11859" y="10220"/>
                    <a:pt x="11868" y="10354"/>
                    <a:pt x="11877" y="10486"/>
                  </a:cubicBezTo>
                  <a:lnTo>
                    <a:pt x="12025" y="12640"/>
                  </a:lnTo>
                  <a:lnTo>
                    <a:pt x="11672" y="12640"/>
                  </a:lnTo>
                  <a:cubicBezTo>
                    <a:pt x="10812" y="9929"/>
                    <a:pt x="10142" y="6746"/>
                    <a:pt x="9736" y="3422"/>
                  </a:cubicBezTo>
                  <a:cubicBezTo>
                    <a:pt x="9707" y="3190"/>
                    <a:pt x="9553" y="2991"/>
                    <a:pt x="9334" y="2906"/>
                  </a:cubicBezTo>
                  <a:cubicBezTo>
                    <a:pt x="9339" y="2417"/>
                    <a:pt x="9342" y="1921"/>
                    <a:pt x="9342" y="1431"/>
                  </a:cubicBezTo>
                  <a:lnTo>
                    <a:pt x="9342" y="414"/>
                  </a:lnTo>
                  <a:cubicBezTo>
                    <a:pt x="9563" y="418"/>
                    <a:pt x="9782" y="449"/>
                    <a:pt x="9996" y="502"/>
                  </a:cubicBezTo>
                  <a:lnTo>
                    <a:pt x="11557" y="892"/>
                  </a:lnTo>
                  <a:lnTo>
                    <a:pt x="11557" y="1464"/>
                  </a:lnTo>
                  <a:lnTo>
                    <a:pt x="11557" y="1843"/>
                  </a:lnTo>
                  <a:lnTo>
                    <a:pt x="9934" y="1843"/>
                  </a:lnTo>
                  <a:cubicBezTo>
                    <a:pt x="9933" y="1843"/>
                    <a:pt x="9932" y="1843"/>
                    <a:pt x="9931" y="1843"/>
                  </a:cubicBezTo>
                  <a:cubicBezTo>
                    <a:pt x="9828" y="1843"/>
                    <a:pt x="9740" y="1918"/>
                    <a:pt x="9726" y="2020"/>
                  </a:cubicBezTo>
                  <a:cubicBezTo>
                    <a:pt x="9710" y="2141"/>
                    <a:pt x="9803" y="2248"/>
                    <a:pt x="9926" y="2248"/>
                  </a:cubicBezTo>
                  <a:lnTo>
                    <a:pt x="11575" y="2248"/>
                  </a:lnTo>
                  <a:cubicBezTo>
                    <a:pt x="11575" y="2362"/>
                    <a:pt x="11577" y="2476"/>
                    <a:pt x="11577" y="2589"/>
                  </a:cubicBezTo>
                  <a:cubicBezTo>
                    <a:pt x="11578" y="2697"/>
                    <a:pt x="11665" y="2784"/>
                    <a:pt x="11771" y="2787"/>
                  </a:cubicBezTo>
                  <a:lnTo>
                    <a:pt x="11771" y="2787"/>
                  </a:lnTo>
                  <a:cubicBezTo>
                    <a:pt x="11880" y="2784"/>
                    <a:pt x="11967" y="2694"/>
                    <a:pt x="11966" y="2585"/>
                  </a:cubicBezTo>
                  <a:cubicBezTo>
                    <a:pt x="11963" y="2209"/>
                    <a:pt x="11962" y="1829"/>
                    <a:pt x="11962" y="1454"/>
                  </a:cubicBezTo>
                  <a:lnTo>
                    <a:pt x="11962" y="829"/>
                  </a:lnTo>
                  <a:cubicBezTo>
                    <a:pt x="11962" y="676"/>
                    <a:pt x="11858" y="542"/>
                    <a:pt x="11709" y="506"/>
                  </a:cubicBezTo>
                  <a:lnTo>
                    <a:pt x="10094" y="103"/>
                  </a:lnTo>
                  <a:cubicBezTo>
                    <a:pt x="9824" y="35"/>
                    <a:pt x="9545" y="0"/>
                    <a:pt x="9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4"/>
          <p:cNvGrpSpPr/>
          <p:nvPr/>
        </p:nvGrpSpPr>
        <p:grpSpPr>
          <a:xfrm>
            <a:off x="4416459" y="2760104"/>
            <a:ext cx="311082" cy="310430"/>
            <a:chOff x="3157938" y="2070529"/>
            <a:chExt cx="373492" cy="372710"/>
          </a:xfrm>
        </p:grpSpPr>
        <p:sp>
          <p:nvSpPr>
            <p:cNvPr id="195" name="Google Shape;195;p24"/>
            <p:cNvSpPr/>
            <p:nvPr/>
          </p:nvSpPr>
          <p:spPr>
            <a:xfrm>
              <a:off x="3208201" y="2099625"/>
              <a:ext cx="272293" cy="103357"/>
            </a:xfrm>
            <a:custGeom>
              <a:avLst/>
              <a:gdLst/>
              <a:ahLst/>
              <a:cxnLst/>
              <a:rect l="l" t="t" r="r" b="b"/>
              <a:pathLst>
                <a:path w="10098" h="3833" extrusionOk="0">
                  <a:moveTo>
                    <a:pt x="1" y="1"/>
                  </a:moveTo>
                  <a:lnTo>
                    <a:pt x="1" y="884"/>
                  </a:lnTo>
                  <a:cubicBezTo>
                    <a:pt x="1" y="1353"/>
                    <a:pt x="111" y="1817"/>
                    <a:pt x="325" y="2237"/>
                  </a:cubicBezTo>
                  <a:lnTo>
                    <a:pt x="325" y="3833"/>
                  </a:lnTo>
                  <a:lnTo>
                    <a:pt x="1620" y="3833"/>
                  </a:lnTo>
                  <a:lnTo>
                    <a:pt x="1620" y="2237"/>
                  </a:lnTo>
                  <a:cubicBezTo>
                    <a:pt x="1833" y="1817"/>
                    <a:pt x="1944" y="1353"/>
                    <a:pt x="1944" y="884"/>
                  </a:cubicBezTo>
                  <a:lnTo>
                    <a:pt x="1944" y="1"/>
                  </a:lnTo>
                  <a:close/>
                  <a:moveTo>
                    <a:pt x="8180" y="1"/>
                  </a:moveTo>
                  <a:lnTo>
                    <a:pt x="8180" y="884"/>
                  </a:lnTo>
                  <a:cubicBezTo>
                    <a:pt x="8181" y="1353"/>
                    <a:pt x="8292" y="1817"/>
                    <a:pt x="8504" y="2237"/>
                  </a:cubicBezTo>
                  <a:lnTo>
                    <a:pt x="8504" y="3833"/>
                  </a:lnTo>
                  <a:lnTo>
                    <a:pt x="9773" y="3833"/>
                  </a:lnTo>
                  <a:lnTo>
                    <a:pt x="9773" y="2237"/>
                  </a:lnTo>
                  <a:cubicBezTo>
                    <a:pt x="9986" y="1817"/>
                    <a:pt x="10097" y="1353"/>
                    <a:pt x="10097" y="884"/>
                  </a:cubicBezTo>
                  <a:lnTo>
                    <a:pt x="10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3188544" y="2330391"/>
              <a:ext cx="312309" cy="91762"/>
            </a:xfrm>
            <a:custGeom>
              <a:avLst/>
              <a:gdLst/>
              <a:ahLst/>
              <a:cxnLst/>
              <a:rect l="l" t="t" r="r" b="b"/>
              <a:pathLst>
                <a:path w="11582" h="3403" extrusionOk="0">
                  <a:moveTo>
                    <a:pt x="263" y="1"/>
                  </a:moveTo>
                  <a:cubicBezTo>
                    <a:pt x="117" y="1"/>
                    <a:pt x="1" y="117"/>
                    <a:pt x="1" y="263"/>
                  </a:cubicBezTo>
                  <a:lnTo>
                    <a:pt x="1" y="2087"/>
                  </a:lnTo>
                  <a:cubicBezTo>
                    <a:pt x="1" y="2232"/>
                    <a:pt x="117" y="2349"/>
                    <a:pt x="263" y="2349"/>
                  </a:cubicBezTo>
                  <a:lnTo>
                    <a:pt x="1061" y="2349"/>
                  </a:lnTo>
                  <a:cubicBezTo>
                    <a:pt x="1206" y="2349"/>
                    <a:pt x="1323" y="2232"/>
                    <a:pt x="1323" y="2087"/>
                  </a:cubicBezTo>
                  <a:lnTo>
                    <a:pt x="1323" y="263"/>
                  </a:lnTo>
                  <a:cubicBezTo>
                    <a:pt x="1323" y="117"/>
                    <a:pt x="1206" y="1"/>
                    <a:pt x="1061" y="1"/>
                  </a:cubicBezTo>
                  <a:close/>
                  <a:moveTo>
                    <a:pt x="9241" y="1"/>
                  </a:moveTo>
                  <a:cubicBezTo>
                    <a:pt x="9240" y="1"/>
                    <a:pt x="9239" y="1"/>
                    <a:pt x="9239" y="1"/>
                  </a:cubicBezTo>
                  <a:lnTo>
                    <a:pt x="8442" y="1"/>
                  </a:lnTo>
                  <a:cubicBezTo>
                    <a:pt x="8298" y="1"/>
                    <a:pt x="8180" y="117"/>
                    <a:pt x="8181" y="263"/>
                  </a:cubicBezTo>
                  <a:lnTo>
                    <a:pt x="8181" y="2087"/>
                  </a:lnTo>
                  <a:cubicBezTo>
                    <a:pt x="8181" y="2232"/>
                    <a:pt x="8298" y="2349"/>
                    <a:pt x="8442" y="2349"/>
                  </a:cubicBezTo>
                  <a:lnTo>
                    <a:pt x="9241" y="2349"/>
                  </a:lnTo>
                  <a:cubicBezTo>
                    <a:pt x="9386" y="2349"/>
                    <a:pt x="9504" y="2232"/>
                    <a:pt x="9504" y="2087"/>
                  </a:cubicBezTo>
                  <a:lnTo>
                    <a:pt x="9504" y="261"/>
                  </a:lnTo>
                  <a:cubicBezTo>
                    <a:pt x="9502" y="117"/>
                    <a:pt x="9386" y="1"/>
                    <a:pt x="9241" y="1"/>
                  </a:cubicBezTo>
                  <a:close/>
                  <a:moveTo>
                    <a:pt x="10521" y="1"/>
                  </a:moveTo>
                  <a:cubicBezTo>
                    <a:pt x="10377" y="1"/>
                    <a:pt x="10259" y="117"/>
                    <a:pt x="10259" y="263"/>
                  </a:cubicBezTo>
                  <a:lnTo>
                    <a:pt x="10259" y="2087"/>
                  </a:lnTo>
                  <a:cubicBezTo>
                    <a:pt x="10259" y="2232"/>
                    <a:pt x="10377" y="2349"/>
                    <a:pt x="10521" y="2349"/>
                  </a:cubicBezTo>
                  <a:lnTo>
                    <a:pt x="11320" y="2349"/>
                  </a:lnTo>
                  <a:cubicBezTo>
                    <a:pt x="11465" y="2349"/>
                    <a:pt x="11581" y="2232"/>
                    <a:pt x="11581" y="2087"/>
                  </a:cubicBezTo>
                  <a:lnTo>
                    <a:pt x="11581" y="263"/>
                  </a:lnTo>
                  <a:cubicBezTo>
                    <a:pt x="11581" y="117"/>
                    <a:pt x="11465" y="1"/>
                    <a:pt x="11320" y="1"/>
                  </a:cubicBezTo>
                  <a:close/>
                  <a:moveTo>
                    <a:pt x="662" y="2349"/>
                  </a:moveTo>
                  <a:cubicBezTo>
                    <a:pt x="297" y="2349"/>
                    <a:pt x="2" y="2643"/>
                    <a:pt x="1" y="3007"/>
                  </a:cubicBezTo>
                  <a:lnTo>
                    <a:pt x="1" y="3402"/>
                  </a:lnTo>
                  <a:lnTo>
                    <a:pt x="1323" y="3402"/>
                  </a:lnTo>
                  <a:lnTo>
                    <a:pt x="1323" y="3002"/>
                  </a:lnTo>
                  <a:cubicBezTo>
                    <a:pt x="1323" y="2641"/>
                    <a:pt x="1028" y="2349"/>
                    <a:pt x="662" y="2349"/>
                  </a:cubicBezTo>
                  <a:close/>
                  <a:moveTo>
                    <a:pt x="3140" y="1"/>
                  </a:moveTo>
                  <a:cubicBezTo>
                    <a:pt x="3139" y="1"/>
                    <a:pt x="3138" y="1"/>
                    <a:pt x="3137" y="1"/>
                  </a:cubicBezTo>
                  <a:lnTo>
                    <a:pt x="2342" y="1"/>
                  </a:lnTo>
                  <a:cubicBezTo>
                    <a:pt x="2196" y="1"/>
                    <a:pt x="2080" y="117"/>
                    <a:pt x="2080" y="263"/>
                  </a:cubicBezTo>
                  <a:lnTo>
                    <a:pt x="2080" y="2087"/>
                  </a:lnTo>
                  <a:cubicBezTo>
                    <a:pt x="2080" y="2232"/>
                    <a:pt x="2196" y="2349"/>
                    <a:pt x="2342" y="2349"/>
                  </a:cubicBezTo>
                  <a:lnTo>
                    <a:pt x="2736" y="2349"/>
                  </a:lnTo>
                  <a:cubicBezTo>
                    <a:pt x="2373" y="2350"/>
                    <a:pt x="2080" y="2645"/>
                    <a:pt x="2080" y="3007"/>
                  </a:cubicBezTo>
                  <a:lnTo>
                    <a:pt x="2080" y="3402"/>
                  </a:lnTo>
                  <a:lnTo>
                    <a:pt x="3402" y="3402"/>
                  </a:lnTo>
                  <a:lnTo>
                    <a:pt x="3402" y="3002"/>
                  </a:lnTo>
                  <a:cubicBezTo>
                    <a:pt x="3402" y="2641"/>
                    <a:pt x="3105" y="2349"/>
                    <a:pt x="2741" y="2349"/>
                  </a:cubicBezTo>
                  <a:lnTo>
                    <a:pt x="3140" y="2349"/>
                  </a:lnTo>
                  <a:cubicBezTo>
                    <a:pt x="3284" y="2349"/>
                    <a:pt x="3402" y="2232"/>
                    <a:pt x="3402" y="2087"/>
                  </a:cubicBezTo>
                  <a:lnTo>
                    <a:pt x="3402" y="261"/>
                  </a:lnTo>
                  <a:cubicBezTo>
                    <a:pt x="3401" y="117"/>
                    <a:pt x="3284" y="1"/>
                    <a:pt x="3140" y="1"/>
                  </a:cubicBezTo>
                  <a:close/>
                  <a:moveTo>
                    <a:pt x="8842" y="2354"/>
                  </a:moveTo>
                  <a:cubicBezTo>
                    <a:pt x="8477" y="2354"/>
                    <a:pt x="8181" y="2647"/>
                    <a:pt x="8181" y="3009"/>
                  </a:cubicBezTo>
                  <a:lnTo>
                    <a:pt x="8181" y="3402"/>
                  </a:lnTo>
                  <a:lnTo>
                    <a:pt x="9504" y="3402"/>
                  </a:lnTo>
                  <a:lnTo>
                    <a:pt x="9504" y="3022"/>
                  </a:lnTo>
                  <a:cubicBezTo>
                    <a:pt x="9504" y="2715"/>
                    <a:pt x="9257" y="2414"/>
                    <a:pt x="8956" y="2363"/>
                  </a:cubicBezTo>
                  <a:cubicBezTo>
                    <a:pt x="8917" y="2357"/>
                    <a:pt x="8879" y="2354"/>
                    <a:pt x="8842" y="2354"/>
                  </a:cubicBezTo>
                  <a:close/>
                  <a:moveTo>
                    <a:pt x="10921" y="2354"/>
                  </a:moveTo>
                  <a:cubicBezTo>
                    <a:pt x="10883" y="2354"/>
                    <a:pt x="10845" y="2357"/>
                    <a:pt x="10806" y="2363"/>
                  </a:cubicBezTo>
                  <a:cubicBezTo>
                    <a:pt x="10505" y="2414"/>
                    <a:pt x="10259" y="2715"/>
                    <a:pt x="10259" y="3022"/>
                  </a:cubicBezTo>
                  <a:lnTo>
                    <a:pt x="10259" y="3402"/>
                  </a:lnTo>
                  <a:lnTo>
                    <a:pt x="11581" y="3402"/>
                  </a:lnTo>
                  <a:lnTo>
                    <a:pt x="11581" y="3009"/>
                  </a:lnTo>
                  <a:cubicBezTo>
                    <a:pt x="11581" y="2647"/>
                    <a:pt x="11285" y="2354"/>
                    <a:pt x="10921" y="235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3481896" y="2330391"/>
              <a:ext cx="18956" cy="91762"/>
            </a:xfrm>
            <a:custGeom>
              <a:avLst/>
              <a:gdLst/>
              <a:ahLst/>
              <a:cxnLst/>
              <a:rect l="l" t="t" r="r" b="b"/>
              <a:pathLst>
                <a:path w="703" h="3403" extrusionOk="0">
                  <a:moveTo>
                    <a:pt x="1" y="1"/>
                  </a:moveTo>
                  <a:lnTo>
                    <a:pt x="1" y="2349"/>
                  </a:lnTo>
                  <a:lnTo>
                    <a:pt x="441" y="2349"/>
                  </a:lnTo>
                  <a:cubicBezTo>
                    <a:pt x="586" y="2349"/>
                    <a:pt x="702" y="2232"/>
                    <a:pt x="702" y="2087"/>
                  </a:cubicBezTo>
                  <a:lnTo>
                    <a:pt x="702" y="263"/>
                  </a:lnTo>
                  <a:cubicBezTo>
                    <a:pt x="702" y="117"/>
                    <a:pt x="586" y="1"/>
                    <a:pt x="441" y="1"/>
                  </a:cubicBezTo>
                  <a:close/>
                  <a:moveTo>
                    <a:pt x="44" y="2353"/>
                  </a:moveTo>
                  <a:cubicBezTo>
                    <a:pt x="43" y="2353"/>
                    <a:pt x="42" y="2353"/>
                    <a:pt x="41" y="2353"/>
                  </a:cubicBezTo>
                  <a:cubicBezTo>
                    <a:pt x="28" y="2353"/>
                    <a:pt x="14" y="2353"/>
                    <a:pt x="1" y="2355"/>
                  </a:cubicBezTo>
                  <a:lnTo>
                    <a:pt x="1" y="3402"/>
                  </a:lnTo>
                  <a:lnTo>
                    <a:pt x="702" y="3402"/>
                  </a:lnTo>
                  <a:lnTo>
                    <a:pt x="702" y="3009"/>
                  </a:lnTo>
                  <a:cubicBezTo>
                    <a:pt x="701" y="2645"/>
                    <a:pt x="405" y="2353"/>
                    <a:pt x="44" y="2353"/>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3167403" y="2195701"/>
              <a:ext cx="354536" cy="148550"/>
            </a:xfrm>
            <a:custGeom>
              <a:avLst/>
              <a:gdLst/>
              <a:ahLst/>
              <a:cxnLst/>
              <a:rect l="l" t="t" r="r" b="b"/>
              <a:pathLst>
                <a:path w="13148" h="5509" extrusionOk="0">
                  <a:moveTo>
                    <a:pt x="638" y="2"/>
                  </a:moveTo>
                  <a:cubicBezTo>
                    <a:pt x="570" y="2"/>
                    <a:pt x="514" y="52"/>
                    <a:pt x="508" y="120"/>
                  </a:cubicBezTo>
                  <a:lnTo>
                    <a:pt x="8" y="5364"/>
                  </a:lnTo>
                  <a:cubicBezTo>
                    <a:pt x="1" y="5442"/>
                    <a:pt x="61" y="5509"/>
                    <a:pt x="139" y="5509"/>
                  </a:cubicBezTo>
                  <a:lnTo>
                    <a:pt x="4833" y="5509"/>
                  </a:lnTo>
                  <a:cubicBezTo>
                    <a:pt x="4911" y="5509"/>
                    <a:pt x="4971" y="5442"/>
                    <a:pt x="4963" y="5364"/>
                  </a:cubicBezTo>
                  <a:lnTo>
                    <a:pt x="4464" y="120"/>
                  </a:lnTo>
                  <a:cubicBezTo>
                    <a:pt x="4457" y="52"/>
                    <a:pt x="4401" y="2"/>
                    <a:pt x="4333" y="2"/>
                  </a:cubicBezTo>
                  <a:close/>
                  <a:moveTo>
                    <a:pt x="8814" y="1"/>
                  </a:moveTo>
                  <a:cubicBezTo>
                    <a:pt x="8746" y="2"/>
                    <a:pt x="8690" y="52"/>
                    <a:pt x="8684" y="120"/>
                  </a:cubicBezTo>
                  <a:lnTo>
                    <a:pt x="8184" y="5364"/>
                  </a:lnTo>
                  <a:cubicBezTo>
                    <a:pt x="8177" y="5442"/>
                    <a:pt x="8237" y="5509"/>
                    <a:pt x="8314" y="5509"/>
                  </a:cubicBezTo>
                  <a:lnTo>
                    <a:pt x="13009" y="5509"/>
                  </a:lnTo>
                  <a:cubicBezTo>
                    <a:pt x="13086" y="5509"/>
                    <a:pt x="13148" y="5442"/>
                    <a:pt x="13139" y="5364"/>
                  </a:cubicBezTo>
                  <a:lnTo>
                    <a:pt x="12640" y="120"/>
                  </a:lnTo>
                  <a:cubicBezTo>
                    <a:pt x="12635" y="52"/>
                    <a:pt x="12577" y="1"/>
                    <a:pt x="12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3173227" y="2160781"/>
              <a:ext cx="342968" cy="127410"/>
            </a:xfrm>
            <a:custGeom>
              <a:avLst/>
              <a:gdLst/>
              <a:ahLst/>
              <a:cxnLst/>
              <a:rect l="l" t="t" r="r" b="b"/>
              <a:pathLst>
                <a:path w="12719" h="4725" extrusionOk="0">
                  <a:moveTo>
                    <a:pt x="9766" y="0"/>
                  </a:moveTo>
                  <a:cubicBezTo>
                    <a:pt x="9622" y="0"/>
                    <a:pt x="9504" y="119"/>
                    <a:pt x="9504" y="263"/>
                  </a:cubicBezTo>
                  <a:lnTo>
                    <a:pt x="9504" y="508"/>
                  </a:lnTo>
                  <a:lnTo>
                    <a:pt x="8514" y="901"/>
                  </a:lnTo>
                  <a:cubicBezTo>
                    <a:pt x="8314" y="979"/>
                    <a:pt x="8181" y="1172"/>
                    <a:pt x="8181" y="1386"/>
                  </a:cubicBezTo>
                  <a:lnTo>
                    <a:pt x="8181" y="4436"/>
                  </a:lnTo>
                  <a:cubicBezTo>
                    <a:pt x="8181" y="4580"/>
                    <a:pt x="8298" y="4697"/>
                    <a:pt x="8444" y="4697"/>
                  </a:cubicBezTo>
                  <a:lnTo>
                    <a:pt x="9242" y="4697"/>
                  </a:lnTo>
                  <a:cubicBezTo>
                    <a:pt x="9386" y="4697"/>
                    <a:pt x="9504" y="4580"/>
                    <a:pt x="9504" y="4436"/>
                  </a:cubicBezTo>
                  <a:lnTo>
                    <a:pt x="9504" y="2604"/>
                  </a:lnTo>
                  <a:cubicBezTo>
                    <a:pt x="9504" y="2313"/>
                    <a:pt x="9739" y="2079"/>
                    <a:pt x="10030" y="2079"/>
                  </a:cubicBezTo>
                  <a:lnTo>
                    <a:pt x="10871" y="2079"/>
                  </a:lnTo>
                  <a:cubicBezTo>
                    <a:pt x="11161" y="2079"/>
                    <a:pt x="11394" y="2314"/>
                    <a:pt x="11394" y="2604"/>
                  </a:cubicBezTo>
                  <a:lnTo>
                    <a:pt x="11394" y="4436"/>
                  </a:lnTo>
                  <a:cubicBezTo>
                    <a:pt x="11394" y="4580"/>
                    <a:pt x="11512" y="4699"/>
                    <a:pt x="11656" y="4699"/>
                  </a:cubicBezTo>
                  <a:lnTo>
                    <a:pt x="12456" y="4699"/>
                  </a:lnTo>
                  <a:cubicBezTo>
                    <a:pt x="12600" y="4699"/>
                    <a:pt x="12718" y="4580"/>
                    <a:pt x="12718" y="4436"/>
                  </a:cubicBezTo>
                  <a:lnTo>
                    <a:pt x="12718" y="1386"/>
                  </a:lnTo>
                  <a:cubicBezTo>
                    <a:pt x="12717" y="1172"/>
                    <a:pt x="12584" y="979"/>
                    <a:pt x="12384" y="901"/>
                  </a:cubicBezTo>
                  <a:lnTo>
                    <a:pt x="11393" y="508"/>
                  </a:lnTo>
                  <a:lnTo>
                    <a:pt x="11393" y="263"/>
                  </a:lnTo>
                  <a:cubicBezTo>
                    <a:pt x="11393" y="119"/>
                    <a:pt x="11276" y="0"/>
                    <a:pt x="11131" y="0"/>
                  </a:cubicBezTo>
                  <a:close/>
                  <a:moveTo>
                    <a:pt x="1586" y="0"/>
                  </a:moveTo>
                  <a:cubicBezTo>
                    <a:pt x="1442" y="0"/>
                    <a:pt x="1323" y="119"/>
                    <a:pt x="1323" y="263"/>
                  </a:cubicBezTo>
                  <a:lnTo>
                    <a:pt x="1323" y="525"/>
                  </a:lnTo>
                  <a:lnTo>
                    <a:pt x="334" y="918"/>
                  </a:lnTo>
                  <a:cubicBezTo>
                    <a:pt x="133" y="997"/>
                    <a:pt x="1" y="1190"/>
                    <a:pt x="1" y="1405"/>
                  </a:cubicBezTo>
                  <a:lnTo>
                    <a:pt x="1" y="4462"/>
                  </a:lnTo>
                  <a:cubicBezTo>
                    <a:pt x="1" y="4608"/>
                    <a:pt x="119" y="4725"/>
                    <a:pt x="263" y="4725"/>
                  </a:cubicBezTo>
                  <a:lnTo>
                    <a:pt x="1061" y="4725"/>
                  </a:lnTo>
                  <a:cubicBezTo>
                    <a:pt x="1207" y="4725"/>
                    <a:pt x="1323" y="4608"/>
                    <a:pt x="1323" y="4462"/>
                  </a:cubicBezTo>
                  <a:lnTo>
                    <a:pt x="1323" y="2604"/>
                  </a:lnTo>
                  <a:cubicBezTo>
                    <a:pt x="1323" y="2314"/>
                    <a:pt x="1558" y="2079"/>
                    <a:pt x="1848" y="2079"/>
                  </a:cubicBezTo>
                  <a:lnTo>
                    <a:pt x="2689" y="2079"/>
                  </a:lnTo>
                  <a:cubicBezTo>
                    <a:pt x="2979" y="2079"/>
                    <a:pt x="3214" y="2314"/>
                    <a:pt x="3214" y="2604"/>
                  </a:cubicBezTo>
                  <a:lnTo>
                    <a:pt x="3214" y="4462"/>
                  </a:lnTo>
                  <a:cubicBezTo>
                    <a:pt x="3214" y="4608"/>
                    <a:pt x="3330" y="4725"/>
                    <a:pt x="3476" y="4725"/>
                  </a:cubicBezTo>
                  <a:lnTo>
                    <a:pt x="4274" y="4725"/>
                  </a:lnTo>
                  <a:cubicBezTo>
                    <a:pt x="4420" y="4725"/>
                    <a:pt x="4536" y="4608"/>
                    <a:pt x="4536" y="4462"/>
                  </a:cubicBezTo>
                  <a:lnTo>
                    <a:pt x="4536" y="1405"/>
                  </a:lnTo>
                  <a:cubicBezTo>
                    <a:pt x="4536" y="1190"/>
                    <a:pt x="4404" y="997"/>
                    <a:pt x="4204" y="918"/>
                  </a:cubicBezTo>
                  <a:lnTo>
                    <a:pt x="3214" y="525"/>
                  </a:lnTo>
                  <a:lnTo>
                    <a:pt x="3214" y="263"/>
                  </a:lnTo>
                  <a:cubicBezTo>
                    <a:pt x="3214" y="119"/>
                    <a:pt x="3096" y="0"/>
                    <a:pt x="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3453502" y="2160727"/>
              <a:ext cx="62640" cy="127464"/>
            </a:xfrm>
            <a:custGeom>
              <a:avLst/>
              <a:gdLst/>
              <a:ahLst/>
              <a:cxnLst/>
              <a:rect l="l" t="t" r="r" b="b"/>
              <a:pathLst>
                <a:path w="2323" h="4727" extrusionOk="0">
                  <a:moveTo>
                    <a:pt x="0" y="1"/>
                  </a:moveTo>
                  <a:lnTo>
                    <a:pt x="0" y="569"/>
                  </a:lnTo>
                  <a:cubicBezTo>
                    <a:pt x="114" y="600"/>
                    <a:pt x="192" y="704"/>
                    <a:pt x="189" y="822"/>
                  </a:cubicBezTo>
                  <a:lnTo>
                    <a:pt x="189" y="1093"/>
                  </a:lnTo>
                  <a:lnTo>
                    <a:pt x="1180" y="1485"/>
                  </a:lnTo>
                  <a:cubicBezTo>
                    <a:pt x="1381" y="1564"/>
                    <a:pt x="1512" y="1756"/>
                    <a:pt x="1513" y="1972"/>
                  </a:cubicBezTo>
                  <a:lnTo>
                    <a:pt x="1513" y="4727"/>
                  </a:lnTo>
                  <a:lnTo>
                    <a:pt x="2061" y="4727"/>
                  </a:lnTo>
                  <a:cubicBezTo>
                    <a:pt x="2205" y="4727"/>
                    <a:pt x="2323" y="4610"/>
                    <a:pt x="2323" y="4464"/>
                  </a:cubicBezTo>
                  <a:lnTo>
                    <a:pt x="2323" y="1407"/>
                  </a:lnTo>
                  <a:cubicBezTo>
                    <a:pt x="2323" y="1192"/>
                    <a:pt x="2190" y="998"/>
                    <a:pt x="1990" y="920"/>
                  </a:cubicBezTo>
                  <a:lnTo>
                    <a:pt x="999" y="527"/>
                  </a:lnTo>
                  <a:lnTo>
                    <a:pt x="999" y="263"/>
                  </a:lnTo>
                  <a:cubicBezTo>
                    <a:pt x="1000" y="119"/>
                    <a:pt x="882" y="1"/>
                    <a:pt x="738"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3163790" y="2266322"/>
              <a:ext cx="361843" cy="28448"/>
            </a:xfrm>
            <a:custGeom>
              <a:avLst/>
              <a:gdLst/>
              <a:ahLst/>
              <a:cxnLst/>
              <a:rect l="l" t="t" r="r" b="b"/>
              <a:pathLst>
                <a:path w="13419" h="1055" extrusionOk="0">
                  <a:moveTo>
                    <a:pt x="263" y="1"/>
                  </a:moveTo>
                  <a:cubicBezTo>
                    <a:pt x="117" y="1"/>
                    <a:pt x="1" y="118"/>
                    <a:pt x="1" y="263"/>
                  </a:cubicBezTo>
                  <a:lnTo>
                    <a:pt x="1" y="792"/>
                  </a:lnTo>
                  <a:cubicBezTo>
                    <a:pt x="1" y="936"/>
                    <a:pt x="117" y="1054"/>
                    <a:pt x="263" y="1054"/>
                  </a:cubicBezTo>
                  <a:lnTo>
                    <a:pt x="656" y="1054"/>
                  </a:lnTo>
                  <a:cubicBezTo>
                    <a:pt x="800" y="1054"/>
                    <a:pt x="919" y="936"/>
                    <a:pt x="919" y="792"/>
                  </a:cubicBezTo>
                  <a:lnTo>
                    <a:pt x="919" y="263"/>
                  </a:lnTo>
                  <a:cubicBezTo>
                    <a:pt x="919" y="118"/>
                    <a:pt x="800" y="1"/>
                    <a:pt x="656" y="1"/>
                  </a:cubicBezTo>
                  <a:close/>
                  <a:moveTo>
                    <a:pt x="12761" y="1"/>
                  </a:moveTo>
                  <a:cubicBezTo>
                    <a:pt x="12617" y="1"/>
                    <a:pt x="12499" y="118"/>
                    <a:pt x="12499" y="263"/>
                  </a:cubicBezTo>
                  <a:lnTo>
                    <a:pt x="12499" y="792"/>
                  </a:lnTo>
                  <a:cubicBezTo>
                    <a:pt x="12499" y="936"/>
                    <a:pt x="12617" y="1054"/>
                    <a:pt x="12761" y="1054"/>
                  </a:cubicBezTo>
                  <a:lnTo>
                    <a:pt x="13156" y="1054"/>
                  </a:lnTo>
                  <a:cubicBezTo>
                    <a:pt x="13300" y="1054"/>
                    <a:pt x="13418" y="936"/>
                    <a:pt x="13418" y="792"/>
                  </a:cubicBezTo>
                  <a:lnTo>
                    <a:pt x="13418" y="263"/>
                  </a:lnTo>
                  <a:cubicBezTo>
                    <a:pt x="13417" y="118"/>
                    <a:pt x="13300" y="1"/>
                    <a:pt x="13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3318838" y="2099625"/>
              <a:ext cx="51692" cy="103357"/>
            </a:xfrm>
            <a:custGeom>
              <a:avLst/>
              <a:gdLst/>
              <a:ahLst/>
              <a:cxnLst/>
              <a:rect l="l" t="t" r="r" b="b"/>
              <a:pathLst>
                <a:path w="1917" h="3833" extrusionOk="0">
                  <a:moveTo>
                    <a:pt x="1" y="1"/>
                  </a:moveTo>
                  <a:lnTo>
                    <a:pt x="1" y="884"/>
                  </a:lnTo>
                  <a:cubicBezTo>
                    <a:pt x="1" y="1353"/>
                    <a:pt x="112" y="1817"/>
                    <a:pt x="325" y="2237"/>
                  </a:cubicBezTo>
                  <a:lnTo>
                    <a:pt x="325" y="3833"/>
                  </a:lnTo>
                  <a:lnTo>
                    <a:pt x="1593" y="3833"/>
                  </a:lnTo>
                  <a:lnTo>
                    <a:pt x="1593" y="2237"/>
                  </a:lnTo>
                  <a:cubicBezTo>
                    <a:pt x="1806" y="1817"/>
                    <a:pt x="1917" y="1353"/>
                    <a:pt x="1917" y="884"/>
                  </a:cubicBezTo>
                  <a:lnTo>
                    <a:pt x="1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3298453" y="2330391"/>
              <a:ext cx="92490" cy="91762"/>
            </a:xfrm>
            <a:custGeom>
              <a:avLst/>
              <a:gdLst/>
              <a:ahLst/>
              <a:cxnLst/>
              <a:rect l="l" t="t" r="r" b="b"/>
              <a:pathLst>
                <a:path w="3430" h="3403" extrusionOk="0">
                  <a:moveTo>
                    <a:pt x="263" y="1"/>
                  </a:moveTo>
                  <a:cubicBezTo>
                    <a:pt x="117" y="1"/>
                    <a:pt x="0" y="117"/>
                    <a:pt x="0" y="263"/>
                  </a:cubicBezTo>
                  <a:lnTo>
                    <a:pt x="0" y="2087"/>
                  </a:lnTo>
                  <a:cubicBezTo>
                    <a:pt x="0" y="2232"/>
                    <a:pt x="117" y="2349"/>
                    <a:pt x="263" y="2349"/>
                  </a:cubicBezTo>
                  <a:lnTo>
                    <a:pt x="662" y="2349"/>
                  </a:lnTo>
                  <a:cubicBezTo>
                    <a:pt x="297" y="2349"/>
                    <a:pt x="2" y="2643"/>
                    <a:pt x="0" y="3007"/>
                  </a:cubicBezTo>
                  <a:lnTo>
                    <a:pt x="0" y="3402"/>
                  </a:lnTo>
                  <a:lnTo>
                    <a:pt x="1323" y="3402"/>
                  </a:lnTo>
                  <a:lnTo>
                    <a:pt x="1323" y="3007"/>
                  </a:lnTo>
                  <a:cubicBezTo>
                    <a:pt x="1323" y="2645"/>
                    <a:pt x="1029" y="2350"/>
                    <a:pt x="667" y="2349"/>
                  </a:cubicBezTo>
                  <a:lnTo>
                    <a:pt x="1062" y="2349"/>
                  </a:lnTo>
                  <a:cubicBezTo>
                    <a:pt x="1206" y="2349"/>
                    <a:pt x="1323" y="2232"/>
                    <a:pt x="1324" y="2087"/>
                  </a:cubicBezTo>
                  <a:lnTo>
                    <a:pt x="1324" y="263"/>
                  </a:lnTo>
                  <a:cubicBezTo>
                    <a:pt x="1323" y="117"/>
                    <a:pt x="1206" y="1"/>
                    <a:pt x="1061" y="1"/>
                  </a:cubicBezTo>
                  <a:close/>
                  <a:moveTo>
                    <a:pt x="2369" y="1"/>
                  </a:moveTo>
                  <a:cubicBezTo>
                    <a:pt x="2223" y="1"/>
                    <a:pt x="2107" y="117"/>
                    <a:pt x="2107" y="263"/>
                  </a:cubicBezTo>
                  <a:lnTo>
                    <a:pt x="2107" y="2087"/>
                  </a:lnTo>
                  <a:cubicBezTo>
                    <a:pt x="2107" y="2232"/>
                    <a:pt x="2223" y="2349"/>
                    <a:pt x="2369" y="2349"/>
                  </a:cubicBezTo>
                  <a:lnTo>
                    <a:pt x="2763" y="2349"/>
                  </a:lnTo>
                  <a:cubicBezTo>
                    <a:pt x="2401" y="2350"/>
                    <a:pt x="2107" y="2645"/>
                    <a:pt x="2107" y="3007"/>
                  </a:cubicBezTo>
                  <a:lnTo>
                    <a:pt x="2107" y="3402"/>
                  </a:lnTo>
                  <a:lnTo>
                    <a:pt x="3429" y="3402"/>
                  </a:lnTo>
                  <a:lnTo>
                    <a:pt x="3429" y="3007"/>
                  </a:lnTo>
                  <a:cubicBezTo>
                    <a:pt x="3428" y="2643"/>
                    <a:pt x="3133" y="2349"/>
                    <a:pt x="2768" y="2349"/>
                  </a:cubicBezTo>
                  <a:lnTo>
                    <a:pt x="3167" y="2349"/>
                  </a:lnTo>
                  <a:cubicBezTo>
                    <a:pt x="3313" y="2349"/>
                    <a:pt x="3429" y="2232"/>
                    <a:pt x="3429" y="2087"/>
                  </a:cubicBezTo>
                  <a:lnTo>
                    <a:pt x="3429" y="263"/>
                  </a:lnTo>
                  <a:cubicBezTo>
                    <a:pt x="3429" y="117"/>
                    <a:pt x="3313" y="1"/>
                    <a:pt x="3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3277636" y="2195755"/>
              <a:ext cx="134043" cy="148496"/>
            </a:xfrm>
            <a:custGeom>
              <a:avLst/>
              <a:gdLst/>
              <a:ahLst/>
              <a:cxnLst/>
              <a:rect l="l" t="t" r="r" b="b"/>
              <a:pathLst>
                <a:path w="4971" h="5507" extrusionOk="0">
                  <a:moveTo>
                    <a:pt x="636" y="0"/>
                  </a:moveTo>
                  <a:cubicBezTo>
                    <a:pt x="569" y="0"/>
                    <a:pt x="514" y="51"/>
                    <a:pt x="507" y="118"/>
                  </a:cubicBezTo>
                  <a:lnTo>
                    <a:pt x="7" y="5362"/>
                  </a:lnTo>
                  <a:cubicBezTo>
                    <a:pt x="0" y="5440"/>
                    <a:pt x="61" y="5507"/>
                    <a:pt x="138" y="5507"/>
                  </a:cubicBezTo>
                  <a:lnTo>
                    <a:pt x="4834" y="5507"/>
                  </a:lnTo>
                  <a:cubicBezTo>
                    <a:pt x="4910" y="5507"/>
                    <a:pt x="4971" y="5440"/>
                    <a:pt x="4964" y="5362"/>
                  </a:cubicBezTo>
                  <a:lnTo>
                    <a:pt x="4465" y="118"/>
                  </a:lnTo>
                  <a:cubicBezTo>
                    <a:pt x="4458" y="51"/>
                    <a:pt x="4403" y="0"/>
                    <a:pt x="4337" y="0"/>
                  </a:cubicBezTo>
                  <a:cubicBezTo>
                    <a:pt x="4336" y="0"/>
                    <a:pt x="4335" y="0"/>
                    <a:pt x="4334" y="0"/>
                  </a:cubicBezTo>
                  <a:lnTo>
                    <a:pt x="638" y="0"/>
                  </a:lnTo>
                  <a:cubicBezTo>
                    <a:pt x="637" y="0"/>
                    <a:pt x="637" y="0"/>
                    <a:pt x="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3283919" y="2160781"/>
              <a:ext cx="121585" cy="127410"/>
            </a:xfrm>
            <a:custGeom>
              <a:avLst/>
              <a:gdLst/>
              <a:ahLst/>
              <a:cxnLst/>
              <a:rect l="l" t="t" r="r" b="b"/>
              <a:pathLst>
                <a:path w="4509" h="4725" extrusionOk="0">
                  <a:moveTo>
                    <a:pt x="1585" y="0"/>
                  </a:moveTo>
                  <a:cubicBezTo>
                    <a:pt x="1440" y="0"/>
                    <a:pt x="1323" y="119"/>
                    <a:pt x="1323" y="263"/>
                  </a:cubicBezTo>
                  <a:lnTo>
                    <a:pt x="1323" y="525"/>
                  </a:lnTo>
                  <a:lnTo>
                    <a:pt x="333" y="918"/>
                  </a:lnTo>
                  <a:cubicBezTo>
                    <a:pt x="132" y="997"/>
                    <a:pt x="1" y="1190"/>
                    <a:pt x="1" y="1405"/>
                  </a:cubicBezTo>
                  <a:lnTo>
                    <a:pt x="1" y="4462"/>
                  </a:lnTo>
                  <a:cubicBezTo>
                    <a:pt x="1" y="4608"/>
                    <a:pt x="117" y="4725"/>
                    <a:pt x="263" y="4725"/>
                  </a:cubicBezTo>
                  <a:lnTo>
                    <a:pt x="1061" y="4725"/>
                  </a:lnTo>
                  <a:cubicBezTo>
                    <a:pt x="1205" y="4725"/>
                    <a:pt x="1323" y="4608"/>
                    <a:pt x="1323" y="4462"/>
                  </a:cubicBezTo>
                  <a:lnTo>
                    <a:pt x="1323" y="2604"/>
                  </a:lnTo>
                  <a:cubicBezTo>
                    <a:pt x="1323" y="2314"/>
                    <a:pt x="1558" y="2079"/>
                    <a:pt x="1848" y="2079"/>
                  </a:cubicBezTo>
                  <a:lnTo>
                    <a:pt x="2662" y="2079"/>
                  </a:lnTo>
                  <a:cubicBezTo>
                    <a:pt x="2951" y="2079"/>
                    <a:pt x="3186" y="2314"/>
                    <a:pt x="3186" y="2604"/>
                  </a:cubicBezTo>
                  <a:lnTo>
                    <a:pt x="3186" y="4462"/>
                  </a:lnTo>
                  <a:cubicBezTo>
                    <a:pt x="3186" y="4608"/>
                    <a:pt x="3303" y="4725"/>
                    <a:pt x="3448" y="4725"/>
                  </a:cubicBezTo>
                  <a:lnTo>
                    <a:pt x="4246" y="4725"/>
                  </a:lnTo>
                  <a:cubicBezTo>
                    <a:pt x="4390" y="4725"/>
                    <a:pt x="4509" y="4608"/>
                    <a:pt x="4509" y="4462"/>
                  </a:cubicBezTo>
                  <a:lnTo>
                    <a:pt x="4509" y="1405"/>
                  </a:lnTo>
                  <a:cubicBezTo>
                    <a:pt x="4509" y="1190"/>
                    <a:pt x="4376" y="997"/>
                    <a:pt x="4176" y="918"/>
                  </a:cubicBezTo>
                  <a:lnTo>
                    <a:pt x="3186" y="525"/>
                  </a:lnTo>
                  <a:lnTo>
                    <a:pt x="3186" y="263"/>
                  </a:lnTo>
                  <a:cubicBezTo>
                    <a:pt x="3186" y="119"/>
                    <a:pt x="3068" y="0"/>
                    <a:pt x="29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3273699" y="2266322"/>
              <a:ext cx="142025" cy="28448"/>
            </a:xfrm>
            <a:custGeom>
              <a:avLst/>
              <a:gdLst/>
              <a:ahLst/>
              <a:cxnLst/>
              <a:rect l="l" t="t" r="r" b="b"/>
              <a:pathLst>
                <a:path w="5267" h="1055" extrusionOk="0">
                  <a:moveTo>
                    <a:pt x="263" y="1"/>
                  </a:moveTo>
                  <a:cubicBezTo>
                    <a:pt x="117" y="1"/>
                    <a:pt x="1" y="118"/>
                    <a:pt x="1" y="263"/>
                  </a:cubicBezTo>
                  <a:lnTo>
                    <a:pt x="1" y="792"/>
                  </a:lnTo>
                  <a:cubicBezTo>
                    <a:pt x="1" y="936"/>
                    <a:pt x="117" y="1054"/>
                    <a:pt x="263" y="1054"/>
                  </a:cubicBezTo>
                  <a:lnTo>
                    <a:pt x="656" y="1054"/>
                  </a:lnTo>
                  <a:cubicBezTo>
                    <a:pt x="802" y="1054"/>
                    <a:pt x="918" y="936"/>
                    <a:pt x="918" y="792"/>
                  </a:cubicBezTo>
                  <a:lnTo>
                    <a:pt x="918" y="263"/>
                  </a:lnTo>
                  <a:cubicBezTo>
                    <a:pt x="918" y="118"/>
                    <a:pt x="802" y="1"/>
                    <a:pt x="656" y="1"/>
                  </a:cubicBezTo>
                  <a:close/>
                  <a:moveTo>
                    <a:pt x="4611" y="1"/>
                  </a:moveTo>
                  <a:cubicBezTo>
                    <a:pt x="4465" y="1"/>
                    <a:pt x="4349" y="118"/>
                    <a:pt x="4349" y="263"/>
                  </a:cubicBezTo>
                  <a:lnTo>
                    <a:pt x="4349" y="792"/>
                  </a:lnTo>
                  <a:cubicBezTo>
                    <a:pt x="4349" y="936"/>
                    <a:pt x="4465" y="1054"/>
                    <a:pt x="4611" y="1054"/>
                  </a:cubicBezTo>
                  <a:lnTo>
                    <a:pt x="5004" y="1054"/>
                  </a:lnTo>
                  <a:cubicBezTo>
                    <a:pt x="5148" y="1054"/>
                    <a:pt x="5267" y="936"/>
                    <a:pt x="5267" y="792"/>
                  </a:cubicBezTo>
                  <a:lnTo>
                    <a:pt x="5267" y="263"/>
                  </a:lnTo>
                  <a:cubicBezTo>
                    <a:pt x="5267" y="118"/>
                    <a:pt x="5148" y="1"/>
                    <a:pt x="5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3203105" y="2075626"/>
              <a:ext cx="283159" cy="35675"/>
            </a:xfrm>
            <a:custGeom>
              <a:avLst/>
              <a:gdLst/>
              <a:ahLst/>
              <a:cxnLst/>
              <a:rect l="l" t="t" r="r" b="b"/>
              <a:pathLst>
                <a:path w="10501" h="1323" extrusionOk="0">
                  <a:moveTo>
                    <a:pt x="780" y="0"/>
                  </a:moveTo>
                  <a:cubicBezTo>
                    <a:pt x="707" y="0"/>
                    <a:pt x="649" y="58"/>
                    <a:pt x="649" y="131"/>
                  </a:cubicBezTo>
                  <a:lnTo>
                    <a:pt x="649" y="513"/>
                  </a:lnTo>
                  <a:lnTo>
                    <a:pt x="162" y="513"/>
                  </a:lnTo>
                  <a:cubicBezTo>
                    <a:pt x="73" y="513"/>
                    <a:pt x="1" y="585"/>
                    <a:pt x="1" y="675"/>
                  </a:cubicBezTo>
                  <a:lnTo>
                    <a:pt x="1" y="1283"/>
                  </a:lnTo>
                  <a:cubicBezTo>
                    <a:pt x="1" y="1304"/>
                    <a:pt x="18" y="1323"/>
                    <a:pt x="41" y="1323"/>
                  </a:cubicBezTo>
                  <a:lnTo>
                    <a:pt x="2309" y="1323"/>
                  </a:lnTo>
                  <a:cubicBezTo>
                    <a:pt x="2330" y="1323"/>
                    <a:pt x="2349" y="1304"/>
                    <a:pt x="2349" y="1283"/>
                  </a:cubicBezTo>
                  <a:lnTo>
                    <a:pt x="2349" y="675"/>
                  </a:lnTo>
                  <a:cubicBezTo>
                    <a:pt x="2349" y="585"/>
                    <a:pt x="2277" y="513"/>
                    <a:pt x="2188" y="513"/>
                  </a:cubicBezTo>
                  <a:lnTo>
                    <a:pt x="1702" y="513"/>
                  </a:lnTo>
                  <a:lnTo>
                    <a:pt x="1702" y="131"/>
                  </a:lnTo>
                  <a:cubicBezTo>
                    <a:pt x="1702" y="59"/>
                    <a:pt x="1643" y="0"/>
                    <a:pt x="1571" y="0"/>
                  </a:cubicBezTo>
                  <a:close/>
                  <a:moveTo>
                    <a:pt x="4856" y="0"/>
                  </a:moveTo>
                  <a:cubicBezTo>
                    <a:pt x="4783" y="0"/>
                    <a:pt x="4725" y="58"/>
                    <a:pt x="4725" y="131"/>
                  </a:cubicBezTo>
                  <a:lnTo>
                    <a:pt x="4725" y="513"/>
                  </a:lnTo>
                  <a:lnTo>
                    <a:pt x="4238" y="513"/>
                  </a:lnTo>
                  <a:cubicBezTo>
                    <a:pt x="4149" y="513"/>
                    <a:pt x="4077" y="585"/>
                    <a:pt x="4077" y="675"/>
                  </a:cubicBezTo>
                  <a:lnTo>
                    <a:pt x="4077" y="1283"/>
                  </a:lnTo>
                  <a:cubicBezTo>
                    <a:pt x="4077" y="1304"/>
                    <a:pt x="4094" y="1323"/>
                    <a:pt x="4117" y="1323"/>
                  </a:cubicBezTo>
                  <a:lnTo>
                    <a:pt x="6385" y="1323"/>
                  </a:lnTo>
                  <a:cubicBezTo>
                    <a:pt x="6406" y="1323"/>
                    <a:pt x="6425" y="1304"/>
                    <a:pt x="6425" y="1283"/>
                  </a:cubicBezTo>
                  <a:lnTo>
                    <a:pt x="6425" y="675"/>
                  </a:lnTo>
                  <a:cubicBezTo>
                    <a:pt x="6425" y="585"/>
                    <a:pt x="6353" y="513"/>
                    <a:pt x="6264" y="513"/>
                  </a:cubicBezTo>
                  <a:lnTo>
                    <a:pt x="5777" y="513"/>
                  </a:lnTo>
                  <a:lnTo>
                    <a:pt x="5777" y="131"/>
                  </a:lnTo>
                  <a:cubicBezTo>
                    <a:pt x="5777" y="58"/>
                    <a:pt x="5719" y="0"/>
                    <a:pt x="5646" y="0"/>
                  </a:cubicBezTo>
                  <a:close/>
                  <a:moveTo>
                    <a:pt x="8932" y="0"/>
                  </a:moveTo>
                  <a:cubicBezTo>
                    <a:pt x="8860" y="0"/>
                    <a:pt x="8801" y="58"/>
                    <a:pt x="8801" y="131"/>
                  </a:cubicBezTo>
                  <a:lnTo>
                    <a:pt x="8801" y="513"/>
                  </a:lnTo>
                  <a:lnTo>
                    <a:pt x="8314" y="513"/>
                  </a:lnTo>
                  <a:cubicBezTo>
                    <a:pt x="8225" y="513"/>
                    <a:pt x="8153" y="585"/>
                    <a:pt x="8153" y="675"/>
                  </a:cubicBezTo>
                  <a:lnTo>
                    <a:pt x="8153" y="1283"/>
                  </a:lnTo>
                  <a:cubicBezTo>
                    <a:pt x="8153" y="1304"/>
                    <a:pt x="8170" y="1323"/>
                    <a:pt x="8193" y="1323"/>
                  </a:cubicBezTo>
                  <a:lnTo>
                    <a:pt x="10461" y="1323"/>
                  </a:lnTo>
                  <a:cubicBezTo>
                    <a:pt x="10482" y="1323"/>
                    <a:pt x="10501" y="1304"/>
                    <a:pt x="10501" y="1283"/>
                  </a:cubicBezTo>
                  <a:lnTo>
                    <a:pt x="10501" y="675"/>
                  </a:lnTo>
                  <a:cubicBezTo>
                    <a:pt x="10501" y="585"/>
                    <a:pt x="10429" y="513"/>
                    <a:pt x="10340" y="513"/>
                  </a:cubicBezTo>
                  <a:lnTo>
                    <a:pt x="9854" y="513"/>
                  </a:lnTo>
                  <a:lnTo>
                    <a:pt x="9854" y="131"/>
                  </a:lnTo>
                  <a:cubicBezTo>
                    <a:pt x="9854" y="58"/>
                    <a:pt x="9795" y="0"/>
                    <a:pt x="97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3163790" y="2416302"/>
              <a:ext cx="361843" cy="21141"/>
            </a:xfrm>
            <a:custGeom>
              <a:avLst/>
              <a:gdLst/>
              <a:ahLst/>
              <a:cxnLst/>
              <a:rect l="l" t="t" r="r" b="b"/>
              <a:pathLst>
                <a:path w="13419" h="784" extrusionOk="0">
                  <a:moveTo>
                    <a:pt x="132" y="0"/>
                  </a:moveTo>
                  <a:cubicBezTo>
                    <a:pt x="60" y="0"/>
                    <a:pt x="1" y="59"/>
                    <a:pt x="1" y="131"/>
                  </a:cubicBezTo>
                  <a:lnTo>
                    <a:pt x="1" y="653"/>
                  </a:lnTo>
                  <a:cubicBezTo>
                    <a:pt x="1" y="725"/>
                    <a:pt x="60" y="784"/>
                    <a:pt x="132" y="784"/>
                  </a:cubicBezTo>
                  <a:lnTo>
                    <a:pt x="13287" y="784"/>
                  </a:lnTo>
                  <a:cubicBezTo>
                    <a:pt x="13359" y="784"/>
                    <a:pt x="13418" y="725"/>
                    <a:pt x="13418" y="653"/>
                  </a:cubicBezTo>
                  <a:lnTo>
                    <a:pt x="13418" y="131"/>
                  </a:lnTo>
                  <a:cubicBezTo>
                    <a:pt x="13418" y="59"/>
                    <a:pt x="13359" y="0"/>
                    <a:pt x="1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3157938" y="2070529"/>
              <a:ext cx="373492" cy="372710"/>
            </a:xfrm>
            <a:custGeom>
              <a:avLst/>
              <a:gdLst/>
              <a:ahLst/>
              <a:cxnLst/>
              <a:rect l="l" t="t" r="r" b="b"/>
              <a:pathLst>
                <a:path w="13851" h="13822" extrusionOk="0">
                  <a:moveTo>
                    <a:pt x="3160" y="405"/>
                  </a:moveTo>
                  <a:lnTo>
                    <a:pt x="3160" y="715"/>
                  </a:lnTo>
                  <a:cubicBezTo>
                    <a:pt x="3160" y="828"/>
                    <a:pt x="3251" y="918"/>
                    <a:pt x="3363" y="918"/>
                  </a:cubicBezTo>
                  <a:lnTo>
                    <a:pt x="3619" y="918"/>
                  </a:lnTo>
                  <a:cubicBezTo>
                    <a:pt x="3723" y="918"/>
                    <a:pt x="3808" y="1002"/>
                    <a:pt x="3808" y="1107"/>
                  </a:cubicBezTo>
                  <a:lnTo>
                    <a:pt x="3808" y="1296"/>
                  </a:lnTo>
                  <a:lnTo>
                    <a:pt x="1865" y="1296"/>
                  </a:lnTo>
                  <a:lnTo>
                    <a:pt x="1865" y="1107"/>
                  </a:lnTo>
                  <a:cubicBezTo>
                    <a:pt x="1865" y="1002"/>
                    <a:pt x="1948" y="918"/>
                    <a:pt x="2053" y="918"/>
                  </a:cubicBezTo>
                  <a:lnTo>
                    <a:pt x="2310" y="918"/>
                  </a:lnTo>
                  <a:cubicBezTo>
                    <a:pt x="2421" y="918"/>
                    <a:pt x="2511" y="828"/>
                    <a:pt x="2511" y="715"/>
                  </a:cubicBezTo>
                  <a:lnTo>
                    <a:pt x="2511" y="405"/>
                  </a:lnTo>
                  <a:close/>
                  <a:moveTo>
                    <a:pt x="7237" y="405"/>
                  </a:moveTo>
                  <a:lnTo>
                    <a:pt x="7237" y="715"/>
                  </a:lnTo>
                  <a:cubicBezTo>
                    <a:pt x="7237" y="827"/>
                    <a:pt x="7326" y="917"/>
                    <a:pt x="7438" y="917"/>
                  </a:cubicBezTo>
                  <a:cubicBezTo>
                    <a:pt x="7438" y="917"/>
                    <a:pt x="7439" y="917"/>
                    <a:pt x="7440" y="917"/>
                  </a:cubicBezTo>
                  <a:lnTo>
                    <a:pt x="7563" y="917"/>
                  </a:lnTo>
                  <a:cubicBezTo>
                    <a:pt x="7741" y="918"/>
                    <a:pt x="7885" y="1061"/>
                    <a:pt x="7885" y="1240"/>
                  </a:cubicBezTo>
                  <a:lnTo>
                    <a:pt x="7885" y="1296"/>
                  </a:lnTo>
                  <a:lnTo>
                    <a:pt x="5940" y="1296"/>
                  </a:lnTo>
                  <a:lnTo>
                    <a:pt x="5940" y="1241"/>
                  </a:lnTo>
                  <a:cubicBezTo>
                    <a:pt x="5940" y="1062"/>
                    <a:pt x="6086" y="917"/>
                    <a:pt x="6265" y="917"/>
                  </a:cubicBezTo>
                  <a:lnTo>
                    <a:pt x="6386" y="917"/>
                  </a:lnTo>
                  <a:cubicBezTo>
                    <a:pt x="6386" y="917"/>
                    <a:pt x="6387" y="917"/>
                    <a:pt x="6388" y="917"/>
                  </a:cubicBezTo>
                  <a:cubicBezTo>
                    <a:pt x="6499" y="917"/>
                    <a:pt x="6589" y="827"/>
                    <a:pt x="6589" y="715"/>
                  </a:cubicBezTo>
                  <a:lnTo>
                    <a:pt x="6589" y="405"/>
                  </a:lnTo>
                  <a:close/>
                  <a:moveTo>
                    <a:pt x="11340" y="405"/>
                  </a:moveTo>
                  <a:lnTo>
                    <a:pt x="11340" y="715"/>
                  </a:lnTo>
                  <a:cubicBezTo>
                    <a:pt x="11340" y="827"/>
                    <a:pt x="11430" y="917"/>
                    <a:pt x="11541" y="917"/>
                  </a:cubicBezTo>
                  <a:cubicBezTo>
                    <a:pt x="11542" y="917"/>
                    <a:pt x="11543" y="917"/>
                    <a:pt x="11543" y="917"/>
                  </a:cubicBezTo>
                  <a:lnTo>
                    <a:pt x="11667" y="917"/>
                  </a:lnTo>
                  <a:cubicBezTo>
                    <a:pt x="11845" y="917"/>
                    <a:pt x="11989" y="1061"/>
                    <a:pt x="11989" y="1240"/>
                  </a:cubicBezTo>
                  <a:lnTo>
                    <a:pt x="11989" y="1296"/>
                  </a:lnTo>
                  <a:lnTo>
                    <a:pt x="10044" y="1296"/>
                  </a:lnTo>
                  <a:lnTo>
                    <a:pt x="10044" y="1241"/>
                  </a:lnTo>
                  <a:cubicBezTo>
                    <a:pt x="10044" y="1062"/>
                    <a:pt x="10189" y="917"/>
                    <a:pt x="10368" y="917"/>
                  </a:cubicBezTo>
                  <a:lnTo>
                    <a:pt x="10489" y="917"/>
                  </a:lnTo>
                  <a:cubicBezTo>
                    <a:pt x="10490" y="917"/>
                    <a:pt x="10491" y="917"/>
                    <a:pt x="10491" y="917"/>
                  </a:cubicBezTo>
                  <a:cubicBezTo>
                    <a:pt x="10603" y="917"/>
                    <a:pt x="10692" y="827"/>
                    <a:pt x="10692" y="715"/>
                  </a:cubicBezTo>
                  <a:lnTo>
                    <a:pt x="10692" y="405"/>
                  </a:lnTo>
                  <a:close/>
                  <a:moveTo>
                    <a:pt x="3592" y="1701"/>
                  </a:moveTo>
                  <a:lnTo>
                    <a:pt x="3592" y="1956"/>
                  </a:lnTo>
                  <a:cubicBezTo>
                    <a:pt x="3591" y="2362"/>
                    <a:pt x="3504" y="2762"/>
                    <a:pt x="3336" y="3131"/>
                  </a:cubicBezTo>
                  <a:lnTo>
                    <a:pt x="2337" y="3131"/>
                  </a:lnTo>
                  <a:cubicBezTo>
                    <a:pt x="2169" y="2762"/>
                    <a:pt x="2081" y="2362"/>
                    <a:pt x="2081" y="1956"/>
                  </a:cubicBezTo>
                  <a:lnTo>
                    <a:pt x="2081" y="1701"/>
                  </a:lnTo>
                  <a:close/>
                  <a:moveTo>
                    <a:pt x="7668" y="1701"/>
                  </a:moveTo>
                  <a:lnTo>
                    <a:pt x="7668" y="1956"/>
                  </a:lnTo>
                  <a:cubicBezTo>
                    <a:pt x="7668" y="2362"/>
                    <a:pt x="7580" y="2762"/>
                    <a:pt x="7411" y="3131"/>
                  </a:cubicBezTo>
                  <a:lnTo>
                    <a:pt x="6413" y="3131"/>
                  </a:lnTo>
                  <a:cubicBezTo>
                    <a:pt x="6244" y="2762"/>
                    <a:pt x="6157" y="2362"/>
                    <a:pt x="6157" y="1956"/>
                  </a:cubicBezTo>
                  <a:lnTo>
                    <a:pt x="6157" y="1701"/>
                  </a:lnTo>
                  <a:close/>
                  <a:moveTo>
                    <a:pt x="11771" y="1701"/>
                  </a:moveTo>
                  <a:lnTo>
                    <a:pt x="11771" y="1956"/>
                  </a:lnTo>
                  <a:cubicBezTo>
                    <a:pt x="11771" y="2362"/>
                    <a:pt x="11683" y="2762"/>
                    <a:pt x="11515" y="3131"/>
                  </a:cubicBezTo>
                  <a:lnTo>
                    <a:pt x="10516" y="3131"/>
                  </a:lnTo>
                  <a:cubicBezTo>
                    <a:pt x="10348" y="2762"/>
                    <a:pt x="10260" y="2362"/>
                    <a:pt x="10260" y="1956"/>
                  </a:cubicBezTo>
                  <a:lnTo>
                    <a:pt x="10260" y="1701"/>
                  </a:lnTo>
                  <a:close/>
                  <a:moveTo>
                    <a:pt x="11685" y="3536"/>
                  </a:moveTo>
                  <a:cubicBezTo>
                    <a:pt x="11718" y="3536"/>
                    <a:pt x="11744" y="3562"/>
                    <a:pt x="11744" y="3595"/>
                  </a:cubicBezTo>
                  <a:lnTo>
                    <a:pt x="11744" y="3857"/>
                  </a:lnTo>
                  <a:cubicBezTo>
                    <a:pt x="11745" y="3941"/>
                    <a:pt x="11796" y="4014"/>
                    <a:pt x="11873" y="4046"/>
                  </a:cubicBezTo>
                  <a:lnTo>
                    <a:pt x="12863" y="4438"/>
                  </a:lnTo>
                  <a:cubicBezTo>
                    <a:pt x="12986" y="4487"/>
                    <a:pt x="13066" y="4605"/>
                    <a:pt x="13066" y="4738"/>
                  </a:cubicBezTo>
                  <a:lnTo>
                    <a:pt x="13066" y="7073"/>
                  </a:lnTo>
                  <a:lnTo>
                    <a:pt x="12999" y="7073"/>
                  </a:lnTo>
                  <a:cubicBezTo>
                    <a:pt x="12738" y="7073"/>
                    <a:pt x="12526" y="7283"/>
                    <a:pt x="12526" y="7544"/>
                  </a:cubicBezTo>
                  <a:lnTo>
                    <a:pt x="12526" y="7855"/>
                  </a:lnTo>
                  <a:lnTo>
                    <a:pt x="12159" y="7855"/>
                  </a:lnTo>
                  <a:cubicBezTo>
                    <a:pt x="12153" y="7855"/>
                    <a:pt x="12149" y="7851"/>
                    <a:pt x="12149" y="7845"/>
                  </a:cubicBezTo>
                  <a:lnTo>
                    <a:pt x="12149" y="5357"/>
                  </a:lnTo>
                  <a:cubicBezTo>
                    <a:pt x="12149" y="5291"/>
                    <a:pt x="12095" y="5238"/>
                    <a:pt x="12029" y="5238"/>
                  </a:cubicBezTo>
                  <a:lnTo>
                    <a:pt x="9974" y="5238"/>
                  </a:lnTo>
                  <a:cubicBezTo>
                    <a:pt x="9908" y="5238"/>
                    <a:pt x="9855" y="5291"/>
                    <a:pt x="9855" y="5357"/>
                  </a:cubicBezTo>
                  <a:lnTo>
                    <a:pt x="9855" y="7847"/>
                  </a:lnTo>
                  <a:cubicBezTo>
                    <a:pt x="9855" y="7851"/>
                    <a:pt x="9851" y="7855"/>
                    <a:pt x="9845" y="7855"/>
                  </a:cubicBezTo>
                  <a:lnTo>
                    <a:pt x="9747" y="7855"/>
                  </a:lnTo>
                  <a:lnTo>
                    <a:pt x="9747" y="7541"/>
                  </a:lnTo>
                  <a:cubicBezTo>
                    <a:pt x="9747" y="7318"/>
                    <a:pt x="9585" y="7129"/>
                    <a:pt x="9369" y="7082"/>
                  </a:cubicBezTo>
                  <a:lnTo>
                    <a:pt x="9369" y="6186"/>
                  </a:lnTo>
                  <a:cubicBezTo>
                    <a:pt x="9371" y="6082"/>
                    <a:pt x="9294" y="5993"/>
                    <a:pt x="9192" y="5977"/>
                  </a:cubicBezTo>
                  <a:cubicBezTo>
                    <a:pt x="9184" y="5976"/>
                    <a:pt x="9176" y="5975"/>
                    <a:pt x="9168" y="5975"/>
                  </a:cubicBezTo>
                  <a:cubicBezTo>
                    <a:pt x="9057" y="5975"/>
                    <a:pt x="8965" y="6064"/>
                    <a:pt x="8965" y="6178"/>
                  </a:cubicBezTo>
                  <a:lnTo>
                    <a:pt x="8965" y="7073"/>
                  </a:lnTo>
                  <a:lnTo>
                    <a:pt x="8897" y="7073"/>
                  </a:lnTo>
                  <a:cubicBezTo>
                    <a:pt x="8636" y="7073"/>
                    <a:pt x="8424" y="7285"/>
                    <a:pt x="8424" y="7546"/>
                  </a:cubicBezTo>
                  <a:lnTo>
                    <a:pt x="8424" y="7855"/>
                  </a:lnTo>
                  <a:lnTo>
                    <a:pt x="8133" y="7855"/>
                  </a:lnTo>
                  <a:cubicBezTo>
                    <a:pt x="8100" y="7855"/>
                    <a:pt x="8073" y="7829"/>
                    <a:pt x="8073" y="7796"/>
                  </a:cubicBezTo>
                  <a:lnTo>
                    <a:pt x="8073" y="5964"/>
                  </a:lnTo>
                  <a:cubicBezTo>
                    <a:pt x="8073" y="5563"/>
                    <a:pt x="7747" y="5238"/>
                    <a:pt x="7347" y="5238"/>
                  </a:cubicBezTo>
                  <a:lnTo>
                    <a:pt x="6505" y="5238"/>
                  </a:lnTo>
                  <a:cubicBezTo>
                    <a:pt x="6103" y="5238"/>
                    <a:pt x="5779" y="5563"/>
                    <a:pt x="5779" y="5964"/>
                  </a:cubicBezTo>
                  <a:lnTo>
                    <a:pt x="5779" y="7812"/>
                  </a:lnTo>
                  <a:cubicBezTo>
                    <a:pt x="5779" y="7835"/>
                    <a:pt x="5759" y="7855"/>
                    <a:pt x="5734" y="7855"/>
                  </a:cubicBezTo>
                  <a:lnTo>
                    <a:pt x="5427" y="7855"/>
                  </a:lnTo>
                  <a:lnTo>
                    <a:pt x="5427" y="7423"/>
                  </a:lnTo>
                  <a:cubicBezTo>
                    <a:pt x="5427" y="7230"/>
                    <a:pt x="5270" y="7073"/>
                    <a:pt x="5077" y="7073"/>
                  </a:cubicBezTo>
                  <a:lnTo>
                    <a:pt x="4861" y="7073"/>
                  </a:lnTo>
                  <a:lnTo>
                    <a:pt x="4861" y="6249"/>
                  </a:lnTo>
                  <a:cubicBezTo>
                    <a:pt x="4863" y="6158"/>
                    <a:pt x="4801" y="6078"/>
                    <a:pt x="4713" y="6056"/>
                  </a:cubicBezTo>
                  <a:cubicBezTo>
                    <a:pt x="4699" y="6053"/>
                    <a:pt x="4685" y="6051"/>
                    <a:pt x="4671" y="6051"/>
                  </a:cubicBezTo>
                  <a:cubicBezTo>
                    <a:pt x="4567" y="6051"/>
                    <a:pt x="4482" y="6143"/>
                    <a:pt x="4482" y="6253"/>
                  </a:cubicBezTo>
                  <a:lnTo>
                    <a:pt x="4482" y="7082"/>
                  </a:lnTo>
                  <a:cubicBezTo>
                    <a:pt x="4266" y="7129"/>
                    <a:pt x="4105" y="7318"/>
                    <a:pt x="4105" y="7541"/>
                  </a:cubicBezTo>
                  <a:lnTo>
                    <a:pt x="4105" y="7855"/>
                  </a:lnTo>
                  <a:lnTo>
                    <a:pt x="4056" y="7855"/>
                  </a:lnTo>
                  <a:cubicBezTo>
                    <a:pt x="4023" y="7855"/>
                    <a:pt x="3997" y="7829"/>
                    <a:pt x="3997" y="7796"/>
                  </a:cubicBezTo>
                  <a:lnTo>
                    <a:pt x="3997" y="5964"/>
                  </a:lnTo>
                  <a:cubicBezTo>
                    <a:pt x="3997" y="5563"/>
                    <a:pt x="3671" y="5238"/>
                    <a:pt x="3271" y="5238"/>
                  </a:cubicBezTo>
                  <a:lnTo>
                    <a:pt x="2429" y="5238"/>
                  </a:lnTo>
                  <a:cubicBezTo>
                    <a:pt x="2027" y="5238"/>
                    <a:pt x="1703" y="5563"/>
                    <a:pt x="1703" y="5964"/>
                  </a:cubicBezTo>
                  <a:lnTo>
                    <a:pt x="1703" y="7808"/>
                  </a:lnTo>
                  <a:cubicBezTo>
                    <a:pt x="1703" y="7834"/>
                    <a:pt x="1682" y="7855"/>
                    <a:pt x="1654" y="7855"/>
                  </a:cubicBezTo>
                  <a:lnTo>
                    <a:pt x="1324" y="7855"/>
                  </a:lnTo>
                  <a:lnTo>
                    <a:pt x="1324" y="7451"/>
                  </a:lnTo>
                  <a:cubicBezTo>
                    <a:pt x="1324" y="7242"/>
                    <a:pt x="1156" y="7073"/>
                    <a:pt x="947" y="7073"/>
                  </a:cubicBezTo>
                  <a:lnTo>
                    <a:pt x="784" y="7073"/>
                  </a:lnTo>
                  <a:lnTo>
                    <a:pt x="784" y="4741"/>
                  </a:lnTo>
                  <a:cubicBezTo>
                    <a:pt x="784" y="4608"/>
                    <a:pt x="865" y="4490"/>
                    <a:pt x="989" y="4441"/>
                  </a:cubicBezTo>
                  <a:lnTo>
                    <a:pt x="1978" y="4048"/>
                  </a:lnTo>
                  <a:cubicBezTo>
                    <a:pt x="2056" y="4017"/>
                    <a:pt x="2107" y="3942"/>
                    <a:pt x="2107" y="3859"/>
                  </a:cubicBezTo>
                  <a:lnTo>
                    <a:pt x="2107" y="3597"/>
                  </a:lnTo>
                  <a:cubicBezTo>
                    <a:pt x="2107" y="3563"/>
                    <a:pt x="2133" y="3536"/>
                    <a:pt x="2166" y="3536"/>
                  </a:cubicBezTo>
                  <a:lnTo>
                    <a:pt x="2647" y="3536"/>
                  </a:lnTo>
                  <a:lnTo>
                    <a:pt x="2647" y="4375"/>
                  </a:lnTo>
                  <a:cubicBezTo>
                    <a:pt x="2645" y="4478"/>
                    <a:pt x="2720" y="4568"/>
                    <a:pt x="2824" y="4584"/>
                  </a:cubicBezTo>
                  <a:cubicBezTo>
                    <a:pt x="2832" y="4585"/>
                    <a:pt x="2840" y="4585"/>
                    <a:pt x="2848" y="4585"/>
                  </a:cubicBezTo>
                  <a:cubicBezTo>
                    <a:pt x="2958" y="4585"/>
                    <a:pt x="3052" y="4496"/>
                    <a:pt x="3052" y="4382"/>
                  </a:cubicBezTo>
                  <a:lnTo>
                    <a:pt x="3052" y="3536"/>
                  </a:lnTo>
                  <a:lnTo>
                    <a:pt x="3504" y="3536"/>
                  </a:lnTo>
                  <a:cubicBezTo>
                    <a:pt x="3537" y="3536"/>
                    <a:pt x="3565" y="3562"/>
                    <a:pt x="3565" y="3595"/>
                  </a:cubicBezTo>
                  <a:lnTo>
                    <a:pt x="3565" y="3857"/>
                  </a:lnTo>
                  <a:cubicBezTo>
                    <a:pt x="3565" y="3940"/>
                    <a:pt x="3615" y="4014"/>
                    <a:pt x="3691" y="4045"/>
                  </a:cubicBezTo>
                  <a:lnTo>
                    <a:pt x="4546" y="4388"/>
                  </a:lnTo>
                  <a:cubicBezTo>
                    <a:pt x="4487" y="4494"/>
                    <a:pt x="4455" y="4615"/>
                    <a:pt x="4455" y="4738"/>
                  </a:cubicBezTo>
                  <a:lnTo>
                    <a:pt x="4455" y="5436"/>
                  </a:lnTo>
                  <a:cubicBezTo>
                    <a:pt x="4454" y="5540"/>
                    <a:pt x="4528" y="5629"/>
                    <a:pt x="4632" y="5645"/>
                  </a:cubicBezTo>
                  <a:cubicBezTo>
                    <a:pt x="4640" y="5646"/>
                    <a:pt x="4649" y="5647"/>
                    <a:pt x="4657" y="5647"/>
                  </a:cubicBezTo>
                  <a:cubicBezTo>
                    <a:pt x="4767" y="5647"/>
                    <a:pt x="4860" y="5558"/>
                    <a:pt x="4860" y="5444"/>
                  </a:cubicBezTo>
                  <a:lnTo>
                    <a:pt x="4860" y="4745"/>
                  </a:lnTo>
                  <a:cubicBezTo>
                    <a:pt x="4857" y="4611"/>
                    <a:pt x="4939" y="4488"/>
                    <a:pt x="5064" y="4439"/>
                  </a:cubicBezTo>
                  <a:lnTo>
                    <a:pt x="6054" y="4046"/>
                  </a:lnTo>
                  <a:cubicBezTo>
                    <a:pt x="6132" y="4016"/>
                    <a:pt x="6182" y="3941"/>
                    <a:pt x="6182" y="3859"/>
                  </a:cubicBezTo>
                  <a:lnTo>
                    <a:pt x="6182" y="3597"/>
                  </a:lnTo>
                  <a:cubicBezTo>
                    <a:pt x="6182" y="3563"/>
                    <a:pt x="6210" y="3538"/>
                    <a:pt x="6242" y="3538"/>
                  </a:cubicBezTo>
                  <a:lnTo>
                    <a:pt x="6724" y="3538"/>
                  </a:lnTo>
                  <a:lnTo>
                    <a:pt x="6724" y="4375"/>
                  </a:lnTo>
                  <a:cubicBezTo>
                    <a:pt x="6723" y="4480"/>
                    <a:pt x="6798" y="4568"/>
                    <a:pt x="6901" y="4584"/>
                  </a:cubicBezTo>
                  <a:cubicBezTo>
                    <a:pt x="6910" y="4585"/>
                    <a:pt x="6919" y="4585"/>
                    <a:pt x="6928" y="4585"/>
                  </a:cubicBezTo>
                  <a:cubicBezTo>
                    <a:pt x="7037" y="4585"/>
                    <a:pt x="7129" y="4495"/>
                    <a:pt x="7129" y="4383"/>
                  </a:cubicBezTo>
                  <a:lnTo>
                    <a:pt x="7129" y="3536"/>
                  </a:lnTo>
                  <a:lnTo>
                    <a:pt x="7610" y="3536"/>
                  </a:lnTo>
                  <a:cubicBezTo>
                    <a:pt x="7642" y="3536"/>
                    <a:pt x="7669" y="3563"/>
                    <a:pt x="7669" y="3597"/>
                  </a:cubicBezTo>
                  <a:lnTo>
                    <a:pt x="7669" y="3857"/>
                  </a:lnTo>
                  <a:cubicBezTo>
                    <a:pt x="7669" y="3941"/>
                    <a:pt x="7720" y="4016"/>
                    <a:pt x="7798" y="4046"/>
                  </a:cubicBezTo>
                  <a:lnTo>
                    <a:pt x="8789" y="4438"/>
                  </a:lnTo>
                  <a:cubicBezTo>
                    <a:pt x="8911" y="4487"/>
                    <a:pt x="8990" y="4605"/>
                    <a:pt x="8992" y="4738"/>
                  </a:cubicBezTo>
                  <a:lnTo>
                    <a:pt x="8992" y="5434"/>
                  </a:lnTo>
                  <a:cubicBezTo>
                    <a:pt x="8992" y="5537"/>
                    <a:pt x="9071" y="5628"/>
                    <a:pt x="9175" y="5631"/>
                  </a:cubicBezTo>
                  <a:cubicBezTo>
                    <a:pt x="9177" y="5631"/>
                    <a:pt x="9178" y="5631"/>
                    <a:pt x="9180" y="5631"/>
                  </a:cubicBezTo>
                  <a:cubicBezTo>
                    <a:pt x="9284" y="5631"/>
                    <a:pt x="9369" y="5547"/>
                    <a:pt x="9369" y="5442"/>
                  </a:cubicBezTo>
                  <a:lnTo>
                    <a:pt x="9369" y="4738"/>
                  </a:lnTo>
                  <a:cubicBezTo>
                    <a:pt x="9369" y="4615"/>
                    <a:pt x="9338" y="4494"/>
                    <a:pt x="9279" y="4388"/>
                  </a:cubicBezTo>
                  <a:lnTo>
                    <a:pt x="10133" y="4046"/>
                  </a:lnTo>
                  <a:cubicBezTo>
                    <a:pt x="10209" y="4016"/>
                    <a:pt x="10260" y="3941"/>
                    <a:pt x="10260" y="3859"/>
                  </a:cubicBezTo>
                  <a:lnTo>
                    <a:pt x="10260" y="3597"/>
                  </a:lnTo>
                  <a:cubicBezTo>
                    <a:pt x="10260" y="3563"/>
                    <a:pt x="10286" y="3536"/>
                    <a:pt x="10319" y="3536"/>
                  </a:cubicBezTo>
                  <a:lnTo>
                    <a:pt x="10800" y="3536"/>
                  </a:lnTo>
                  <a:lnTo>
                    <a:pt x="10800" y="4375"/>
                  </a:lnTo>
                  <a:cubicBezTo>
                    <a:pt x="10797" y="4478"/>
                    <a:pt x="10874" y="4568"/>
                    <a:pt x="10977" y="4584"/>
                  </a:cubicBezTo>
                  <a:cubicBezTo>
                    <a:pt x="10985" y="4585"/>
                    <a:pt x="10994" y="4585"/>
                    <a:pt x="11002" y="4585"/>
                  </a:cubicBezTo>
                  <a:cubicBezTo>
                    <a:pt x="11111" y="4585"/>
                    <a:pt x="11205" y="4496"/>
                    <a:pt x="11205" y="4382"/>
                  </a:cubicBezTo>
                  <a:lnTo>
                    <a:pt x="11205" y="3536"/>
                  </a:lnTo>
                  <a:close/>
                  <a:moveTo>
                    <a:pt x="852" y="7478"/>
                  </a:moveTo>
                  <a:cubicBezTo>
                    <a:pt x="888" y="7478"/>
                    <a:pt x="918" y="7508"/>
                    <a:pt x="918" y="7546"/>
                  </a:cubicBezTo>
                  <a:lnTo>
                    <a:pt x="918" y="8059"/>
                  </a:lnTo>
                  <a:cubicBezTo>
                    <a:pt x="918" y="8096"/>
                    <a:pt x="888" y="8126"/>
                    <a:pt x="852" y="8126"/>
                  </a:cubicBezTo>
                  <a:lnTo>
                    <a:pt x="473" y="8126"/>
                  </a:lnTo>
                  <a:cubicBezTo>
                    <a:pt x="435" y="8125"/>
                    <a:pt x="406" y="8095"/>
                    <a:pt x="406" y="8059"/>
                  </a:cubicBezTo>
                  <a:lnTo>
                    <a:pt x="405" y="8059"/>
                  </a:lnTo>
                  <a:lnTo>
                    <a:pt x="405" y="7546"/>
                  </a:lnTo>
                  <a:cubicBezTo>
                    <a:pt x="405" y="7508"/>
                    <a:pt x="435" y="7478"/>
                    <a:pt x="473" y="7478"/>
                  </a:cubicBezTo>
                  <a:close/>
                  <a:moveTo>
                    <a:pt x="4955" y="7478"/>
                  </a:moveTo>
                  <a:cubicBezTo>
                    <a:pt x="4991" y="7478"/>
                    <a:pt x="5021" y="7508"/>
                    <a:pt x="5021" y="7546"/>
                  </a:cubicBezTo>
                  <a:lnTo>
                    <a:pt x="5021" y="8057"/>
                  </a:lnTo>
                  <a:cubicBezTo>
                    <a:pt x="5021" y="8095"/>
                    <a:pt x="4991" y="8126"/>
                    <a:pt x="4955" y="8126"/>
                  </a:cubicBezTo>
                  <a:lnTo>
                    <a:pt x="4576" y="8126"/>
                  </a:lnTo>
                  <a:cubicBezTo>
                    <a:pt x="4539" y="8126"/>
                    <a:pt x="4508" y="8096"/>
                    <a:pt x="4508" y="8059"/>
                  </a:cubicBezTo>
                  <a:lnTo>
                    <a:pt x="4508" y="7546"/>
                  </a:lnTo>
                  <a:cubicBezTo>
                    <a:pt x="4508" y="7508"/>
                    <a:pt x="4539" y="7478"/>
                    <a:pt x="4576" y="7478"/>
                  </a:cubicBezTo>
                  <a:close/>
                  <a:moveTo>
                    <a:pt x="9277" y="7478"/>
                  </a:moveTo>
                  <a:cubicBezTo>
                    <a:pt x="9313" y="7478"/>
                    <a:pt x="9342" y="7509"/>
                    <a:pt x="9342" y="7546"/>
                  </a:cubicBezTo>
                  <a:lnTo>
                    <a:pt x="9342" y="8059"/>
                  </a:lnTo>
                  <a:cubicBezTo>
                    <a:pt x="9342" y="8096"/>
                    <a:pt x="9312" y="8126"/>
                    <a:pt x="9274" y="8126"/>
                  </a:cubicBezTo>
                  <a:lnTo>
                    <a:pt x="8895" y="8126"/>
                  </a:lnTo>
                  <a:cubicBezTo>
                    <a:pt x="8858" y="8126"/>
                    <a:pt x="8828" y="8096"/>
                    <a:pt x="8828" y="8059"/>
                  </a:cubicBezTo>
                  <a:lnTo>
                    <a:pt x="8828" y="7546"/>
                  </a:lnTo>
                  <a:cubicBezTo>
                    <a:pt x="8828" y="7508"/>
                    <a:pt x="8858" y="7478"/>
                    <a:pt x="8895" y="7478"/>
                  </a:cubicBezTo>
                  <a:lnTo>
                    <a:pt x="9274" y="7478"/>
                  </a:lnTo>
                  <a:cubicBezTo>
                    <a:pt x="9275" y="7478"/>
                    <a:pt x="9276" y="7478"/>
                    <a:pt x="9277" y="7478"/>
                  </a:cubicBezTo>
                  <a:close/>
                  <a:moveTo>
                    <a:pt x="13352" y="7478"/>
                  </a:moveTo>
                  <a:cubicBezTo>
                    <a:pt x="13388" y="7478"/>
                    <a:pt x="13419" y="7508"/>
                    <a:pt x="13419" y="7546"/>
                  </a:cubicBezTo>
                  <a:lnTo>
                    <a:pt x="13418" y="7546"/>
                  </a:lnTo>
                  <a:lnTo>
                    <a:pt x="13418" y="8059"/>
                  </a:lnTo>
                  <a:cubicBezTo>
                    <a:pt x="13418" y="8096"/>
                    <a:pt x="13388" y="8126"/>
                    <a:pt x="13352" y="8126"/>
                  </a:cubicBezTo>
                  <a:lnTo>
                    <a:pt x="12973" y="8126"/>
                  </a:lnTo>
                  <a:cubicBezTo>
                    <a:pt x="12935" y="8126"/>
                    <a:pt x="12905" y="8096"/>
                    <a:pt x="12905" y="8059"/>
                  </a:cubicBezTo>
                  <a:lnTo>
                    <a:pt x="12905" y="7546"/>
                  </a:lnTo>
                  <a:cubicBezTo>
                    <a:pt x="12905" y="7508"/>
                    <a:pt x="12935" y="7478"/>
                    <a:pt x="12973" y="7478"/>
                  </a:cubicBezTo>
                  <a:close/>
                  <a:moveTo>
                    <a:pt x="7347" y="5642"/>
                  </a:moveTo>
                  <a:cubicBezTo>
                    <a:pt x="7524" y="5642"/>
                    <a:pt x="7668" y="5787"/>
                    <a:pt x="7668" y="5964"/>
                  </a:cubicBezTo>
                  <a:lnTo>
                    <a:pt x="7668" y="7796"/>
                  </a:lnTo>
                  <a:cubicBezTo>
                    <a:pt x="7668" y="8053"/>
                    <a:pt x="7875" y="8260"/>
                    <a:pt x="8132" y="8260"/>
                  </a:cubicBezTo>
                  <a:lnTo>
                    <a:pt x="8502" y="8260"/>
                  </a:lnTo>
                  <a:cubicBezTo>
                    <a:pt x="8584" y="8426"/>
                    <a:pt x="8753" y="8531"/>
                    <a:pt x="8937" y="8531"/>
                  </a:cubicBezTo>
                  <a:lnTo>
                    <a:pt x="9057" y="8531"/>
                  </a:lnTo>
                  <a:lnTo>
                    <a:pt x="9194" y="9962"/>
                  </a:lnTo>
                  <a:lnTo>
                    <a:pt x="4655" y="9962"/>
                  </a:lnTo>
                  <a:lnTo>
                    <a:pt x="4791" y="8531"/>
                  </a:lnTo>
                  <a:lnTo>
                    <a:pt x="4943" y="8531"/>
                  </a:lnTo>
                  <a:cubicBezTo>
                    <a:pt x="5129" y="8531"/>
                    <a:pt x="5298" y="8426"/>
                    <a:pt x="5380" y="8260"/>
                  </a:cubicBezTo>
                  <a:lnTo>
                    <a:pt x="5719" y="8260"/>
                  </a:lnTo>
                  <a:cubicBezTo>
                    <a:pt x="5975" y="8260"/>
                    <a:pt x="6182" y="8053"/>
                    <a:pt x="6182" y="7796"/>
                  </a:cubicBezTo>
                  <a:lnTo>
                    <a:pt x="6182" y="5964"/>
                  </a:lnTo>
                  <a:cubicBezTo>
                    <a:pt x="6182" y="5787"/>
                    <a:pt x="6327" y="5642"/>
                    <a:pt x="6505" y="5642"/>
                  </a:cubicBezTo>
                  <a:close/>
                  <a:moveTo>
                    <a:pt x="2241" y="10367"/>
                  </a:moveTo>
                  <a:lnTo>
                    <a:pt x="2241" y="11738"/>
                  </a:lnTo>
                  <a:cubicBezTo>
                    <a:pt x="2241" y="11771"/>
                    <a:pt x="2215" y="11797"/>
                    <a:pt x="2181" y="11797"/>
                  </a:cubicBezTo>
                  <a:lnTo>
                    <a:pt x="1383" y="11797"/>
                  </a:lnTo>
                  <a:cubicBezTo>
                    <a:pt x="1350" y="11797"/>
                    <a:pt x="1323" y="11771"/>
                    <a:pt x="1323" y="11738"/>
                  </a:cubicBezTo>
                  <a:lnTo>
                    <a:pt x="1323" y="10367"/>
                  </a:lnTo>
                  <a:close/>
                  <a:moveTo>
                    <a:pt x="3271" y="5642"/>
                  </a:moveTo>
                  <a:cubicBezTo>
                    <a:pt x="3448" y="5642"/>
                    <a:pt x="3592" y="5787"/>
                    <a:pt x="3592" y="5964"/>
                  </a:cubicBezTo>
                  <a:lnTo>
                    <a:pt x="3592" y="7796"/>
                  </a:lnTo>
                  <a:cubicBezTo>
                    <a:pt x="3592" y="8053"/>
                    <a:pt x="3799" y="8262"/>
                    <a:pt x="4056" y="8262"/>
                  </a:cubicBezTo>
                  <a:lnTo>
                    <a:pt x="4160" y="8262"/>
                  </a:lnTo>
                  <a:cubicBezTo>
                    <a:pt x="4212" y="8363"/>
                    <a:pt x="4297" y="8443"/>
                    <a:pt x="4402" y="8486"/>
                  </a:cubicBezTo>
                  <a:lnTo>
                    <a:pt x="4256" y="9998"/>
                  </a:lnTo>
                  <a:cubicBezTo>
                    <a:pt x="4248" y="10091"/>
                    <a:pt x="4279" y="10185"/>
                    <a:pt x="4343" y="10254"/>
                  </a:cubicBezTo>
                  <a:lnTo>
                    <a:pt x="4348" y="10260"/>
                  </a:lnTo>
                  <a:lnTo>
                    <a:pt x="4348" y="11738"/>
                  </a:lnTo>
                  <a:cubicBezTo>
                    <a:pt x="4348" y="11771"/>
                    <a:pt x="4321" y="11797"/>
                    <a:pt x="4288" y="11797"/>
                  </a:cubicBezTo>
                  <a:lnTo>
                    <a:pt x="3490" y="11797"/>
                  </a:lnTo>
                  <a:cubicBezTo>
                    <a:pt x="3457" y="11797"/>
                    <a:pt x="3431" y="11771"/>
                    <a:pt x="3431" y="11738"/>
                  </a:cubicBezTo>
                  <a:lnTo>
                    <a:pt x="3431" y="10367"/>
                  </a:lnTo>
                  <a:lnTo>
                    <a:pt x="3691" y="10367"/>
                  </a:lnTo>
                  <a:cubicBezTo>
                    <a:pt x="3692" y="10367"/>
                    <a:pt x="3693" y="10367"/>
                    <a:pt x="3694" y="10367"/>
                  </a:cubicBezTo>
                  <a:cubicBezTo>
                    <a:pt x="3797" y="10367"/>
                    <a:pt x="3885" y="10292"/>
                    <a:pt x="3900" y="10189"/>
                  </a:cubicBezTo>
                  <a:cubicBezTo>
                    <a:pt x="3916" y="10068"/>
                    <a:pt x="3821" y="9962"/>
                    <a:pt x="3700" y="9962"/>
                  </a:cubicBezTo>
                  <a:lnTo>
                    <a:pt x="569" y="9962"/>
                  </a:lnTo>
                  <a:lnTo>
                    <a:pt x="705" y="8531"/>
                  </a:lnTo>
                  <a:lnTo>
                    <a:pt x="856" y="8531"/>
                  </a:lnTo>
                  <a:cubicBezTo>
                    <a:pt x="1040" y="8531"/>
                    <a:pt x="1209" y="8426"/>
                    <a:pt x="1291" y="8260"/>
                  </a:cubicBezTo>
                  <a:lnTo>
                    <a:pt x="1641" y="8260"/>
                  </a:lnTo>
                  <a:cubicBezTo>
                    <a:pt x="1898" y="8260"/>
                    <a:pt x="2107" y="8053"/>
                    <a:pt x="2107" y="7796"/>
                  </a:cubicBezTo>
                  <a:lnTo>
                    <a:pt x="2107" y="5964"/>
                  </a:lnTo>
                  <a:cubicBezTo>
                    <a:pt x="2107" y="5785"/>
                    <a:pt x="2251" y="5642"/>
                    <a:pt x="2429" y="5642"/>
                  </a:cubicBezTo>
                  <a:close/>
                  <a:moveTo>
                    <a:pt x="6345" y="10367"/>
                  </a:moveTo>
                  <a:lnTo>
                    <a:pt x="6345" y="11738"/>
                  </a:lnTo>
                  <a:cubicBezTo>
                    <a:pt x="6345" y="11770"/>
                    <a:pt x="6319" y="11797"/>
                    <a:pt x="6286" y="11797"/>
                  </a:cubicBezTo>
                  <a:lnTo>
                    <a:pt x="5487" y="11797"/>
                  </a:lnTo>
                  <a:cubicBezTo>
                    <a:pt x="5453" y="11797"/>
                    <a:pt x="5427" y="11770"/>
                    <a:pt x="5427" y="11738"/>
                  </a:cubicBezTo>
                  <a:lnTo>
                    <a:pt x="5427" y="10367"/>
                  </a:lnTo>
                  <a:close/>
                  <a:moveTo>
                    <a:pt x="8424" y="10367"/>
                  </a:moveTo>
                  <a:lnTo>
                    <a:pt x="8424" y="11738"/>
                  </a:lnTo>
                  <a:cubicBezTo>
                    <a:pt x="8424" y="11770"/>
                    <a:pt x="8397" y="11797"/>
                    <a:pt x="8365" y="11797"/>
                  </a:cubicBezTo>
                  <a:lnTo>
                    <a:pt x="7566" y="11797"/>
                  </a:lnTo>
                  <a:cubicBezTo>
                    <a:pt x="7532" y="11797"/>
                    <a:pt x="7505" y="11770"/>
                    <a:pt x="7505" y="11738"/>
                  </a:cubicBezTo>
                  <a:lnTo>
                    <a:pt x="7505" y="10367"/>
                  </a:lnTo>
                  <a:close/>
                  <a:moveTo>
                    <a:pt x="11424" y="5642"/>
                  </a:moveTo>
                  <a:cubicBezTo>
                    <a:pt x="11601" y="5642"/>
                    <a:pt x="11745" y="5787"/>
                    <a:pt x="11745" y="5964"/>
                  </a:cubicBezTo>
                  <a:lnTo>
                    <a:pt x="11745" y="7796"/>
                  </a:lnTo>
                  <a:cubicBezTo>
                    <a:pt x="11745" y="8053"/>
                    <a:pt x="11953" y="8260"/>
                    <a:pt x="12209" y="8262"/>
                  </a:cubicBezTo>
                  <a:lnTo>
                    <a:pt x="12579" y="8262"/>
                  </a:lnTo>
                  <a:cubicBezTo>
                    <a:pt x="12661" y="8426"/>
                    <a:pt x="12830" y="8531"/>
                    <a:pt x="13014" y="8531"/>
                  </a:cubicBezTo>
                  <a:lnTo>
                    <a:pt x="13143" y="8531"/>
                  </a:lnTo>
                  <a:lnTo>
                    <a:pt x="13280" y="9962"/>
                  </a:lnTo>
                  <a:lnTo>
                    <a:pt x="10117" y="9962"/>
                  </a:lnTo>
                  <a:cubicBezTo>
                    <a:pt x="9995" y="9962"/>
                    <a:pt x="9901" y="10068"/>
                    <a:pt x="9915" y="10189"/>
                  </a:cubicBezTo>
                  <a:cubicBezTo>
                    <a:pt x="9931" y="10292"/>
                    <a:pt x="10019" y="10367"/>
                    <a:pt x="10121" y="10367"/>
                  </a:cubicBezTo>
                  <a:cubicBezTo>
                    <a:pt x="10122" y="10367"/>
                    <a:pt x="10123" y="10367"/>
                    <a:pt x="10124" y="10367"/>
                  </a:cubicBezTo>
                  <a:lnTo>
                    <a:pt x="10421" y="10367"/>
                  </a:lnTo>
                  <a:lnTo>
                    <a:pt x="10421" y="11738"/>
                  </a:lnTo>
                  <a:cubicBezTo>
                    <a:pt x="10421" y="11771"/>
                    <a:pt x="10394" y="11797"/>
                    <a:pt x="10362" y="11797"/>
                  </a:cubicBezTo>
                  <a:lnTo>
                    <a:pt x="9562" y="11797"/>
                  </a:lnTo>
                  <a:cubicBezTo>
                    <a:pt x="9529" y="11797"/>
                    <a:pt x="9503" y="11771"/>
                    <a:pt x="9503" y="11738"/>
                  </a:cubicBezTo>
                  <a:lnTo>
                    <a:pt x="9503" y="10259"/>
                  </a:lnTo>
                  <a:lnTo>
                    <a:pt x="9508" y="10254"/>
                  </a:lnTo>
                  <a:cubicBezTo>
                    <a:pt x="9573" y="10185"/>
                    <a:pt x="9603" y="10091"/>
                    <a:pt x="9594" y="9998"/>
                  </a:cubicBezTo>
                  <a:lnTo>
                    <a:pt x="9449" y="8486"/>
                  </a:lnTo>
                  <a:cubicBezTo>
                    <a:pt x="9554" y="8442"/>
                    <a:pt x="9640" y="8363"/>
                    <a:pt x="9692" y="8260"/>
                  </a:cubicBezTo>
                  <a:lnTo>
                    <a:pt x="9794" y="8260"/>
                  </a:lnTo>
                  <a:cubicBezTo>
                    <a:pt x="10051" y="8260"/>
                    <a:pt x="10258" y="8053"/>
                    <a:pt x="10258" y="7796"/>
                  </a:cubicBezTo>
                  <a:lnTo>
                    <a:pt x="10258" y="5964"/>
                  </a:lnTo>
                  <a:cubicBezTo>
                    <a:pt x="10260" y="5785"/>
                    <a:pt x="10404" y="5642"/>
                    <a:pt x="10582" y="5642"/>
                  </a:cubicBezTo>
                  <a:close/>
                  <a:moveTo>
                    <a:pt x="12529" y="10367"/>
                  </a:moveTo>
                  <a:lnTo>
                    <a:pt x="12529" y="11738"/>
                  </a:lnTo>
                  <a:cubicBezTo>
                    <a:pt x="12529" y="11770"/>
                    <a:pt x="12502" y="11797"/>
                    <a:pt x="12470" y="11797"/>
                  </a:cubicBezTo>
                  <a:lnTo>
                    <a:pt x="11670" y="11797"/>
                  </a:lnTo>
                  <a:cubicBezTo>
                    <a:pt x="11637" y="11797"/>
                    <a:pt x="11610" y="11771"/>
                    <a:pt x="11610" y="11738"/>
                  </a:cubicBezTo>
                  <a:lnTo>
                    <a:pt x="11610" y="10367"/>
                  </a:lnTo>
                  <a:close/>
                  <a:moveTo>
                    <a:pt x="11203" y="10367"/>
                  </a:moveTo>
                  <a:lnTo>
                    <a:pt x="11203" y="11735"/>
                  </a:lnTo>
                  <a:cubicBezTo>
                    <a:pt x="11203" y="11884"/>
                    <a:pt x="11275" y="12023"/>
                    <a:pt x="11395" y="12111"/>
                  </a:cubicBezTo>
                  <a:cubicBezTo>
                    <a:pt x="11275" y="12260"/>
                    <a:pt x="11208" y="12443"/>
                    <a:pt x="11205" y="12633"/>
                  </a:cubicBezTo>
                  <a:lnTo>
                    <a:pt x="10826" y="12633"/>
                  </a:lnTo>
                  <a:cubicBezTo>
                    <a:pt x="10822" y="12443"/>
                    <a:pt x="10755" y="12260"/>
                    <a:pt x="10636" y="12111"/>
                  </a:cubicBezTo>
                  <a:cubicBezTo>
                    <a:pt x="10755" y="12023"/>
                    <a:pt x="10826" y="11884"/>
                    <a:pt x="10826" y="11735"/>
                  </a:cubicBezTo>
                  <a:lnTo>
                    <a:pt x="10826" y="10367"/>
                  </a:lnTo>
                  <a:close/>
                  <a:moveTo>
                    <a:pt x="1787" y="12201"/>
                  </a:moveTo>
                  <a:cubicBezTo>
                    <a:pt x="2029" y="12201"/>
                    <a:pt x="2229" y="12393"/>
                    <a:pt x="2239" y="12634"/>
                  </a:cubicBezTo>
                  <a:lnTo>
                    <a:pt x="1336" y="12634"/>
                  </a:lnTo>
                  <a:cubicBezTo>
                    <a:pt x="1346" y="12393"/>
                    <a:pt x="1546" y="12201"/>
                    <a:pt x="1787" y="12201"/>
                  </a:cubicBezTo>
                  <a:close/>
                  <a:moveTo>
                    <a:pt x="3026" y="10367"/>
                  </a:moveTo>
                  <a:lnTo>
                    <a:pt x="3026" y="11735"/>
                  </a:lnTo>
                  <a:cubicBezTo>
                    <a:pt x="3024" y="11885"/>
                    <a:pt x="3096" y="12025"/>
                    <a:pt x="3216" y="12111"/>
                  </a:cubicBezTo>
                  <a:cubicBezTo>
                    <a:pt x="3096" y="12260"/>
                    <a:pt x="3029" y="12444"/>
                    <a:pt x="3026" y="12634"/>
                  </a:cubicBezTo>
                  <a:lnTo>
                    <a:pt x="2647" y="12634"/>
                  </a:lnTo>
                  <a:cubicBezTo>
                    <a:pt x="2643" y="12444"/>
                    <a:pt x="2575" y="12260"/>
                    <a:pt x="2455" y="12111"/>
                  </a:cubicBezTo>
                  <a:cubicBezTo>
                    <a:pt x="2576" y="12025"/>
                    <a:pt x="2647" y="11885"/>
                    <a:pt x="2647" y="11735"/>
                  </a:cubicBezTo>
                  <a:lnTo>
                    <a:pt x="2647" y="10367"/>
                  </a:lnTo>
                  <a:close/>
                  <a:moveTo>
                    <a:pt x="3884" y="12201"/>
                  </a:moveTo>
                  <a:cubicBezTo>
                    <a:pt x="4127" y="12201"/>
                    <a:pt x="4325" y="12392"/>
                    <a:pt x="4337" y="12634"/>
                  </a:cubicBezTo>
                  <a:lnTo>
                    <a:pt x="3434" y="12634"/>
                  </a:lnTo>
                  <a:cubicBezTo>
                    <a:pt x="3444" y="12392"/>
                    <a:pt x="3642" y="12201"/>
                    <a:pt x="3884" y="12201"/>
                  </a:cubicBezTo>
                  <a:close/>
                  <a:moveTo>
                    <a:pt x="5023" y="10367"/>
                  </a:moveTo>
                  <a:lnTo>
                    <a:pt x="5023" y="11735"/>
                  </a:lnTo>
                  <a:cubicBezTo>
                    <a:pt x="5021" y="11884"/>
                    <a:pt x="5092" y="12023"/>
                    <a:pt x="5211" y="12111"/>
                  </a:cubicBezTo>
                  <a:cubicBezTo>
                    <a:pt x="5092" y="12261"/>
                    <a:pt x="5026" y="12444"/>
                    <a:pt x="5023" y="12634"/>
                  </a:cubicBezTo>
                  <a:lnTo>
                    <a:pt x="4752" y="12634"/>
                  </a:lnTo>
                  <a:cubicBezTo>
                    <a:pt x="4747" y="12444"/>
                    <a:pt x="4681" y="12261"/>
                    <a:pt x="4563" y="12111"/>
                  </a:cubicBezTo>
                  <a:cubicBezTo>
                    <a:pt x="4683" y="12023"/>
                    <a:pt x="4752" y="11884"/>
                    <a:pt x="4752" y="11735"/>
                  </a:cubicBezTo>
                  <a:lnTo>
                    <a:pt x="4752" y="10367"/>
                  </a:lnTo>
                  <a:close/>
                  <a:moveTo>
                    <a:pt x="5876" y="12201"/>
                  </a:moveTo>
                  <a:cubicBezTo>
                    <a:pt x="6118" y="12201"/>
                    <a:pt x="6316" y="12393"/>
                    <a:pt x="6328" y="12634"/>
                  </a:cubicBezTo>
                  <a:lnTo>
                    <a:pt x="5423" y="12634"/>
                  </a:lnTo>
                  <a:cubicBezTo>
                    <a:pt x="5435" y="12393"/>
                    <a:pt x="5633" y="12201"/>
                    <a:pt x="5876" y="12201"/>
                  </a:cubicBezTo>
                  <a:close/>
                  <a:moveTo>
                    <a:pt x="7100" y="10367"/>
                  </a:moveTo>
                  <a:lnTo>
                    <a:pt x="7100" y="11735"/>
                  </a:lnTo>
                  <a:cubicBezTo>
                    <a:pt x="7100" y="11885"/>
                    <a:pt x="7172" y="12025"/>
                    <a:pt x="7292" y="12111"/>
                  </a:cubicBezTo>
                  <a:cubicBezTo>
                    <a:pt x="7172" y="12260"/>
                    <a:pt x="7105" y="12444"/>
                    <a:pt x="7102" y="12634"/>
                  </a:cubicBezTo>
                  <a:lnTo>
                    <a:pt x="6721" y="12634"/>
                  </a:lnTo>
                  <a:cubicBezTo>
                    <a:pt x="6718" y="12444"/>
                    <a:pt x="6651" y="12260"/>
                    <a:pt x="6531" y="12111"/>
                  </a:cubicBezTo>
                  <a:cubicBezTo>
                    <a:pt x="6651" y="12025"/>
                    <a:pt x="6723" y="11885"/>
                    <a:pt x="6723" y="11735"/>
                  </a:cubicBezTo>
                  <a:lnTo>
                    <a:pt x="6723" y="10367"/>
                  </a:lnTo>
                  <a:close/>
                  <a:moveTo>
                    <a:pt x="7973" y="12201"/>
                  </a:moveTo>
                  <a:lnTo>
                    <a:pt x="7973" y="12201"/>
                  </a:lnTo>
                  <a:cubicBezTo>
                    <a:pt x="8214" y="12201"/>
                    <a:pt x="8413" y="12393"/>
                    <a:pt x="8423" y="12634"/>
                  </a:cubicBezTo>
                  <a:lnTo>
                    <a:pt x="7519" y="12634"/>
                  </a:lnTo>
                  <a:cubicBezTo>
                    <a:pt x="7530" y="12391"/>
                    <a:pt x="7729" y="12201"/>
                    <a:pt x="7973" y="12201"/>
                  </a:cubicBezTo>
                  <a:close/>
                  <a:moveTo>
                    <a:pt x="9100" y="10367"/>
                  </a:moveTo>
                  <a:lnTo>
                    <a:pt x="9100" y="11735"/>
                  </a:lnTo>
                  <a:cubicBezTo>
                    <a:pt x="9100" y="11884"/>
                    <a:pt x="9169" y="12023"/>
                    <a:pt x="9289" y="12111"/>
                  </a:cubicBezTo>
                  <a:cubicBezTo>
                    <a:pt x="9171" y="12261"/>
                    <a:pt x="9104" y="12444"/>
                    <a:pt x="9100" y="12634"/>
                  </a:cubicBezTo>
                  <a:lnTo>
                    <a:pt x="8829" y="12634"/>
                  </a:lnTo>
                  <a:cubicBezTo>
                    <a:pt x="8826" y="12444"/>
                    <a:pt x="8760" y="12261"/>
                    <a:pt x="8642" y="12111"/>
                  </a:cubicBezTo>
                  <a:cubicBezTo>
                    <a:pt x="8760" y="12023"/>
                    <a:pt x="8831" y="11884"/>
                    <a:pt x="8829" y="11735"/>
                  </a:cubicBezTo>
                  <a:lnTo>
                    <a:pt x="8829" y="10367"/>
                  </a:lnTo>
                  <a:close/>
                  <a:moveTo>
                    <a:pt x="12059" y="12201"/>
                  </a:moveTo>
                  <a:cubicBezTo>
                    <a:pt x="12303" y="12201"/>
                    <a:pt x="12502" y="12392"/>
                    <a:pt x="12512" y="12634"/>
                  </a:cubicBezTo>
                  <a:lnTo>
                    <a:pt x="11608" y="12634"/>
                  </a:lnTo>
                  <a:cubicBezTo>
                    <a:pt x="11617" y="12392"/>
                    <a:pt x="11817" y="12201"/>
                    <a:pt x="12059" y="12201"/>
                  </a:cubicBezTo>
                  <a:close/>
                  <a:moveTo>
                    <a:pt x="9953" y="12202"/>
                  </a:moveTo>
                  <a:cubicBezTo>
                    <a:pt x="10194" y="12202"/>
                    <a:pt x="10392" y="12392"/>
                    <a:pt x="10404" y="12633"/>
                  </a:cubicBezTo>
                  <a:lnTo>
                    <a:pt x="10336" y="12633"/>
                  </a:lnTo>
                  <a:cubicBezTo>
                    <a:pt x="10335" y="12633"/>
                    <a:pt x="10334" y="12633"/>
                    <a:pt x="10333" y="12633"/>
                  </a:cubicBezTo>
                  <a:cubicBezTo>
                    <a:pt x="10229" y="12633"/>
                    <a:pt x="10141" y="12709"/>
                    <a:pt x="10127" y="12810"/>
                  </a:cubicBezTo>
                  <a:cubicBezTo>
                    <a:pt x="10111" y="12931"/>
                    <a:pt x="10206" y="13038"/>
                    <a:pt x="10327" y="13038"/>
                  </a:cubicBezTo>
                  <a:lnTo>
                    <a:pt x="13418" y="13038"/>
                  </a:lnTo>
                  <a:lnTo>
                    <a:pt x="13418" y="13417"/>
                  </a:lnTo>
                  <a:lnTo>
                    <a:pt x="406" y="13417"/>
                  </a:lnTo>
                  <a:lnTo>
                    <a:pt x="406" y="13039"/>
                  </a:lnTo>
                  <a:lnTo>
                    <a:pt x="9447" y="13039"/>
                  </a:lnTo>
                  <a:cubicBezTo>
                    <a:pt x="9448" y="13039"/>
                    <a:pt x="9449" y="13039"/>
                    <a:pt x="9450" y="13039"/>
                  </a:cubicBezTo>
                  <a:cubicBezTo>
                    <a:pt x="9554" y="13039"/>
                    <a:pt x="9642" y="12962"/>
                    <a:pt x="9656" y="12859"/>
                  </a:cubicBezTo>
                  <a:cubicBezTo>
                    <a:pt x="9668" y="12757"/>
                    <a:pt x="9600" y="12662"/>
                    <a:pt x="9500" y="12639"/>
                  </a:cubicBezTo>
                  <a:cubicBezTo>
                    <a:pt x="9509" y="12397"/>
                    <a:pt x="9707" y="12204"/>
                    <a:pt x="9950" y="12202"/>
                  </a:cubicBezTo>
                  <a:cubicBezTo>
                    <a:pt x="9951" y="12202"/>
                    <a:pt x="9952" y="12202"/>
                    <a:pt x="9953" y="12202"/>
                  </a:cubicBezTo>
                  <a:close/>
                  <a:moveTo>
                    <a:pt x="2439" y="1"/>
                  </a:moveTo>
                  <a:cubicBezTo>
                    <a:pt x="2255" y="1"/>
                    <a:pt x="2105" y="150"/>
                    <a:pt x="2105" y="333"/>
                  </a:cubicBezTo>
                  <a:lnTo>
                    <a:pt x="2105" y="528"/>
                  </a:lnTo>
                  <a:cubicBezTo>
                    <a:pt x="1736" y="567"/>
                    <a:pt x="1457" y="879"/>
                    <a:pt x="1457" y="1251"/>
                  </a:cubicBezTo>
                  <a:lnTo>
                    <a:pt x="1457" y="1376"/>
                  </a:lnTo>
                  <a:cubicBezTo>
                    <a:pt x="1458" y="1515"/>
                    <a:pt x="1545" y="1637"/>
                    <a:pt x="1673" y="1683"/>
                  </a:cubicBezTo>
                  <a:lnTo>
                    <a:pt x="1673" y="1961"/>
                  </a:lnTo>
                  <a:cubicBezTo>
                    <a:pt x="1673" y="1961"/>
                    <a:pt x="1759" y="2807"/>
                    <a:pt x="1921" y="3199"/>
                  </a:cubicBezTo>
                  <a:cubicBezTo>
                    <a:pt x="1782" y="3280"/>
                    <a:pt x="1700" y="3601"/>
                    <a:pt x="1700" y="3601"/>
                  </a:cubicBezTo>
                  <a:lnTo>
                    <a:pt x="1700" y="3721"/>
                  </a:lnTo>
                  <a:lnTo>
                    <a:pt x="834" y="4066"/>
                  </a:lnTo>
                  <a:cubicBezTo>
                    <a:pt x="559" y="4179"/>
                    <a:pt x="379" y="4445"/>
                    <a:pt x="379" y="4742"/>
                  </a:cubicBezTo>
                  <a:lnTo>
                    <a:pt x="379" y="7073"/>
                  </a:lnTo>
                  <a:cubicBezTo>
                    <a:pt x="159" y="7124"/>
                    <a:pt x="2" y="7319"/>
                    <a:pt x="2" y="7547"/>
                  </a:cubicBezTo>
                  <a:lnTo>
                    <a:pt x="2" y="8060"/>
                  </a:lnTo>
                  <a:cubicBezTo>
                    <a:pt x="2" y="8250"/>
                    <a:pt x="115" y="8422"/>
                    <a:pt x="291" y="8495"/>
                  </a:cubicBezTo>
                  <a:lnTo>
                    <a:pt x="147" y="10001"/>
                  </a:lnTo>
                  <a:cubicBezTo>
                    <a:pt x="131" y="10158"/>
                    <a:pt x="228" y="10303"/>
                    <a:pt x="378" y="10351"/>
                  </a:cubicBezTo>
                  <a:cubicBezTo>
                    <a:pt x="412" y="10361"/>
                    <a:pt x="448" y="10367"/>
                    <a:pt x="484" y="10367"/>
                  </a:cubicBezTo>
                  <a:lnTo>
                    <a:pt x="918" y="10367"/>
                  </a:lnTo>
                  <a:lnTo>
                    <a:pt x="918" y="11735"/>
                  </a:lnTo>
                  <a:cubicBezTo>
                    <a:pt x="918" y="11884"/>
                    <a:pt x="990" y="12023"/>
                    <a:pt x="1111" y="12111"/>
                  </a:cubicBezTo>
                  <a:cubicBezTo>
                    <a:pt x="991" y="12258"/>
                    <a:pt x="924" y="12443"/>
                    <a:pt x="919" y="12633"/>
                  </a:cubicBezTo>
                  <a:lnTo>
                    <a:pt x="334" y="12633"/>
                  </a:lnTo>
                  <a:cubicBezTo>
                    <a:pt x="150" y="12633"/>
                    <a:pt x="2" y="12781"/>
                    <a:pt x="0" y="12966"/>
                  </a:cubicBezTo>
                  <a:lnTo>
                    <a:pt x="0" y="13487"/>
                  </a:lnTo>
                  <a:cubicBezTo>
                    <a:pt x="0" y="13672"/>
                    <a:pt x="150" y="13822"/>
                    <a:pt x="334" y="13822"/>
                  </a:cubicBezTo>
                  <a:lnTo>
                    <a:pt x="13490" y="13822"/>
                  </a:lnTo>
                  <a:cubicBezTo>
                    <a:pt x="13673" y="13822"/>
                    <a:pt x="13823" y="13672"/>
                    <a:pt x="13823" y="13487"/>
                  </a:cubicBezTo>
                  <a:lnTo>
                    <a:pt x="13850" y="12967"/>
                  </a:lnTo>
                  <a:cubicBezTo>
                    <a:pt x="13850" y="12783"/>
                    <a:pt x="13700" y="12634"/>
                    <a:pt x="13516" y="12634"/>
                  </a:cubicBezTo>
                  <a:lnTo>
                    <a:pt x="12904" y="12634"/>
                  </a:lnTo>
                  <a:cubicBezTo>
                    <a:pt x="12899" y="12443"/>
                    <a:pt x="12830" y="12258"/>
                    <a:pt x="12706" y="12111"/>
                  </a:cubicBezTo>
                  <a:cubicBezTo>
                    <a:pt x="12829" y="12026"/>
                    <a:pt x="12904" y="11885"/>
                    <a:pt x="12904" y="11735"/>
                  </a:cubicBezTo>
                  <a:lnTo>
                    <a:pt x="12904" y="10367"/>
                  </a:lnTo>
                  <a:lnTo>
                    <a:pt x="13356" y="10367"/>
                  </a:lnTo>
                  <a:cubicBezTo>
                    <a:pt x="13383" y="10367"/>
                    <a:pt x="13411" y="10364"/>
                    <a:pt x="13437" y="10358"/>
                  </a:cubicBezTo>
                  <a:cubicBezTo>
                    <a:pt x="13614" y="10313"/>
                    <a:pt x="13713" y="10158"/>
                    <a:pt x="13699" y="10002"/>
                  </a:cubicBezTo>
                  <a:lnTo>
                    <a:pt x="13550" y="8495"/>
                  </a:lnTo>
                  <a:cubicBezTo>
                    <a:pt x="13731" y="8425"/>
                    <a:pt x="13849" y="8253"/>
                    <a:pt x="13850" y="8060"/>
                  </a:cubicBezTo>
                  <a:lnTo>
                    <a:pt x="13850" y="7547"/>
                  </a:lnTo>
                  <a:cubicBezTo>
                    <a:pt x="13850" y="7319"/>
                    <a:pt x="13693" y="7124"/>
                    <a:pt x="13473" y="7073"/>
                  </a:cubicBezTo>
                  <a:lnTo>
                    <a:pt x="13473" y="4742"/>
                  </a:lnTo>
                  <a:cubicBezTo>
                    <a:pt x="13473" y="4445"/>
                    <a:pt x="13291" y="4177"/>
                    <a:pt x="13016" y="4068"/>
                  </a:cubicBezTo>
                  <a:lnTo>
                    <a:pt x="12150" y="3721"/>
                  </a:lnTo>
                  <a:lnTo>
                    <a:pt x="12150" y="3601"/>
                  </a:lnTo>
                  <a:cubicBezTo>
                    <a:pt x="12150" y="3601"/>
                    <a:pt x="12065" y="3280"/>
                    <a:pt x="11925" y="3199"/>
                  </a:cubicBezTo>
                  <a:cubicBezTo>
                    <a:pt x="12088" y="2809"/>
                    <a:pt x="12176" y="1961"/>
                    <a:pt x="12176" y="1961"/>
                  </a:cubicBezTo>
                  <a:lnTo>
                    <a:pt x="12176" y="1683"/>
                  </a:lnTo>
                  <a:cubicBezTo>
                    <a:pt x="12306" y="1637"/>
                    <a:pt x="12392" y="1515"/>
                    <a:pt x="12392" y="1378"/>
                  </a:cubicBezTo>
                  <a:lnTo>
                    <a:pt x="12392" y="1251"/>
                  </a:lnTo>
                  <a:cubicBezTo>
                    <a:pt x="12393" y="879"/>
                    <a:pt x="12114" y="567"/>
                    <a:pt x="11744" y="528"/>
                  </a:cubicBezTo>
                  <a:lnTo>
                    <a:pt x="11744" y="335"/>
                  </a:lnTo>
                  <a:cubicBezTo>
                    <a:pt x="11744" y="150"/>
                    <a:pt x="11595" y="1"/>
                    <a:pt x="11411" y="1"/>
                  </a:cubicBezTo>
                  <a:lnTo>
                    <a:pt x="10620" y="1"/>
                  </a:lnTo>
                  <a:cubicBezTo>
                    <a:pt x="10436" y="1"/>
                    <a:pt x="10286" y="150"/>
                    <a:pt x="10286" y="335"/>
                  </a:cubicBezTo>
                  <a:lnTo>
                    <a:pt x="10286" y="528"/>
                  </a:lnTo>
                  <a:cubicBezTo>
                    <a:pt x="9917" y="567"/>
                    <a:pt x="9637" y="879"/>
                    <a:pt x="9637" y="1251"/>
                  </a:cubicBezTo>
                  <a:lnTo>
                    <a:pt x="9637" y="1376"/>
                  </a:lnTo>
                  <a:cubicBezTo>
                    <a:pt x="9639" y="1515"/>
                    <a:pt x="9725" y="1637"/>
                    <a:pt x="9853" y="1683"/>
                  </a:cubicBezTo>
                  <a:lnTo>
                    <a:pt x="9853" y="1961"/>
                  </a:lnTo>
                  <a:cubicBezTo>
                    <a:pt x="9853" y="1961"/>
                    <a:pt x="9936" y="2807"/>
                    <a:pt x="10098" y="3199"/>
                  </a:cubicBezTo>
                  <a:cubicBezTo>
                    <a:pt x="9960" y="3280"/>
                    <a:pt x="9881" y="3601"/>
                    <a:pt x="9881" y="3601"/>
                  </a:cubicBezTo>
                  <a:lnTo>
                    <a:pt x="9881" y="3725"/>
                  </a:lnTo>
                  <a:lnTo>
                    <a:pt x="9022" y="4068"/>
                  </a:lnTo>
                  <a:cubicBezTo>
                    <a:pt x="9008" y="4073"/>
                    <a:pt x="8993" y="4081"/>
                    <a:pt x="8982" y="4089"/>
                  </a:cubicBezTo>
                  <a:cubicBezTo>
                    <a:pt x="8965" y="4082"/>
                    <a:pt x="8949" y="4075"/>
                    <a:pt x="8931" y="4068"/>
                  </a:cubicBezTo>
                  <a:lnTo>
                    <a:pt x="8073" y="3725"/>
                  </a:lnTo>
                  <a:lnTo>
                    <a:pt x="8073" y="3601"/>
                  </a:lnTo>
                  <a:cubicBezTo>
                    <a:pt x="8073" y="3601"/>
                    <a:pt x="7976" y="3280"/>
                    <a:pt x="7836" y="3199"/>
                  </a:cubicBezTo>
                  <a:cubicBezTo>
                    <a:pt x="7999" y="2807"/>
                    <a:pt x="8100" y="1961"/>
                    <a:pt x="8100" y="1961"/>
                  </a:cubicBezTo>
                  <a:lnTo>
                    <a:pt x="8100" y="1683"/>
                  </a:lnTo>
                  <a:cubicBezTo>
                    <a:pt x="8228" y="1637"/>
                    <a:pt x="8315" y="1515"/>
                    <a:pt x="8316" y="1376"/>
                  </a:cubicBezTo>
                  <a:lnTo>
                    <a:pt x="8316" y="1251"/>
                  </a:lnTo>
                  <a:cubicBezTo>
                    <a:pt x="8316" y="875"/>
                    <a:pt x="8019" y="564"/>
                    <a:pt x="7640" y="528"/>
                  </a:cubicBezTo>
                  <a:lnTo>
                    <a:pt x="7640" y="333"/>
                  </a:lnTo>
                  <a:cubicBezTo>
                    <a:pt x="7640" y="150"/>
                    <a:pt x="7491" y="1"/>
                    <a:pt x="7308" y="1"/>
                  </a:cubicBezTo>
                  <a:lnTo>
                    <a:pt x="6517" y="1"/>
                  </a:lnTo>
                  <a:cubicBezTo>
                    <a:pt x="6332" y="1"/>
                    <a:pt x="6182" y="150"/>
                    <a:pt x="6182" y="333"/>
                  </a:cubicBezTo>
                  <a:lnTo>
                    <a:pt x="6182" y="528"/>
                  </a:lnTo>
                  <a:cubicBezTo>
                    <a:pt x="5814" y="567"/>
                    <a:pt x="5533" y="879"/>
                    <a:pt x="5534" y="1251"/>
                  </a:cubicBezTo>
                  <a:lnTo>
                    <a:pt x="5534" y="1376"/>
                  </a:lnTo>
                  <a:cubicBezTo>
                    <a:pt x="5534" y="1515"/>
                    <a:pt x="5621" y="1637"/>
                    <a:pt x="5750" y="1683"/>
                  </a:cubicBezTo>
                  <a:lnTo>
                    <a:pt x="5750" y="1961"/>
                  </a:lnTo>
                  <a:cubicBezTo>
                    <a:pt x="5750" y="1961"/>
                    <a:pt x="5848" y="2807"/>
                    <a:pt x="6010" y="3199"/>
                  </a:cubicBezTo>
                  <a:cubicBezTo>
                    <a:pt x="5871" y="3280"/>
                    <a:pt x="5778" y="3601"/>
                    <a:pt x="5778" y="3601"/>
                  </a:cubicBezTo>
                  <a:lnTo>
                    <a:pt x="5778" y="3725"/>
                  </a:lnTo>
                  <a:lnTo>
                    <a:pt x="4917" y="4068"/>
                  </a:lnTo>
                  <a:cubicBezTo>
                    <a:pt x="4903" y="4073"/>
                    <a:pt x="4889" y="4081"/>
                    <a:pt x="4874" y="4088"/>
                  </a:cubicBezTo>
                  <a:cubicBezTo>
                    <a:pt x="4858" y="4081"/>
                    <a:pt x="4844" y="4073"/>
                    <a:pt x="4828" y="4068"/>
                  </a:cubicBezTo>
                  <a:lnTo>
                    <a:pt x="3969" y="3725"/>
                  </a:lnTo>
                  <a:lnTo>
                    <a:pt x="3969" y="3601"/>
                  </a:lnTo>
                  <a:cubicBezTo>
                    <a:pt x="3969" y="3601"/>
                    <a:pt x="3887" y="3280"/>
                    <a:pt x="3749" y="3199"/>
                  </a:cubicBezTo>
                  <a:cubicBezTo>
                    <a:pt x="3910" y="2807"/>
                    <a:pt x="3995" y="1961"/>
                    <a:pt x="3995" y="1961"/>
                  </a:cubicBezTo>
                  <a:lnTo>
                    <a:pt x="3995" y="1683"/>
                  </a:lnTo>
                  <a:cubicBezTo>
                    <a:pt x="4125" y="1637"/>
                    <a:pt x="4212" y="1515"/>
                    <a:pt x="4212" y="1376"/>
                  </a:cubicBezTo>
                  <a:lnTo>
                    <a:pt x="4212" y="1251"/>
                  </a:lnTo>
                  <a:cubicBezTo>
                    <a:pt x="4213" y="879"/>
                    <a:pt x="3933" y="567"/>
                    <a:pt x="3563" y="528"/>
                  </a:cubicBezTo>
                  <a:lnTo>
                    <a:pt x="3563" y="333"/>
                  </a:lnTo>
                  <a:cubicBezTo>
                    <a:pt x="3563" y="150"/>
                    <a:pt x="3415"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4"/>
          <p:cNvSpPr txBox="1"/>
          <p:nvPr/>
        </p:nvSpPr>
        <p:spPr>
          <a:xfrm>
            <a:off x="739515" y="3353758"/>
            <a:ext cx="1423800" cy="831300"/>
          </a:xfrm>
          <a:prstGeom prst="rect">
            <a:avLst/>
          </a:prstGeom>
          <a:noFill/>
          <a:ln>
            <a:noFill/>
          </a:ln>
        </p:spPr>
        <p:txBody>
          <a:bodyPr spcFirstLastPara="1" wrap="square" lIns="91425" tIns="91425" rIns="91425" bIns="91425" anchor="t" anchorCtr="0">
            <a:noAutofit/>
          </a:bodyPr>
          <a:lstStyle/>
          <a:p>
            <a:pPr lvl="1" algn="ctr">
              <a:spcBef>
                <a:spcPts val="0"/>
              </a:spcBef>
              <a:buNone/>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400" i="1"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(Engorgement)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2" name="Google Shape;212;p24"/>
          <p:cNvSpPr txBox="1"/>
          <p:nvPr/>
        </p:nvSpPr>
        <p:spPr>
          <a:xfrm>
            <a:off x="7019369" y="3329908"/>
            <a:ext cx="1423800" cy="1046410"/>
          </a:xfrm>
          <a:prstGeom prst="rect">
            <a:avLst/>
          </a:prstGeom>
          <a:noFill/>
          <a:ln>
            <a:noFill/>
          </a:ln>
        </p:spPr>
        <p:txBody>
          <a:bodyPr spcFirstLastPara="1" wrap="square" lIns="91425" tIns="91425" rIns="91425" bIns="91425" anchor="t" anchorCtr="0">
            <a:spAutoFit/>
          </a:bodyPr>
          <a:lstStyle/>
          <a:p>
            <a:pPr lvl="1" algn="ct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Saluran</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Tersumbat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(Obstructed Duct)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4" name="Google Shape;214;p24"/>
          <p:cNvSpPr txBox="1"/>
          <p:nvPr/>
        </p:nvSpPr>
        <p:spPr>
          <a:xfrm>
            <a:off x="2300700" y="1972223"/>
            <a:ext cx="1423800" cy="636041"/>
          </a:xfrm>
          <a:prstGeom prst="rect">
            <a:avLst/>
          </a:prstGeom>
          <a:noFill/>
          <a:ln>
            <a:noFill/>
          </a:ln>
        </p:spPr>
        <p:txBody>
          <a:bodyPr spcFirstLastPara="1" wrap="square" lIns="91425" tIns="91425" rIns="91425" bIns="91425" anchor="t" anchorCtr="0">
            <a:spAutoFit/>
          </a:bodyPr>
          <a:lstStyle/>
          <a:p>
            <a:pPr lvl="1" algn="ctr">
              <a:lnSpc>
                <a:spcPct val="150000"/>
              </a:lnSpc>
              <a:spcAft>
                <a:spcPts val="1000"/>
              </a:spcAft>
            </a:pPr>
            <a:r>
              <a:rPr lang="en-US" i="1" dirty="0">
                <a:effectLst/>
                <a:latin typeface="Times New Roman" panose="02020603050405020304" pitchFamily="18" charset="0"/>
                <a:ea typeface="Calibri" panose="020F0502020204030204" pitchFamily="34" charset="0"/>
                <a:cs typeface="Times New Roman" panose="02020603050405020304" pitchFamily="18" charset="0"/>
              </a:rPr>
              <a:t>Mastitis</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5" name="Google Shape;215;p24"/>
          <p:cNvSpPr txBox="1"/>
          <p:nvPr/>
        </p:nvSpPr>
        <p:spPr>
          <a:xfrm>
            <a:off x="3879614" y="3384094"/>
            <a:ext cx="1423800" cy="400079"/>
          </a:xfrm>
          <a:prstGeom prst="rect">
            <a:avLst/>
          </a:prstGeom>
          <a:noFill/>
          <a:ln>
            <a:noFill/>
          </a:ln>
        </p:spPr>
        <p:txBody>
          <a:bodyPr spcFirstLastPara="1" wrap="square" lIns="91425" tIns="91425" rIns="91425" bIns="91425" anchor="t" anchorCtr="0">
            <a:spAutoFit/>
          </a:bodyPr>
          <a:lstStyle/>
          <a:p>
            <a:pPr lvl="1" algn="ct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8" name="Google Shape;218;p24"/>
          <p:cNvSpPr txBox="1"/>
          <p:nvPr/>
        </p:nvSpPr>
        <p:spPr>
          <a:xfrm>
            <a:off x="5436788" y="1356654"/>
            <a:ext cx="1423800" cy="1046410"/>
          </a:xfrm>
          <a:prstGeom prst="rect">
            <a:avLst/>
          </a:prstGeom>
          <a:noFill/>
          <a:ln>
            <a:noFill/>
          </a:ln>
        </p:spPr>
        <p:txBody>
          <a:bodyPr spcFirstLastPara="1" wrap="square" lIns="91425" tIns="91425" rIns="91425" bIns="91425" anchor="t" anchorCtr="0">
            <a:spAutoFit/>
          </a:bodyPr>
          <a:lstStyle/>
          <a:p>
            <a:pPr lvl="1" algn="ct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(Abraded and or cracked nipple)</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0" name="Google Shape;220;p24"/>
          <p:cNvCxnSpPr>
            <a:cxnSpLocks/>
            <a:stCxn id="138" idx="0"/>
            <a:endCxn id="214" idx="2"/>
          </p:cNvCxnSpPr>
          <p:nvPr/>
        </p:nvCxnSpPr>
        <p:spPr>
          <a:xfrm flipV="1">
            <a:off x="3012600" y="2403064"/>
            <a:ext cx="0" cy="288569"/>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24"/>
          <p:cNvCxnSpPr>
            <a:cxnSpLocks/>
            <a:stCxn id="143" idx="2"/>
          </p:cNvCxnSpPr>
          <p:nvPr/>
        </p:nvCxnSpPr>
        <p:spPr>
          <a:xfrm>
            <a:off x="4572000" y="3127120"/>
            <a:ext cx="0" cy="218700"/>
          </a:xfrm>
          <a:prstGeom prst="straightConnector1">
            <a:avLst/>
          </a:prstGeom>
          <a:noFill/>
          <a:ln w="9525" cap="flat" cmpd="sng">
            <a:solidFill>
              <a:schemeClr val="dk1"/>
            </a:solidFill>
            <a:prstDash val="solid"/>
            <a:round/>
            <a:headEnd type="none" w="med" len="med"/>
            <a:tailEnd type="none" w="med" len="med"/>
          </a:ln>
        </p:spPr>
      </p:cxnSp>
      <p:cxnSp>
        <p:nvCxnSpPr>
          <p:cNvPr id="222" name="Google Shape;222;p24"/>
          <p:cNvCxnSpPr>
            <a:stCxn id="137" idx="0"/>
            <a:endCxn id="218" idx="2"/>
          </p:cNvCxnSpPr>
          <p:nvPr/>
        </p:nvCxnSpPr>
        <p:spPr>
          <a:xfrm flipV="1">
            <a:off x="6148688" y="2403064"/>
            <a:ext cx="0" cy="291444"/>
          </a:xfrm>
          <a:prstGeom prst="straightConnector1">
            <a:avLst/>
          </a:prstGeom>
          <a:noFill/>
          <a:ln w="9525" cap="flat" cmpd="sng">
            <a:solidFill>
              <a:schemeClr val="dk1"/>
            </a:solidFill>
            <a:prstDash val="solid"/>
            <a:round/>
            <a:headEnd type="none" w="med" len="med"/>
            <a:tailEnd type="none" w="med" len="med"/>
          </a:ln>
        </p:spPr>
      </p:cxnSp>
      <p:cxnSp>
        <p:nvCxnSpPr>
          <p:cNvPr id="223" name="Google Shape;223;p24"/>
          <p:cNvCxnSpPr>
            <a:cxnSpLocks/>
            <a:stCxn id="139" idx="2"/>
          </p:cNvCxnSpPr>
          <p:nvPr/>
        </p:nvCxnSpPr>
        <p:spPr>
          <a:xfrm>
            <a:off x="7712100" y="3118108"/>
            <a:ext cx="0" cy="227700"/>
          </a:xfrm>
          <a:prstGeom prst="straightConnector1">
            <a:avLst/>
          </a:prstGeom>
          <a:noFill/>
          <a:ln w="9525" cap="flat" cmpd="sng">
            <a:solidFill>
              <a:schemeClr val="dk1"/>
            </a:solidFill>
            <a:prstDash val="solid"/>
            <a:round/>
            <a:headEnd type="none" w="med" len="med"/>
            <a:tailEnd type="none" w="med" len="med"/>
          </a:ln>
        </p:spPr>
      </p:cxnSp>
      <p:cxnSp>
        <p:nvCxnSpPr>
          <p:cNvPr id="224" name="Google Shape;224;p24"/>
          <p:cNvCxnSpPr>
            <a:cxnSpLocks/>
            <a:stCxn id="136" idx="2"/>
          </p:cNvCxnSpPr>
          <p:nvPr/>
        </p:nvCxnSpPr>
        <p:spPr>
          <a:xfrm>
            <a:off x="1438323" y="3118108"/>
            <a:ext cx="0" cy="2277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49AACBF8-D1C8-7D95-6B60-106930B72924}"/>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0893A4FB-AFE7-6C15-12F7-875101B4B1B1}"/>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(Engorgement)</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C5F6C2FC-9705-BC81-818D-60F2F8DD28B6}"/>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Penyebab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92075" indent="-92075" algn="just">
              <a:lnSpc>
                <a:spcPct val="100000"/>
              </a:lnSpc>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Payudara bengkak disebabkan karena menyusui yang tidak kontinyu, sehingga sisa ASI terkumpul pada daerah duktus.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melahirkan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penggunaan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keadaan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susu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menyebabkan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sumbatan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duktus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92075" indent="-92075" algn="just">
              <a:lnSpc>
                <a:spcPct val="100000"/>
              </a:lnSpc>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Gejala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92075" indent="-92075" algn="just">
              <a:lnSpc>
                <a:spcPct val="100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dibedakan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92075" indent="-92075" algn="just">
              <a:lnSpc>
                <a:spcPct val="10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Pada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odem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kencang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kulit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mengkilat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walau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24 jam. </a:t>
            </a:r>
          </a:p>
          <a:p>
            <a:pPr marL="92075" indent="-92075" algn="just">
              <a:lnSpc>
                <a:spcPct val="100000"/>
              </a:lnSpc>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Sedangkan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Bila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dirty="0">
              <a:solidFill>
                <a:schemeClr val="dk1"/>
              </a:solidFill>
            </a:endParaRPr>
          </a:p>
        </p:txBody>
      </p:sp>
      <p:pic>
        <p:nvPicPr>
          <p:cNvPr id="127" name="Google Shape;127;p23">
            <a:extLst>
              <a:ext uri="{FF2B5EF4-FFF2-40B4-BE49-F238E27FC236}">
                <a16:creationId xmlns:a16="http://schemas.microsoft.com/office/drawing/2014/main" id="{AFB06073-7E61-AB4E-1212-617207EF149C}"/>
              </a:ext>
            </a:extLst>
          </p:cNvPr>
          <p:cNvPicPr preferRelativeResize="0"/>
          <p:nvPr/>
        </p:nvPicPr>
        <p:blipFill>
          <a:blip r:embed="rId3">
            <a:alphaModFix/>
          </a:blip>
          <a:stretch>
            <a:fillRect/>
          </a:stretch>
        </p:blipFill>
        <p:spPr>
          <a:xfrm>
            <a:off x="788994" y="4616182"/>
            <a:ext cx="702623" cy="777821"/>
          </a:xfrm>
          <a:prstGeom prst="rect">
            <a:avLst/>
          </a:prstGeom>
          <a:noFill/>
          <a:ln>
            <a:noFill/>
          </a:ln>
        </p:spPr>
      </p:pic>
      <p:pic>
        <p:nvPicPr>
          <p:cNvPr id="128" name="Google Shape;128;p23">
            <a:extLst>
              <a:ext uri="{FF2B5EF4-FFF2-40B4-BE49-F238E27FC236}">
                <a16:creationId xmlns:a16="http://schemas.microsoft.com/office/drawing/2014/main" id="{F28B54DE-36FB-C5F9-6659-F0F94FB2B9DB}"/>
              </a:ext>
            </a:extLst>
          </p:cNvPr>
          <p:cNvPicPr preferRelativeResize="0"/>
          <p:nvPr/>
        </p:nvPicPr>
        <p:blipFill>
          <a:blip r:embed="rId4">
            <a:alphaModFix/>
          </a:blip>
          <a:stretch>
            <a:fillRect/>
          </a:stretch>
        </p:blipFill>
        <p:spPr>
          <a:xfrm>
            <a:off x="0" y="4432118"/>
            <a:ext cx="946067" cy="961885"/>
          </a:xfrm>
          <a:prstGeom prst="rect">
            <a:avLst/>
          </a:prstGeom>
          <a:noFill/>
          <a:ln>
            <a:noFill/>
          </a:ln>
        </p:spPr>
      </p:pic>
      <p:pic>
        <p:nvPicPr>
          <p:cNvPr id="129" name="Google Shape;129;p23">
            <a:extLst>
              <a:ext uri="{FF2B5EF4-FFF2-40B4-BE49-F238E27FC236}">
                <a16:creationId xmlns:a16="http://schemas.microsoft.com/office/drawing/2014/main" id="{A639143D-195A-B985-5783-56815A6B9DF9}"/>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98C693BF-0887-F995-7BA4-241F3D85FB5A}"/>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89663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7655191A-D26E-3E3E-8147-054C11B65257}"/>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1B5BF566-59DC-0ECB-1761-C762F1B0414E}"/>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FB81D06B-FE19-EE1E-BA4D-E5A94157CD64}"/>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Pencegahan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0000"/>
              </a:lnSpc>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lvl="0" indent="-346075"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segera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lahir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perlekatan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lvl="0" indent="-346075"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jadwal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jadwal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on demand)</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lvl="0" indent="-346075"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pompa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produksi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melebihi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lvl="0" indent="-346075"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minuman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438150" lvl="0" indent="-346075"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perawatan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pasca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persalinan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masase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sebagainya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2725E6B3-CEC8-BB45-BA54-7E923AE547F2}"/>
              </a:ext>
            </a:extLst>
          </p:cNvPr>
          <p:cNvPicPr preferRelativeResize="0"/>
          <p:nvPr/>
        </p:nvPicPr>
        <p:blipFill>
          <a:blip r:embed="rId3">
            <a:alphaModFix/>
          </a:blip>
          <a:stretch>
            <a:fillRect/>
          </a:stretch>
        </p:blipFill>
        <p:spPr>
          <a:xfrm>
            <a:off x="788994" y="4616182"/>
            <a:ext cx="702623" cy="777821"/>
          </a:xfrm>
          <a:prstGeom prst="rect">
            <a:avLst/>
          </a:prstGeom>
          <a:noFill/>
          <a:ln>
            <a:noFill/>
          </a:ln>
        </p:spPr>
      </p:pic>
      <p:pic>
        <p:nvPicPr>
          <p:cNvPr id="128" name="Google Shape;128;p23">
            <a:extLst>
              <a:ext uri="{FF2B5EF4-FFF2-40B4-BE49-F238E27FC236}">
                <a16:creationId xmlns:a16="http://schemas.microsoft.com/office/drawing/2014/main" id="{2CFFAC79-CA2E-EE01-735F-371169E5DF44}"/>
              </a:ext>
            </a:extLst>
          </p:cNvPr>
          <p:cNvPicPr preferRelativeResize="0"/>
          <p:nvPr/>
        </p:nvPicPr>
        <p:blipFill>
          <a:blip r:embed="rId4">
            <a:alphaModFix/>
          </a:blip>
          <a:stretch>
            <a:fillRect/>
          </a:stretch>
        </p:blipFill>
        <p:spPr>
          <a:xfrm>
            <a:off x="0" y="4432118"/>
            <a:ext cx="946067" cy="961885"/>
          </a:xfrm>
          <a:prstGeom prst="rect">
            <a:avLst/>
          </a:prstGeom>
          <a:noFill/>
          <a:ln>
            <a:noFill/>
          </a:ln>
        </p:spPr>
      </p:pic>
      <p:pic>
        <p:nvPicPr>
          <p:cNvPr id="129" name="Google Shape;129;p23">
            <a:extLst>
              <a:ext uri="{FF2B5EF4-FFF2-40B4-BE49-F238E27FC236}">
                <a16:creationId xmlns:a16="http://schemas.microsoft.com/office/drawing/2014/main" id="{2671F5B6-005F-7FC1-DFC9-86B7F71F991A}"/>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18F83616-497A-254D-AD9C-89526B8C0762}"/>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62942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05ABE979-5208-839D-C05A-B3FEDB904C8C}"/>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BE84FE63-B872-2A4B-9DE2-5737D7547C20}"/>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7600EA93-67E1-3776-DA9A-819E803CB6CE}"/>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92075" indent="0" algn="just">
              <a:lnSpc>
                <a:spcPct val="10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Penatalaksaan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sedikit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lembek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memasukkannya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pompa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cangkir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sendok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diperlukan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bendungan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teratasi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Untuk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mengurangi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kompres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hangat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penurun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pengurang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pemijatan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bermanfaat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memperlancar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pengeluaran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sebaiknya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rileks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0225"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Makan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bergizi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tubuh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minum.</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D9D8B33B-72AD-E4C3-A327-576E9E012F7E}"/>
              </a:ext>
            </a:extLst>
          </p:cNvPr>
          <p:cNvPicPr preferRelativeResize="0"/>
          <p:nvPr/>
        </p:nvPicPr>
        <p:blipFill>
          <a:blip r:embed="rId3">
            <a:alphaModFix/>
          </a:blip>
          <a:stretch>
            <a:fillRect/>
          </a:stretch>
        </p:blipFill>
        <p:spPr>
          <a:xfrm>
            <a:off x="720000" y="4754589"/>
            <a:ext cx="702623" cy="777821"/>
          </a:xfrm>
          <a:prstGeom prst="rect">
            <a:avLst/>
          </a:prstGeom>
          <a:noFill/>
          <a:ln>
            <a:noFill/>
          </a:ln>
        </p:spPr>
      </p:pic>
      <p:pic>
        <p:nvPicPr>
          <p:cNvPr id="128" name="Google Shape;128;p23">
            <a:extLst>
              <a:ext uri="{FF2B5EF4-FFF2-40B4-BE49-F238E27FC236}">
                <a16:creationId xmlns:a16="http://schemas.microsoft.com/office/drawing/2014/main" id="{191D5790-9EB3-7F5E-2F3A-100E53C011B5}"/>
              </a:ext>
            </a:extLst>
          </p:cNvPr>
          <p:cNvPicPr preferRelativeResize="0"/>
          <p:nvPr/>
        </p:nvPicPr>
        <p:blipFill>
          <a:blip r:embed="rId4">
            <a:alphaModFix/>
          </a:blip>
          <a:stretch>
            <a:fillRect/>
          </a:stretch>
        </p:blipFill>
        <p:spPr>
          <a:xfrm>
            <a:off x="-226067" y="4432118"/>
            <a:ext cx="946067" cy="961885"/>
          </a:xfrm>
          <a:prstGeom prst="rect">
            <a:avLst/>
          </a:prstGeom>
          <a:noFill/>
          <a:ln>
            <a:noFill/>
          </a:ln>
        </p:spPr>
      </p:pic>
      <p:pic>
        <p:nvPicPr>
          <p:cNvPr id="129" name="Google Shape;129;p23">
            <a:extLst>
              <a:ext uri="{FF2B5EF4-FFF2-40B4-BE49-F238E27FC236}">
                <a16:creationId xmlns:a16="http://schemas.microsoft.com/office/drawing/2014/main" id="{B5A5B679-246F-B3D2-F9FD-6B6E1E6E7806}"/>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804AAFCE-818D-F511-2A81-1DF167E3476B}"/>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106190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38C488A6-F4C3-EC62-8C6D-99D12BC4ECCD}"/>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ADE31BAF-561B-66DC-C57C-5B02E9DB282A}"/>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Mastitis</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6743F46E-7BC0-6EAE-470B-86381E371CFE}"/>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Mastitis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peradangan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Mastitis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saja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sepanjang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periode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tapi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paling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ke-10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ke-28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kelahiran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0000"/>
              </a:lnSpc>
              <a:buNone/>
            </a:pP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Penyabab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disusukan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adekuat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menyebabkan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infeksi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Asupan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gizi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istirahat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anemia.</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dirty="0">
              <a:solidFill>
                <a:schemeClr val="dk1"/>
              </a:solidFill>
            </a:endParaRPr>
          </a:p>
        </p:txBody>
      </p:sp>
      <p:pic>
        <p:nvPicPr>
          <p:cNvPr id="127" name="Google Shape;127;p23">
            <a:extLst>
              <a:ext uri="{FF2B5EF4-FFF2-40B4-BE49-F238E27FC236}">
                <a16:creationId xmlns:a16="http://schemas.microsoft.com/office/drawing/2014/main" id="{045F70D3-F09F-136F-B36F-C42399B326C9}"/>
              </a:ext>
            </a:extLst>
          </p:cNvPr>
          <p:cNvPicPr preferRelativeResize="0"/>
          <p:nvPr/>
        </p:nvPicPr>
        <p:blipFill>
          <a:blip r:embed="rId3">
            <a:alphaModFix/>
          </a:blip>
          <a:stretch>
            <a:fillRect/>
          </a:stretch>
        </p:blipFill>
        <p:spPr>
          <a:xfrm>
            <a:off x="777562" y="4432118"/>
            <a:ext cx="702623" cy="777821"/>
          </a:xfrm>
          <a:prstGeom prst="rect">
            <a:avLst/>
          </a:prstGeom>
          <a:noFill/>
          <a:ln>
            <a:noFill/>
          </a:ln>
        </p:spPr>
      </p:pic>
      <p:pic>
        <p:nvPicPr>
          <p:cNvPr id="128" name="Google Shape;128;p23">
            <a:extLst>
              <a:ext uri="{FF2B5EF4-FFF2-40B4-BE49-F238E27FC236}">
                <a16:creationId xmlns:a16="http://schemas.microsoft.com/office/drawing/2014/main" id="{F1A719ED-F85F-B149-3E2F-732F9305D6DF}"/>
              </a:ext>
            </a:extLst>
          </p:cNvPr>
          <p:cNvPicPr preferRelativeResize="0"/>
          <p:nvPr/>
        </p:nvPicPr>
        <p:blipFill>
          <a:blip r:embed="rId4">
            <a:alphaModFix/>
          </a:blip>
          <a:stretch>
            <a:fillRect/>
          </a:stretch>
        </p:blipFill>
        <p:spPr>
          <a:xfrm>
            <a:off x="-23145" y="4181615"/>
            <a:ext cx="946067" cy="961885"/>
          </a:xfrm>
          <a:prstGeom prst="rect">
            <a:avLst/>
          </a:prstGeom>
          <a:noFill/>
          <a:ln>
            <a:noFill/>
          </a:ln>
        </p:spPr>
      </p:pic>
      <p:pic>
        <p:nvPicPr>
          <p:cNvPr id="129" name="Google Shape;129;p23">
            <a:extLst>
              <a:ext uri="{FF2B5EF4-FFF2-40B4-BE49-F238E27FC236}">
                <a16:creationId xmlns:a16="http://schemas.microsoft.com/office/drawing/2014/main" id="{DA35B346-13A8-D26A-F0FA-F9F52BD6B35A}"/>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2798D02D-8F74-751E-3F8D-F53486CE299D}"/>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107214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CAB052A2-0782-8E52-D0CD-B212F1780AAE}"/>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58C6B25D-E3A9-60F7-7B67-C254B8E056C0}"/>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AE308AD6-43FD-C592-ED78-2CE6BC3EE2B0}"/>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lvl="0" indent="0" algn="just">
              <a:lnSpc>
                <a:spcPct val="100000"/>
              </a:lnSpc>
              <a:buClrTx/>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Gejala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tampak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keseluruhan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tertentu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berbenjol-benjol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rasa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umum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ClrTx/>
              <a:buNone/>
              <a:tabLst>
                <a:tab pos="810260"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Penanganan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dikompres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hangat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Untuk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mengurangi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pengobatan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analgetika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Untuk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mengatasi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infeksi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antibiotika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peradangan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Anjurkan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Anjurkan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mengkonsumsi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bergizi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istirahat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AE3D3220-58C6-0B53-9D59-DCBDDBB9436C}"/>
              </a:ext>
            </a:extLst>
          </p:cNvPr>
          <p:cNvPicPr preferRelativeResize="0"/>
          <p:nvPr/>
        </p:nvPicPr>
        <p:blipFill>
          <a:blip r:embed="rId3">
            <a:alphaModFix/>
          </a:blip>
          <a:stretch>
            <a:fillRect/>
          </a:stretch>
        </p:blipFill>
        <p:spPr>
          <a:xfrm>
            <a:off x="720000" y="4754589"/>
            <a:ext cx="702623" cy="777821"/>
          </a:xfrm>
          <a:prstGeom prst="rect">
            <a:avLst/>
          </a:prstGeom>
          <a:noFill/>
          <a:ln>
            <a:noFill/>
          </a:ln>
        </p:spPr>
      </p:pic>
      <p:pic>
        <p:nvPicPr>
          <p:cNvPr id="128" name="Google Shape;128;p23">
            <a:extLst>
              <a:ext uri="{FF2B5EF4-FFF2-40B4-BE49-F238E27FC236}">
                <a16:creationId xmlns:a16="http://schemas.microsoft.com/office/drawing/2014/main" id="{B21228F1-FE88-47F1-D3BF-0133F2C35844}"/>
              </a:ext>
            </a:extLst>
          </p:cNvPr>
          <p:cNvPicPr preferRelativeResize="0"/>
          <p:nvPr/>
        </p:nvPicPr>
        <p:blipFill>
          <a:blip r:embed="rId4">
            <a:alphaModFix/>
          </a:blip>
          <a:stretch>
            <a:fillRect/>
          </a:stretch>
        </p:blipFill>
        <p:spPr>
          <a:xfrm>
            <a:off x="-226067" y="4432118"/>
            <a:ext cx="946067" cy="961885"/>
          </a:xfrm>
          <a:prstGeom prst="rect">
            <a:avLst/>
          </a:prstGeom>
          <a:noFill/>
          <a:ln>
            <a:noFill/>
          </a:ln>
        </p:spPr>
      </p:pic>
      <p:pic>
        <p:nvPicPr>
          <p:cNvPr id="129" name="Google Shape;129;p23">
            <a:extLst>
              <a:ext uri="{FF2B5EF4-FFF2-40B4-BE49-F238E27FC236}">
                <a16:creationId xmlns:a16="http://schemas.microsoft.com/office/drawing/2014/main" id="{4B733295-F144-F851-AAB7-F880300F915A}"/>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3757160A-1D9A-C232-15C2-836B62E04D23}"/>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61507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04365045-DEA7-5DD7-6A5A-35C8957E1FC5}"/>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2EE5761A-2387-6A33-70BA-C05BB50B267A}"/>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Payudara</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738A4FE9-A2A3-81BE-A8FE-81F125A8648B}"/>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tabLst>
                <a:tab pos="540385"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berbeda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mastitis.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apabila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mastitis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tertangani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memperberat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infeksi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tabLst>
                <a:tab pos="540385" algn="l"/>
              </a:tabLst>
            </a:pP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Gejala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tampak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mengkilap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berwarna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Benjolan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nanah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dirty="0">
              <a:solidFill>
                <a:schemeClr val="dk1"/>
              </a:solidFill>
            </a:endParaRPr>
          </a:p>
        </p:txBody>
      </p:sp>
      <p:pic>
        <p:nvPicPr>
          <p:cNvPr id="127" name="Google Shape;127;p23">
            <a:extLst>
              <a:ext uri="{FF2B5EF4-FFF2-40B4-BE49-F238E27FC236}">
                <a16:creationId xmlns:a16="http://schemas.microsoft.com/office/drawing/2014/main" id="{012E021B-C5DD-1465-D2D2-668062139392}"/>
              </a:ext>
            </a:extLst>
          </p:cNvPr>
          <p:cNvPicPr preferRelativeResize="0"/>
          <p:nvPr/>
        </p:nvPicPr>
        <p:blipFill>
          <a:blip r:embed="rId3">
            <a:alphaModFix/>
          </a:blip>
          <a:stretch>
            <a:fillRect/>
          </a:stretch>
        </p:blipFill>
        <p:spPr>
          <a:xfrm>
            <a:off x="777562" y="4432118"/>
            <a:ext cx="702623" cy="777821"/>
          </a:xfrm>
          <a:prstGeom prst="rect">
            <a:avLst/>
          </a:prstGeom>
          <a:noFill/>
          <a:ln>
            <a:noFill/>
          </a:ln>
        </p:spPr>
      </p:pic>
      <p:pic>
        <p:nvPicPr>
          <p:cNvPr id="128" name="Google Shape;128;p23">
            <a:extLst>
              <a:ext uri="{FF2B5EF4-FFF2-40B4-BE49-F238E27FC236}">
                <a16:creationId xmlns:a16="http://schemas.microsoft.com/office/drawing/2014/main" id="{56D60405-B6A0-62C2-0D6D-6148F7CACF9A}"/>
              </a:ext>
            </a:extLst>
          </p:cNvPr>
          <p:cNvPicPr preferRelativeResize="0"/>
          <p:nvPr/>
        </p:nvPicPr>
        <p:blipFill>
          <a:blip r:embed="rId4">
            <a:alphaModFix/>
          </a:blip>
          <a:stretch>
            <a:fillRect/>
          </a:stretch>
        </p:blipFill>
        <p:spPr>
          <a:xfrm>
            <a:off x="-23145" y="4181615"/>
            <a:ext cx="946067" cy="961885"/>
          </a:xfrm>
          <a:prstGeom prst="rect">
            <a:avLst/>
          </a:prstGeom>
          <a:noFill/>
          <a:ln>
            <a:noFill/>
          </a:ln>
        </p:spPr>
      </p:pic>
      <p:pic>
        <p:nvPicPr>
          <p:cNvPr id="129" name="Google Shape;129;p23">
            <a:extLst>
              <a:ext uri="{FF2B5EF4-FFF2-40B4-BE49-F238E27FC236}">
                <a16:creationId xmlns:a16="http://schemas.microsoft.com/office/drawing/2014/main" id="{E25DC0CA-604B-3195-EC42-0CB26741E4F3}"/>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8A1791A8-F0E7-D63C-F00E-AB374FE8AEF0}"/>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119665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17EDD02A-BB31-EB91-4CD6-23B3AD74F328}"/>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473BAB93-2B38-DE34-8758-D5F17A4A5EC9}"/>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C1E46B07-5934-6D02-0D93-96D258B60B2E}"/>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Penanganan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Teknik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Kompres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hangat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bergantian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Meskipun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keadaan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mastitis,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Mulailah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Hentikan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Apabila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abses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bertambah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nanah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antibiotik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Rujuk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apabila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keadaan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6AF48C24-8FB8-7C63-4076-6EF7499624BC}"/>
              </a:ext>
            </a:extLst>
          </p:cNvPr>
          <p:cNvPicPr preferRelativeResize="0"/>
          <p:nvPr/>
        </p:nvPicPr>
        <p:blipFill>
          <a:blip r:embed="rId3">
            <a:alphaModFix/>
          </a:blip>
          <a:stretch>
            <a:fillRect/>
          </a:stretch>
        </p:blipFill>
        <p:spPr>
          <a:xfrm>
            <a:off x="720000" y="4754589"/>
            <a:ext cx="702623" cy="777821"/>
          </a:xfrm>
          <a:prstGeom prst="rect">
            <a:avLst/>
          </a:prstGeom>
          <a:noFill/>
          <a:ln>
            <a:noFill/>
          </a:ln>
        </p:spPr>
      </p:pic>
      <p:pic>
        <p:nvPicPr>
          <p:cNvPr id="128" name="Google Shape;128;p23">
            <a:extLst>
              <a:ext uri="{FF2B5EF4-FFF2-40B4-BE49-F238E27FC236}">
                <a16:creationId xmlns:a16="http://schemas.microsoft.com/office/drawing/2014/main" id="{3BE7A8CA-DD90-0B8D-75D2-B2DDF41EAE6A}"/>
              </a:ext>
            </a:extLst>
          </p:cNvPr>
          <p:cNvPicPr preferRelativeResize="0"/>
          <p:nvPr/>
        </p:nvPicPr>
        <p:blipFill>
          <a:blip r:embed="rId4">
            <a:alphaModFix/>
          </a:blip>
          <a:stretch>
            <a:fillRect/>
          </a:stretch>
        </p:blipFill>
        <p:spPr>
          <a:xfrm>
            <a:off x="-226067" y="4432118"/>
            <a:ext cx="946067" cy="961885"/>
          </a:xfrm>
          <a:prstGeom prst="rect">
            <a:avLst/>
          </a:prstGeom>
          <a:noFill/>
          <a:ln>
            <a:noFill/>
          </a:ln>
        </p:spPr>
      </p:pic>
      <p:pic>
        <p:nvPicPr>
          <p:cNvPr id="129" name="Google Shape;129;p23">
            <a:extLst>
              <a:ext uri="{FF2B5EF4-FFF2-40B4-BE49-F238E27FC236}">
                <a16:creationId xmlns:a16="http://schemas.microsoft.com/office/drawing/2014/main" id="{BC91A0D1-E183-3D36-0C92-CBC59B00316E}"/>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C07A48F3-5292-F513-27F6-0FD978C65FE7}"/>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75953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720000" y="711382"/>
            <a:ext cx="8270950" cy="564300"/>
          </a:xfrm>
          <a:prstGeom prst="rect">
            <a:avLst/>
          </a:prstGeom>
        </p:spPr>
        <p:txBody>
          <a:bodyPr spcFirstLastPara="1" wrap="square" lIns="91425" tIns="91425" rIns="91425" bIns="91425" anchor="ctr" anchorCtr="0">
            <a:noAutofit/>
          </a:bodyPr>
          <a:lstStyle/>
          <a:p>
            <a:pPr lvl="0" algn="just">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BAYI PRATEREM TEKHNIK MENYUSUI YANG BENAR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p:cNvSpPr txBox="1">
            <a:spLocks noGrp="1"/>
          </p:cNvSpPr>
          <p:nvPr>
            <p:ph type="body" idx="1"/>
          </p:nvPr>
        </p:nvSpPr>
        <p:spPr>
          <a:xfrm>
            <a:off x="720000" y="1157889"/>
            <a:ext cx="7704000" cy="3366300"/>
          </a:xfrm>
          <a:prstGeom prst="rect">
            <a:avLst/>
          </a:prstGeom>
        </p:spPr>
        <p:txBody>
          <a:bodyPr spcFirstLastPara="1" wrap="square" lIns="91425" tIns="91425" rIns="91425" bIns="91425" anchor="t" anchorCtr="0">
            <a:noAutofit/>
          </a:bodyPr>
          <a:lstStyle/>
          <a:p>
            <a:pPr marL="0" lvl="1" indent="0">
              <a:lnSpc>
                <a:spcPct val="150000"/>
              </a:lnSpc>
              <a:spcAft>
                <a:spcPts val="1000"/>
              </a:spcAft>
              <a:buNone/>
            </a:pP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latin typeface="Times New Roman" panose="02020603050405020304" pitchFamily="18" charset="0"/>
                <a:ea typeface="Calibri" panose="020F0502020204030204" pitchFamily="34" charset="0"/>
                <a:cs typeface="Times New Roman" panose="02020603050405020304" pitchFamily="18" charset="0"/>
              </a:rPr>
              <a:t>D</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alam</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mengambil</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dipertahankannya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leher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garis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menggerakkan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kepalanya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bebas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Dekatkan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Hidung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menghadap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Clr>
                <a:schemeClr val="tx1"/>
              </a:buClr>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Dekati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dahulu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tx1"/>
              </a:buClr>
              <a:buNone/>
            </a:pPr>
            <a:endParaRPr dirty="0">
              <a:solidFill>
                <a:schemeClr val="dk1"/>
              </a:solidFill>
            </a:endParaRPr>
          </a:p>
        </p:txBody>
      </p:sp>
      <p:pic>
        <p:nvPicPr>
          <p:cNvPr id="127" name="Google Shape;127;p23"/>
          <p:cNvPicPr preferRelativeResize="0"/>
          <p:nvPr/>
        </p:nvPicPr>
        <p:blipFill>
          <a:blip r:embed="rId3">
            <a:alphaModFix/>
          </a:blip>
          <a:stretch>
            <a:fillRect/>
          </a:stretch>
        </p:blipFill>
        <p:spPr>
          <a:xfrm>
            <a:off x="854377" y="4258105"/>
            <a:ext cx="702623" cy="777821"/>
          </a:xfrm>
          <a:prstGeom prst="rect">
            <a:avLst/>
          </a:prstGeom>
          <a:noFill/>
          <a:ln>
            <a:noFill/>
          </a:ln>
        </p:spPr>
      </p:pic>
      <p:pic>
        <p:nvPicPr>
          <p:cNvPr id="128" name="Google Shape;128;p23"/>
          <p:cNvPicPr preferRelativeResize="0"/>
          <p:nvPr/>
        </p:nvPicPr>
        <p:blipFill>
          <a:blip r:embed="rId4">
            <a:alphaModFix/>
          </a:blip>
          <a:stretch>
            <a:fillRect/>
          </a:stretch>
        </p:blipFill>
        <p:spPr>
          <a:xfrm>
            <a:off x="153050" y="4008811"/>
            <a:ext cx="946067" cy="961885"/>
          </a:xfrm>
          <a:prstGeom prst="rect">
            <a:avLst/>
          </a:prstGeom>
          <a:noFill/>
          <a:ln>
            <a:noFill/>
          </a:ln>
        </p:spPr>
      </p:pic>
      <p:pic>
        <p:nvPicPr>
          <p:cNvPr id="129" name="Google Shape;129;p23"/>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p:cNvPicPr preferRelativeResize="0"/>
          <p:nvPr/>
        </p:nvPicPr>
        <p:blipFill>
          <a:blip r:embed="rId3">
            <a:alphaModFix/>
          </a:blip>
          <a:stretch>
            <a:fillRect/>
          </a:stretch>
        </p:blipFill>
        <p:spPr>
          <a:xfrm>
            <a:off x="8665800" y="2481600"/>
            <a:ext cx="425925" cy="47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7D8810BA-EF5F-3346-5887-5A0C5B7A47BC}"/>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A9911A99-CE34-C57A-A426-153A889B193C}"/>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(Abraded and or cracked nipple)</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625DA941-9285-CA29-C107-221083482E18}"/>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disebabkan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trauma pada putting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retak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pembentukan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celah-celah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sembuh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sendiri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48 jam.</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Penyebab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Teknik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Putting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terpapar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sabun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krim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alcohol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ataupun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iritan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membersihkan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susu.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Monilisasi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menular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putting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(frenulum lingue)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menghentikan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dirty="0">
              <a:solidFill>
                <a:schemeClr val="dk1"/>
              </a:solidFill>
            </a:endParaRPr>
          </a:p>
        </p:txBody>
      </p:sp>
      <p:pic>
        <p:nvPicPr>
          <p:cNvPr id="127" name="Google Shape;127;p23">
            <a:extLst>
              <a:ext uri="{FF2B5EF4-FFF2-40B4-BE49-F238E27FC236}">
                <a16:creationId xmlns:a16="http://schemas.microsoft.com/office/drawing/2014/main" id="{CCC06D54-9386-7BDA-3C5D-FA835F1CE4C8}"/>
              </a:ext>
            </a:extLst>
          </p:cNvPr>
          <p:cNvPicPr preferRelativeResize="0"/>
          <p:nvPr/>
        </p:nvPicPr>
        <p:blipFill>
          <a:blip r:embed="rId3">
            <a:alphaModFix/>
          </a:blip>
          <a:stretch>
            <a:fillRect/>
          </a:stretch>
        </p:blipFill>
        <p:spPr>
          <a:xfrm>
            <a:off x="777562" y="4432118"/>
            <a:ext cx="702623" cy="777821"/>
          </a:xfrm>
          <a:prstGeom prst="rect">
            <a:avLst/>
          </a:prstGeom>
          <a:noFill/>
          <a:ln>
            <a:noFill/>
          </a:ln>
        </p:spPr>
      </p:pic>
      <p:pic>
        <p:nvPicPr>
          <p:cNvPr id="128" name="Google Shape;128;p23">
            <a:extLst>
              <a:ext uri="{FF2B5EF4-FFF2-40B4-BE49-F238E27FC236}">
                <a16:creationId xmlns:a16="http://schemas.microsoft.com/office/drawing/2014/main" id="{F23C9962-0E42-C2A6-1EE2-E19BF1A860D8}"/>
              </a:ext>
            </a:extLst>
          </p:cNvPr>
          <p:cNvPicPr preferRelativeResize="0"/>
          <p:nvPr/>
        </p:nvPicPr>
        <p:blipFill>
          <a:blip r:embed="rId4">
            <a:alphaModFix/>
          </a:blip>
          <a:stretch>
            <a:fillRect/>
          </a:stretch>
        </p:blipFill>
        <p:spPr>
          <a:xfrm>
            <a:off x="-23145" y="4181615"/>
            <a:ext cx="946067" cy="961885"/>
          </a:xfrm>
          <a:prstGeom prst="rect">
            <a:avLst/>
          </a:prstGeom>
          <a:noFill/>
          <a:ln>
            <a:noFill/>
          </a:ln>
        </p:spPr>
      </p:pic>
      <p:pic>
        <p:nvPicPr>
          <p:cNvPr id="129" name="Google Shape;129;p23">
            <a:extLst>
              <a:ext uri="{FF2B5EF4-FFF2-40B4-BE49-F238E27FC236}">
                <a16:creationId xmlns:a16="http://schemas.microsoft.com/office/drawing/2014/main" id="{D0A7C79F-67C4-90BB-8A0E-2B50B70B2115}"/>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44CEEA47-ECB4-5C7D-4A35-1ED44AFB8A21}"/>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30666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50A1BBD1-6763-FCC0-871F-A932F4BC2AA7}"/>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9516B676-F1FC-A429-BA46-AAF650AB1123}"/>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AFD547E1-5FDE-C07E-6BC0-F3602D27A56E}"/>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Penatalaksanaan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penyebab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disusukan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susu yang normal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lecetnya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sedikit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sabun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krim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alcohol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ataupun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iritan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membersihkan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(8-12 kali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24 jam)</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belakang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bergantian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sedikit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oleskan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lecet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BH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boleh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minum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pengurang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rasa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Jika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penyebabnya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monilia,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pengobatan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tablet Nystatin.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283ED972-C7A6-237F-628C-1DA662815E78}"/>
              </a:ext>
            </a:extLst>
          </p:cNvPr>
          <p:cNvPicPr preferRelativeResize="0"/>
          <p:nvPr/>
        </p:nvPicPr>
        <p:blipFill>
          <a:blip r:embed="rId3">
            <a:alphaModFix/>
          </a:blip>
          <a:stretch>
            <a:fillRect/>
          </a:stretch>
        </p:blipFill>
        <p:spPr>
          <a:xfrm>
            <a:off x="720000" y="4754589"/>
            <a:ext cx="702623" cy="777821"/>
          </a:xfrm>
          <a:prstGeom prst="rect">
            <a:avLst/>
          </a:prstGeom>
          <a:noFill/>
          <a:ln>
            <a:noFill/>
          </a:ln>
        </p:spPr>
      </p:pic>
      <p:pic>
        <p:nvPicPr>
          <p:cNvPr id="128" name="Google Shape;128;p23">
            <a:extLst>
              <a:ext uri="{FF2B5EF4-FFF2-40B4-BE49-F238E27FC236}">
                <a16:creationId xmlns:a16="http://schemas.microsoft.com/office/drawing/2014/main" id="{8D6352BD-0870-1664-1E29-CD09BA899F3D}"/>
              </a:ext>
            </a:extLst>
          </p:cNvPr>
          <p:cNvPicPr preferRelativeResize="0"/>
          <p:nvPr/>
        </p:nvPicPr>
        <p:blipFill>
          <a:blip r:embed="rId4">
            <a:alphaModFix/>
          </a:blip>
          <a:stretch>
            <a:fillRect/>
          </a:stretch>
        </p:blipFill>
        <p:spPr>
          <a:xfrm>
            <a:off x="-226067" y="4432118"/>
            <a:ext cx="946067" cy="961885"/>
          </a:xfrm>
          <a:prstGeom prst="rect">
            <a:avLst/>
          </a:prstGeom>
          <a:noFill/>
          <a:ln>
            <a:noFill/>
          </a:ln>
        </p:spPr>
      </p:pic>
      <p:pic>
        <p:nvPicPr>
          <p:cNvPr id="129" name="Google Shape;129;p23">
            <a:extLst>
              <a:ext uri="{FF2B5EF4-FFF2-40B4-BE49-F238E27FC236}">
                <a16:creationId xmlns:a16="http://schemas.microsoft.com/office/drawing/2014/main" id="{BBE7926B-64EC-3989-CADB-16F257C61968}"/>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59E66DA9-C32A-767B-5F41-D103A60076EF}"/>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154515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FF34D331-767C-C869-FCA1-F88F2B62CC6B}"/>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0F1D670A-A3DE-6722-052E-81C81BB393C4}"/>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Saluran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Susu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Tersumbat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(Obstructed Duct)</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974254C6-5BA9-B9E1-5E75-FAD194C2AB40}"/>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Penyebab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2" indent="-228600" algn="just">
              <a:lnSpc>
                <a:spcPct val="100000"/>
              </a:lnSpc>
              <a:buFont typeface="+mj-lt"/>
              <a:buAutoNum type="arabicParen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Air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mengental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menyumbat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lumen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saluran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akibat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2" indent="-228600" algn="just">
              <a:lnSpc>
                <a:spcPct val="100000"/>
              </a:lnSpc>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penekanan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saluran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2" indent="-228600" algn="just">
              <a:lnSpc>
                <a:spcPct val="100000"/>
              </a:lnSpc>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Pemakaian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0" lvl="2" indent="0" algn="just">
              <a:lnSpc>
                <a:spcPct val="100000"/>
              </a:lnSpc>
              <a:buNone/>
            </a:pP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marL="0" lvl="2" indent="0" algn="just">
              <a:lnSpc>
                <a:spcPct val="100000"/>
              </a:lnSpc>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Gejala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b="1" dirty="0">
              <a:latin typeface="Calibri" panose="020F0502020204030204" pitchFamily="34" charset="0"/>
              <a:ea typeface="Calibri" panose="020F0502020204030204" pitchFamily="34" charset="0"/>
              <a:cs typeface="Times New Roman" panose="02020603050405020304" pitchFamily="18" charset="0"/>
            </a:endParaRPr>
          </a:p>
          <a:p>
            <a:pPr marL="0" lvl="2" indent="0" algn="just">
              <a:lnSpc>
                <a:spcPct val="100000"/>
              </a:lnSpc>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Gejala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sekali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dirasakan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Pada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terlihat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jelas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perabaan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wanita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kurus).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tersumbat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sz="1800" dirty="0">
              <a:solidFill>
                <a:schemeClr val="dk1"/>
              </a:solidFill>
            </a:endParaRPr>
          </a:p>
        </p:txBody>
      </p:sp>
      <p:pic>
        <p:nvPicPr>
          <p:cNvPr id="127" name="Google Shape;127;p23">
            <a:extLst>
              <a:ext uri="{FF2B5EF4-FFF2-40B4-BE49-F238E27FC236}">
                <a16:creationId xmlns:a16="http://schemas.microsoft.com/office/drawing/2014/main" id="{B8B0A1CB-1A58-8085-8DE0-CB09E1ECF3AD}"/>
              </a:ext>
            </a:extLst>
          </p:cNvPr>
          <p:cNvPicPr preferRelativeResize="0"/>
          <p:nvPr/>
        </p:nvPicPr>
        <p:blipFill>
          <a:blip r:embed="rId3">
            <a:alphaModFix/>
          </a:blip>
          <a:stretch>
            <a:fillRect/>
          </a:stretch>
        </p:blipFill>
        <p:spPr>
          <a:xfrm>
            <a:off x="777562" y="4432118"/>
            <a:ext cx="702623" cy="777821"/>
          </a:xfrm>
          <a:prstGeom prst="rect">
            <a:avLst/>
          </a:prstGeom>
          <a:noFill/>
          <a:ln>
            <a:noFill/>
          </a:ln>
        </p:spPr>
      </p:pic>
      <p:pic>
        <p:nvPicPr>
          <p:cNvPr id="128" name="Google Shape;128;p23">
            <a:extLst>
              <a:ext uri="{FF2B5EF4-FFF2-40B4-BE49-F238E27FC236}">
                <a16:creationId xmlns:a16="http://schemas.microsoft.com/office/drawing/2014/main" id="{317FA630-D5DD-FE76-FA08-1EC7B1259E9F}"/>
              </a:ext>
            </a:extLst>
          </p:cNvPr>
          <p:cNvPicPr preferRelativeResize="0"/>
          <p:nvPr/>
        </p:nvPicPr>
        <p:blipFill>
          <a:blip r:embed="rId4">
            <a:alphaModFix/>
          </a:blip>
          <a:stretch>
            <a:fillRect/>
          </a:stretch>
        </p:blipFill>
        <p:spPr>
          <a:xfrm>
            <a:off x="-23145" y="4181615"/>
            <a:ext cx="946067" cy="961885"/>
          </a:xfrm>
          <a:prstGeom prst="rect">
            <a:avLst/>
          </a:prstGeom>
          <a:noFill/>
          <a:ln>
            <a:noFill/>
          </a:ln>
        </p:spPr>
      </p:pic>
      <p:pic>
        <p:nvPicPr>
          <p:cNvPr id="129" name="Google Shape;129;p23">
            <a:extLst>
              <a:ext uri="{FF2B5EF4-FFF2-40B4-BE49-F238E27FC236}">
                <a16:creationId xmlns:a16="http://schemas.microsoft.com/office/drawing/2014/main" id="{66B362FB-CE88-F8B3-ED79-EF115AEC76B5}"/>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0B6616F4-0730-25BA-85AD-08CE13DCAAA4}"/>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328066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03EB1001-8E33-2257-5022-4A633EABEAA2}"/>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D3E9D154-B2A2-681E-CE9F-A69BA5203EB8}"/>
              </a:ext>
            </a:extLst>
          </p:cNvPr>
          <p:cNvSpPr txBox="1">
            <a:spLocks noGrp="1"/>
          </p:cNvSpPr>
          <p:nvPr>
            <p:ph type="title"/>
          </p:nvPr>
        </p:nvSpPr>
        <p:spPr>
          <a:xfrm>
            <a:off x="720000" y="711382"/>
            <a:ext cx="8270950" cy="446507"/>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GANGGUAN PADA PAYUDARA YANG TIDAK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792A744D-E7D4-CA2B-A1A5-90EBD599D6AA}"/>
              </a:ext>
            </a:extLst>
          </p:cNvPr>
          <p:cNvSpPr txBox="1">
            <a:spLocks noGrp="1"/>
          </p:cNvSpPr>
          <p:nvPr>
            <p:ph type="body" idx="1"/>
          </p:nvPr>
        </p:nvSpPr>
        <p:spPr>
          <a:xfrm>
            <a:off x="512064" y="1157889"/>
            <a:ext cx="7911936" cy="3366300"/>
          </a:xfrm>
          <a:prstGeom prst="rect">
            <a:avLst/>
          </a:prstGeom>
        </p:spPr>
        <p:txBody>
          <a:bodyPr spcFirstLastPara="1" wrap="square" lIns="91425" tIns="91425" rIns="91425" bIns="91425" anchor="t" anchorCtr="0">
            <a:noAutofit/>
          </a:bodyPr>
          <a:lstStyle/>
          <a:p>
            <a:pPr marL="0"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Penanganan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dikompres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hangat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bergantian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masase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mengurangi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salurannya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tersumbat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tabLst>
                <a:tab pos="81026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diubah-ubah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melancarkan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lang="en-ID" dirty="0">
              <a:solidFill>
                <a:schemeClr val="dk1"/>
              </a:solidFill>
            </a:endParaRPr>
          </a:p>
        </p:txBody>
      </p:sp>
      <p:pic>
        <p:nvPicPr>
          <p:cNvPr id="127" name="Google Shape;127;p23">
            <a:extLst>
              <a:ext uri="{FF2B5EF4-FFF2-40B4-BE49-F238E27FC236}">
                <a16:creationId xmlns:a16="http://schemas.microsoft.com/office/drawing/2014/main" id="{A908832E-108D-D789-B97D-9B44748CFDA0}"/>
              </a:ext>
            </a:extLst>
          </p:cNvPr>
          <p:cNvPicPr preferRelativeResize="0"/>
          <p:nvPr/>
        </p:nvPicPr>
        <p:blipFill>
          <a:blip r:embed="rId3">
            <a:alphaModFix/>
          </a:blip>
          <a:stretch>
            <a:fillRect/>
          </a:stretch>
        </p:blipFill>
        <p:spPr>
          <a:xfrm>
            <a:off x="720000" y="4754589"/>
            <a:ext cx="702623" cy="777821"/>
          </a:xfrm>
          <a:prstGeom prst="rect">
            <a:avLst/>
          </a:prstGeom>
          <a:noFill/>
          <a:ln>
            <a:noFill/>
          </a:ln>
        </p:spPr>
      </p:pic>
      <p:pic>
        <p:nvPicPr>
          <p:cNvPr id="128" name="Google Shape;128;p23">
            <a:extLst>
              <a:ext uri="{FF2B5EF4-FFF2-40B4-BE49-F238E27FC236}">
                <a16:creationId xmlns:a16="http://schemas.microsoft.com/office/drawing/2014/main" id="{A6F03147-265C-587E-BFE2-8513CEC0EF03}"/>
              </a:ext>
            </a:extLst>
          </p:cNvPr>
          <p:cNvPicPr preferRelativeResize="0"/>
          <p:nvPr/>
        </p:nvPicPr>
        <p:blipFill>
          <a:blip r:embed="rId4">
            <a:alphaModFix/>
          </a:blip>
          <a:stretch>
            <a:fillRect/>
          </a:stretch>
        </p:blipFill>
        <p:spPr>
          <a:xfrm>
            <a:off x="-226067" y="4432118"/>
            <a:ext cx="946067" cy="961885"/>
          </a:xfrm>
          <a:prstGeom prst="rect">
            <a:avLst/>
          </a:prstGeom>
          <a:noFill/>
          <a:ln>
            <a:noFill/>
          </a:ln>
        </p:spPr>
      </p:pic>
      <p:pic>
        <p:nvPicPr>
          <p:cNvPr id="129" name="Google Shape;129;p23">
            <a:extLst>
              <a:ext uri="{FF2B5EF4-FFF2-40B4-BE49-F238E27FC236}">
                <a16:creationId xmlns:a16="http://schemas.microsoft.com/office/drawing/2014/main" id="{A3D54D93-2F27-C858-9166-057526FD8B01}"/>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A76844FD-56A0-A0E0-B1E8-D18934508E8C}"/>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307500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ADD0693C-D0EF-B591-4A17-F94B2CDC7656}"/>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A719A59E-D36A-3AB4-E969-CB25DC815BC9}"/>
              </a:ext>
            </a:extLst>
          </p:cNvPr>
          <p:cNvSpPr txBox="1">
            <a:spLocks noGrp="1"/>
          </p:cNvSpPr>
          <p:nvPr>
            <p:ph type="title"/>
          </p:nvPr>
        </p:nvSpPr>
        <p:spPr>
          <a:xfrm>
            <a:off x="777562" y="307774"/>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POSISI TERAPETIS PADA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i="1" dirty="0">
                <a:effectLst/>
                <a:latin typeface="Times New Roman" panose="02020603050405020304" pitchFamily="18" charset="0"/>
                <a:ea typeface="Calibri" panose="020F0502020204030204" pitchFamily="34" charset="0"/>
              </a:rPr>
              <a:t>Cradle position (tummy to tummy)</a:t>
            </a:r>
            <a:br>
              <a:rPr lang="en-ID" sz="1800" dirty="0">
                <a:effectLst/>
                <a:latin typeface="Times New Roman" panose="02020603050405020304" pitchFamily="18" charset="0"/>
                <a:ea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B919B3CF-471A-34A3-113D-57BEE2E46B73}"/>
              </a:ext>
            </a:extLst>
          </p:cNvPr>
          <p:cNvSpPr txBox="1">
            <a:spLocks noGrp="1"/>
          </p:cNvSpPr>
          <p:nvPr>
            <p:ph type="body" idx="1"/>
          </p:nvPr>
        </p:nvSpPr>
        <p:spPr>
          <a:xfrm>
            <a:off x="210612" y="659547"/>
            <a:ext cx="8837900" cy="3366300"/>
          </a:xfrm>
          <a:prstGeom prst="rect">
            <a:avLst/>
          </a:prstGeom>
        </p:spPr>
        <p:txBody>
          <a:bodyPr spcFirstLastPara="1" wrap="square" lIns="91425" tIns="91425" rIns="91425" bIns="91425" anchor="t" anchorCtr="0">
            <a:noAutofit/>
          </a:bodyPr>
          <a:lstStyle/>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Duduklah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tegak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disangga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atau duduk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tepi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tidur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Gendong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hingga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bertemu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anda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lalu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siku.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Telinga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bahu,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pinggul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garis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lurus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dekat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Sangga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jari-jari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bebas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lalu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jempol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ringan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Angkat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perlahan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ke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Karena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refleks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mencari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rooting reflex)</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membuka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mulutnya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Tarik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perlahan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membuka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Jangan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bersandar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tegak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tarik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Posisi</a:t>
            </a:r>
            <a:r>
              <a:rPr lang="en-US" sz="16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sz="1600"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menyusui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seluruh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tengah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mengisap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gusi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menyentuh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seluruh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lidah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gusi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hanya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mengisap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ujung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dekat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juga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hidung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tertutup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payudara Anda.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mengisap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bahu Anda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relaks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terus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dekap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pelukan</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
                <a:schemeClr val="tx1"/>
              </a:buClr>
              <a:buNone/>
            </a:pPr>
            <a:endParaRPr sz="1600" dirty="0">
              <a:solidFill>
                <a:schemeClr val="dk1"/>
              </a:solidFill>
            </a:endParaRPr>
          </a:p>
        </p:txBody>
      </p:sp>
      <p:pic>
        <p:nvPicPr>
          <p:cNvPr id="127" name="Google Shape;127;p23">
            <a:extLst>
              <a:ext uri="{FF2B5EF4-FFF2-40B4-BE49-F238E27FC236}">
                <a16:creationId xmlns:a16="http://schemas.microsoft.com/office/drawing/2014/main" id="{9CEA091B-9240-E992-43B1-82B3DEA31765}"/>
              </a:ext>
            </a:extLst>
          </p:cNvPr>
          <p:cNvPicPr preferRelativeResize="0"/>
          <p:nvPr/>
        </p:nvPicPr>
        <p:blipFill>
          <a:blip r:embed="rId4">
            <a:alphaModFix/>
          </a:blip>
          <a:stretch>
            <a:fillRect/>
          </a:stretch>
        </p:blipFill>
        <p:spPr>
          <a:xfrm>
            <a:off x="849644" y="4673303"/>
            <a:ext cx="702623" cy="777821"/>
          </a:xfrm>
          <a:prstGeom prst="rect">
            <a:avLst/>
          </a:prstGeom>
          <a:noFill/>
          <a:ln>
            <a:noFill/>
          </a:ln>
        </p:spPr>
      </p:pic>
      <p:pic>
        <p:nvPicPr>
          <p:cNvPr id="128" name="Google Shape;128;p23">
            <a:extLst>
              <a:ext uri="{FF2B5EF4-FFF2-40B4-BE49-F238E27FC236}">
                <a16:creationId xmlns:a16="http://schemas.microsoft.com/office/drawing/2014/main" id="{8A42DE57-BB87-48B8-FAEC-AAF14684E4BB}"/>
              </a:ext>
            </a:extLst>
          </p:cNvPr>
          <p:cNvPicPr preferRelativeResize="0"/>
          <p:nvPr/>
        </p:nvPicPr>
        <p:blipFill>
          <a:blip r:embed="rId5">
            <a:alphaModFix/>
          </a:blip>
          <a:stretch>
            <a:fillRect/>
          </a:stretch>
        </p:blipFill>
        <p:spPr>
          <a:xfrm>
            <a:off x="0" y="4625443"/>
            <a:ext cx="946067" cy="961885"/>
          </a:xfrm>
          <a:prstGeom prst="rect">
            <a:avLst/>
          </a:prstGeom>
          <a:noFill/>
          <a:ln>
            <a:noFill/>
          </a:ln>
        </p:spPr>
      </p:pic>
      <p:pic>
        <p:nvPicPr>
          <p:cNvPr id="129" name="Google Shape;129;p23">
            <a:extLst>
              <a:ext uri="{FF2B5EF4-FFF2-40B4-BE49-F238E27FC236}">
                <a16:creationId xmlns:a16="http://schemas.microsoft.com/office/drawing/2014/main" id="{143ADB21-5D97-22C9-1F59-89C2F343C223}"/>
              </a:ext>
            </a:extLst>
          </p:cNvPr>
          <p:cNvPicPr preferRelativeResize="0"/>
          <p:nvPr/>
        </p:nvPicPr>
        <p:blipFill>
          <a:blip r:embed="rId5">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74510F44-6204-7755-3168-7675B077AA42}"/>
              </a:ext>
            </a:extLst>
          </p:cNvPr>
          <p:cNvPicPr preferRelativeResize="0"/>
          <p:nvPr/>
        </p:nvPicPr>
        <p:blipFill>
          <a:blip r:embed="rId4">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216133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56657314-1F63-E539-34E2-9D1E526B18FE}"/>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87838618-C92C-BBFD-F236-AA56F8C9C5BE}"/>
              </a:ext>
            </a:extLst>
          </p:cNvPr>
          <p:cNvSpPr txBox="1">
            <a:spLocks noGrp="1"/>
          </p:cNvSpPr>
          <p:nvPr>
            <p:ph type="title"/>
          </p:nvPr>
        </p:nvSpPr>
        <p:spPr>
          <a:xfrm>
            <a:off x="777562" y="307774"/>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POSISI TERAPETIS PADA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i="1" dirty="0">
                <a:effectLst/>
                <a:latin typeface="Times New Roman" panose="02020603050405020304" pitchFamily="18" charset="0"/>
                <a:ea typeface="Calibri" panose="020F0502020204030204" pitchFamily="34" charset="0"/>
              </a:rPr>
              <a:t>Football hold</a:t>
            </a:r>
            <a:br>
              <a:rPr lang="en-ID" sz="1800" dirty="0">
                <a:effectLst/>
                <a:latin typeface="Times New Roman" panose="02020603050405020304" pitchFamily="18" charset="0"/>
                <a:ea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EC754991-E5C6-6486-E1B0-C56EB59F5EDA}"/>
              </a:ext>
            </a:extLst>
          </p:cNvPr>
          <p:cNvSpPr txBox="1">
            <a:spLocks noGrp="1"/>
          </p:cNvSpPr>
          <p:nvPr>
            <p:ph type="body" idx="1"/>
          </p:nvPr>
        </p:nvSpPr>
        <p:spPr>
          <a:xfrm>
            <a:off x="210612" y="754281"/>
            <a:ext cx="8837900" cy="3366300"/>
          </a:xfrm>
          <a:prstGeom prst="rect">
            <a:avLst/>
          </a:prstGeom>
        </p:spPr>
        <p:txBody>
          <a:bodyPr spcFirstLastPara="1" wrap="square" lIns="91425" tIns="91425" rIns="91425" bIns="91425" anchor="t" anchorCtr="0">
            <a:noAutofit/>
          </a:bodyPr>
          <a:lstStyle/>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sesuai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menjalani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operasi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berpayudara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inverted nipples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juga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aktif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kesulitan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mencapai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Duduklah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nyaman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level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belakang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terlentang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derajat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Dekap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lehernya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dekatkan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tubuh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Kaki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sebaiknya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sedangkan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menghadap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seolah-olah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memegang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bola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football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rugbi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bebas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pegang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jempol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memicu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rooting reflex</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membuka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Awalnya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proses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membutuhkan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kesabaran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a:lnSpc>
                <a:spcPct val="100000"/>
              </a:lnSpc>
              <a:spcBef>
                <a:spcPts val="0"/>
              </a:spcBef>
              <a:buClrTx/>
              <a:buFont typeface="+mj-lt"/>
              <a:buAutoNum type="arabicPeriod"/>
            </a:pPr>
            <a:endParaRPr sz="1600" dirty="0">
              <a:solidFill>
                <a:schemeClr val="dk1"/>
              </a:solidFill>
            </a:endParaRPr>
          </a:p>
        </p:txBody>
      </p:sp>
      <p:pic>
        <p:nvPicPr>
          <p:cNvPr id="127" name="Google Shape;127;p23">
            <a:extLst>
              <a:ext uri="{FF2B5EF4-FFF2-40B4-BE49-F238E27FC236}">
                <a16:creationId xmlns:a16="http://schemas.microsoft.com/office/drawing/2014/main" id="{5FD811D9-C502-DE41-CCAA-B2F9FA17E803}"/>
              </a:ext>
            </a:extLst>
          </p:cNvPr>
          <p:cNvPicPr preferRelativeResize="0"/>
          <p:nvPr/>
        </p:nvPicPr>
        <p:blipFill>
          <a:blip r:embed="rId3">
            <a:alphaModFix/>
          </a:blip>
          <a:stretch>
            <a:fillRect/>
          </a:stretch>
        </p:blipFill>
        <p:spPr>
          <a:xfrm>
            <a:off x="849644" y="4673303"/>
            <a:ext cx="702623" cy="777821"/>
          </a:xfrm>
          <a:prstGeom prst="rect">
            <a:avLst/>
          </a:prstGeom>
          <a:noFill/>
          <a:ln>
            <a:noFill/>
          </a:ln>
        </p:spPr>
      </p:pic>
      <p:pic>
        <p:nvPicPr>
          <p:cNvPr id="128" name="Google Shape;128;p23">
            <a:extLst>
              <a:ext uri="{FF2B5EF4-FFF2-40B4-BE49-F238E27FC236}">
                <a16:creationId xmlns:a16="http://schemas.microsoft.com/office/drawing/2014/main" id="{E427BE14-F15B-02E4-F19A-A90FE554DBF6}"/>
              </a:ext>
            </a:extLst>
          </p:cNvPr>
          <p:cNvPicPr preferRelativeResize="0"/>
          <p:nvPr/>
        </p:nvPicPr>
        <p:blipFill>
          <a:blip r:embed="rId4">
            <a:alphaModFix/>
          </a:blip>
          <a:stretch>
            <a:fillRect/>
          </a:stretch>
        </p:blipFill>
        <p:spPr>
          <a:xfrm>
            <a:off x="0" y="4625443"/>
            <a:ext cx="946067" cy="961885"/>
          </a:xfrm>
          <a:prstGeom prst="rect">
            <a:avLst/>
          </a:prstGeom>
          <a:noFill/>
          <a:ln>
            <a:noFill/>
          </a:ln>
        </p:spPr>
      </p:pic>
      <p:pic>
        <p:nvPicPr>
          <p:cNvPr id="129" name="Google Shape;129;p23">
            <a:extLst>
              <a:ext uri="{FF2B5EF4-FFF2-40B4-BE49-F238E27FC236}">
                <a16:creationId xmlns:a16="http://schemas.microsoft.com/office/drawing/2014/main" id="{0558D9A9-4C6A-71A6-4C89-25AFE17EF841}"/>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FE0C1D38-B5B0-CC93-A70A-E4BAE4032BE8}"/>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111082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EBACF5E1-8C77-0A4B-5524-49AC842CE385}"/>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D29289AE-1CD6-18F3-6243-1550942A32C3}"/>
              </a:ext>
            </a:extLst>
          </p:cNvPr>
          <p:cNvSpPr txBox="1">
            <a:spLocks noGrp="1"/>
          </p:cNvSpPr>
          <p:nvPr>
            <p:ph type="title"/>
          </p:nvPr>
        </p:nvSpPr>
        <p:spPr>
          <a:xfrm>
            <a:off x="820775" y="563775"/>
            <a:ext cx="8270950" cy="446507"/>
          </a:xfrm>
          <a:prstGeom prst="rect">
            <a:avLst/>
          </a:prstGeom>
        </p:spPr>
        <p:txBody>
          <a:bodyPr spcFirstLastPara="1" wrap="square" lIns="91425" tIns="91425" rIns="91425" bIns="91425" anchor="ctr" anchorCtr="0">
            <a:noAutofit/>
          </a:bodyPr>
          <a:lstStyle/>
          <a:p>
            <a:pPr>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POSISI TERAPETIS PADA MENYUSUI</a:t>
            </a:r>
            <a:br>
              <a:rPr lang="en-US" sz="1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i="1" dirty="0">
                <a:effectLst/>
                <a:latin typeface="Times New Roman" panose="02020603050405020304" pitchFamily="18" charset="0"/>
                <a:ea typeface="Calibri" panose="020F0502020204030204" pitchFamily="34" charset="0"/>
              </a:rPr>
              <a:t>Side-lying position</a:t>
            </a:r>
            <a:br>
              <a:rPr lang="en-ID" sz="1800" dirty="0">
                <a:effectLst/>
                <a:latin typeface="Times New Roman" panose="02020603050405020304" pitchFamily="18" charset="0"/>
                <a:ea typeface="Times New Roman" panose="02020603050405020304" pitchFamily="18" charset="0"/>
              </a:rPr>
            </a:b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2F4C30E5-C6B6-286A-6458-4DA0EC35E37F}"/>
              </a:ext>
            </a:extLst>
          </p:cNvPr>
          <p:cNvSpPr txBox="1">
            <a:spLocks noGrp="1"/>
          </p:cNvSpPr>
          <p:nvPr>
            <p:ph type="body" idx="1"/>
          </p:nvPr>
        </p:nvSpPr>
        <p:spPr>
          <a:xfrm>
            <a:off x="153050" y="1034212"/>
            <a:ext cx="8837900" cy="3366300"/>
          </a:xfrm>
          <a:prstGeom prst="rect">
            <a:avLst/>
          </a:prstGeom>
        </p:spPr>
        <p:txBody>
          <a:bodyPr spcFirstLastPara="1" wrap="square" lIns="91425" tIns="91425" rIns="91425" bIns="91425" anchor="t" anchorCtr="0">
            <a:noAutofit/>
          </a:bodyPr>
          <a:lstStyle/>
          <a:p>
            <a:pPr marL="342900" lvl="0" indent="-342900" algn="just">
              <a:lnSpc>
                <a:spcPct val="100000"/>
              </a:lnSpc>
              <a:buClrTx/>
              <a:buSzPts val="10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Teknik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pascaoperasi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masih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anestesi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spinal.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nyaman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terkadang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tertidur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Berbaringlah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permukaan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bahu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badan.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menyentuh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Terkadang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cenderung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berubah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terlentang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tertarik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Untuk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mencegah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terjadinya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sandaran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diarahkan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menghadap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sandaran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000"/>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telinga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segaris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bahunya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hidungnya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tertutup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buClrTx/>
              <a:buNone/>
            </a:pPr>
            <a:endParaRPr sz="1600" dirty="0">
              <a:solidFill>
                <a:schemeClr val="dk1"/>
              </a:solidFill>
            </a:endParaRPr>
          </a:p>
        </p:txBody>
      </p:sp>
      <p:pic>
        <p:nvPicPr>
          <p:cNvPr id="127" name="Google Shape;127;p23">
            <a:extLst>
              <a:ext uri="{FF2B5EF4-FFF2-40B4-BE49-F238E27FC236}">
                <a16:creationId xmlns:a16="http://schemas.microsoft.com/office/drawing/2014/main" id="{DBC8B2CA-5F3C-F726-CA22-6A2790562829}"/>
              </a:ext>
            </a:extLst>
          </p:cNvPr>
          <p:cNvPicPr preferRelativeResize="0"/>
          <p:nvPr/>
        </p:nvPicPr>
        <p:blipFill>
          <a:blip r:embed="rId3">
            <a:alphaModFix/>
          </a:blip>
          <a:stretch>
            <a:fillRect/>
          </a:stretch>
        </p:blipFill>
        <p:spPr>
          <a:xfrm>
            <a:off x="849644" y="4673303"/>
            <a:ext cx="702623" cy="777821"/>
          </a:xfrm>
          <a:prstGeom prst="rect">
            <a:avLst/>
          </a:prstGeom>
          <a:noFill/>
          <a:ln>
            <a:noFill/>
          </a:ln>
        </p:spPr>
      </p:pic>
      <p:pic>
        <p:nvPicPr>
          <p:cNvPr id="128" name="Google Shape;128;p23">
            <a:extLst>
              <a:ext uri="{FF2B5EF4-FFF2-40B4-BE49-F238E27FC236}">
                <a16:creationId xmlns:a16="http://schemas.microsoft.com/office/drawing/2014/main" id="{B70C8CB8-2A3A-0A4F-4C59-4BA8DF880748}"/>
              </a:ext>
            </a:extLst>
          </p:cNvPr>
          <p:cNvPicPr preferRelativeResize="0"/>
          <p:nvPr/>
        </p:nvPicPr>
        <p:blipFill>
          <a:blip r:embed="rId4">
            <a:alphaModFix/>
          </a:blip>
          <a:stretch>
            <a:fillRect/>
          </a:stretch>
        </p:blipFill>
        <p:spPr>
          <a:xfrm>
            <a:off x="0" y="4625443"/>
            <a:ext cx="946067" cy="961885"/>
          </a:xfrm>
          <a:prstGeom prst="rect">
            <a:avLst/>
          </a:prstGeom>
          <a:noFill/>
          <a:ln>
            <a:noFill/>
          </a:ln>
        </p:spPr>
      </p:pic>
      <p:pic>
        <p:nvPicPr>
          <p:cNvPr id="129" name="Google Shape;129;p23">
            <a:extLst>
              <a:ext uri="{FF2B5EF4-FFF2-40B4-BE49-F238E27FC236}">
                <a16:creationId xmlns:a16="http://schemas.microsoft.com/office/drawing/2014/main" id="{A664BEF9-612C-A0E8-6EB2-1ED05541A2B7}"/>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0B814728-1E65-3472-81A7-7507F4B52D7E}"/>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95028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4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elekatan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enar</a:t>
            </a:r>
            <a:endParaRPr sz="2800" dirty="0">
              <a:latin typeface="Times New Roman" panose="02020603050405020304" pitchFamily="18" charset="0"/>
              <a:cs typeface="Times New Roman" panose="02020603050405020304" pitchFamily="18" charset="0"/>
            </a:endParaRPr>
          </a:p>
        </p:txBody>
      </p:sp>
      <p:grpSp>
        <p:nvGrpSpPr>
          <p:cNvPr id="1108" name="Google Shape;1108;p40"/>
          <p:cNvGrpSpPr/>
          <p:nvPr/>
        </p:nvGrpSpPr>
        <p:grpSpPr>
          <a:xfrm>
            <a:off x="719950" y="2691309"/>
            <a:ext cx="7700700" cy="311811"/>
            <a:chOff x="719955" y="3083588"/>
            <a:chExt cx="7700700" cy="419439"/>
          </a:xfrm>
        </p:grpSpPr>
        <p:cxnSp>
          <p:nvCxnSpPr>
            <p:cNvPr id="1109" name="Google Shape;1109;p40"/>
            <p:cNvCxnSpPr/>
            <p:nvPr/>
          </p:nvCxnSpPr>
          <p:spPr>
            <a:xfrm>
              <a:off x="719955" y="3503027"/>
              <a:ext cx="7700700" cy="0"/>
            </a:xfrm>
            <a:prstGeom prst="straightConnector1">
              <a:avLst/>
            </a:prstGeom>
            <a:noFill/>
            <a:ln w="9525" cap="rnd" cmpd="sng">
              <a:solidFill>
                <a:schemeClr val="dk1"/>
              </a:solidFill>
              <a:prstDash val="solid"/>
              <a:miter lim="800000"/>
              <a:headEnd type="none" w="lg" len="lg"/>
              <a:tailEnd type="none" w="lg" len="lg"/>
            </a:ln>
          </p:spPr>
        </p:cxnSp>
        <p:cxnSp>
          <p:nvCxnSpPr>
            <p:cNvPr id="1110" name="Google Shape;1110;p40"/>
            <p:cNvCxnSpPr/>
            <p:nvPr/>
          </p:nvCxnSpPr>
          <p:spPr>
            <a:xfrm>
              <a:off x="898225" y="3083588"/>
              <a:ext cx="0" cy="411000"/>
            </a:xfrm>
            <a:prstGeom prst="straightConnector1">
              <a:avLst/>
            </a:prstGeom>
            <a:noFill/>
            <a:ln w="9525" cap="flat" cmpd="sng">
              <a:solidFill>
                <a:schemeClr val="dk1"/>
              </a:solidFill>
              <a:prstDash val="solid"/>
              <a:round/>
              <a:headEnd type="none" w="med" len="med"/>
              <a:tailEnd type="none" w="med" len="med"/>
            </a:ln>
          </p:spPr>
        </p:cxnSp>
        <p:cxnSp>
          <p:nvCxnSpPr>
            <p:cNvPr id="1111" name="Google Shape;1111;p40"/>
            <p:cNvCxnSpPr/>
            <p:nvPr/>
          </p:nvCxnSpPr>
          <p:spPr>
            <a:xfrm>
              <a:off x="2966125" y="3083588"/>
              <a:ext cx="0" cy="411000"/>
            </a:xfrm>
            <a:prstGeom prst="straightConnector1">
              <a:avLst/>
            </a:prstGeom>
            <a:noFill/>
            <a:ln w="9525" cap="flat" cmpd="sng">
              <a:solidFill>
                <a:schemeClr val="dk1"/>
              </a:solidFill>
              <a:prstDash val="solid"/>
              <a:round/>
              <a:headEnd type="none" w="med" len="med"/>
              <a:tailEnd type="none" w="med" len="med"/>
            </a:ln>
          </p:spPr>
        </p:cxnSp>
        <p:cxnSp>
          <p:nvCxnSpPr>
            <p:cNvPr id="1112" name="Google Shape;1112;p40"/>
            <p:cNvCxnSpPr/>
            <p:nvPr/>
          </p:nvCxnSpPr>
          <p:spPr>
            <a:xfrm>
              <a:off x="5014650" y="3083588"/>
              <a:ext cx="0" cy="411000"/>
            </a:xfrm>
            <a:prstGeom prst="straightConnector1">
              <a:avLst/>
            </a:prstGeom>
            <a:noFill/>
            <a:ln w="9525" cap="flat" cmpd="sng">
              <a:solidFill>
                <a:schemeClr val="dk1"/>
              </a:solidFill>
              <a:prstDash val="solid"/>
              <a:round/>
              <a:headEnd type="none" w="med" len="med"/>
              <a:tailEnd type="none" w="med" len="med"/>
            </a:ln>
          </p:spPr>
        </p:cxnSp>
        <p:cxnSp>
          <p:nvCxnSpPr>
            <p:cNvPr id="1113" name="Google Shape;1113;p40"/>
            <p:cNvCxnSpPr/>
            <p:nvPr/>
          </p:nvCxnSpPr>
          <p:spPr>
            <a:xfrm>
              <a:off x="7076075" y="3092013"/>
              <a:ext cx="0" cy="411000"/>
            </a:xfrm>
            <a:prstGeom prst="straightConnector1">
              <a:avLst/>
            </a:prstGeom>
            <a:noFill/>
            <a:ln w="9525" cap="flat" cmpd="sng">
              <a:solidFill>
                <a:schemeClr val="dk1"/>
              </a:solidFill>
              <a:prstDash val="solid"/>
              <a:round/>
              <a:headEnd type="none" w="med" len="med"/>
              <a:tailEnd type="none" w="med" len="med"/>
            </a:ln>
          </p:spPr>
        </p:cxnSp>
      </p:grpSp>
      <p:sp>
        <p:nvSpPr>
          <p:cNvPr id="1114" name="Google Shape;1114;p40"/>
          <p:cNvSpPr txBox="1"/>
          <p:nvPr/>
        </p:nvSpPr>
        <p:spPr>
          <a:xfrm>
            <a:off x="471085" y="3019024"/>
            <a:ext cx="1929511" cy="572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err="1">
                <a:latin typeface="Times New Roman" panose="02020603050405020304" pitchFamily="18" charset="0"/>
                <a:ea typeface="Calibri" panose="020F0502020204030204" pitchFamily="34" charset="0"/>
              </a:rPr>
              <a:t>P</a:t>
            </a:r>
            <a:r>
              <a:rPr lang="en-US" sz="1800" dirty="0" err="1">
                <a:effectLst/>
                <a:latin typeface="Times New Roman" panose="02020603050405020304" pitchFamily="18" charset="0"/>
                <a:ea typeface="Calibri" panose="020F0502020204030204" pitchFamily="34" charset="0"/>
              </a:rPr>
              <a:t>astikan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dagu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bayi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menempel</a:t>
            </a:r>
            <a:r>
              <a:rPr lang="en-US" sz="1800" dirty="0">
                <a:effectLst/>
                <a:latin typeface="Times New Roman" panose="02020603050405020304" pitchFamily="18" charset="0"/>
                <a:ea typeface="Calibri" panose="020F0502020204030204" pitchFamily="34" charset="0"/>
              </a:rPr>
              <a:t> pada payudara</a:t>
            </a:r>
            <a:endParaRPr dirty="0">
              <a:solidFill>
                <a:schemeClr val="dk1"/>
              </a:solidFill>
              <a:latin typeface="Maven Pro"/>
              <a:ea typeface="Maven Pro"/>
              <a:cs typeface="Maven Pro"/>
              <a:sym typeface="Maven Pro"/>
            </a:endParaRPr>
          </a:p>
        </p:txBody>
      </p:sp>
      <p:sp>
        <p:nvSpPr>
          <p:cNvPr id="1115" name="Google Shape;1115;p40"/>
          <p:cNvSpPr txBox="1"/>
          <p:nvPr/>
        </p:nvSpPr>
        <p:spPr>
          <a:xfrm>
            <a:off x="720075" y="2273992"/>
            <a:ext cx="1333800" cy="42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Merienda One"/>
                <a:ea typeface="Merienda One"/>
                <a:cs typeface="Merienda One"/>
                <a:sym typeface="Merienda One"/>
              </a:rPr>
              <a:t>Dagu</a:t>
            </a:r>
            <a:endParaRPr sz="2000" dirty="0">
              <a:solidFill>
                <a:schemeClr val="dk1"/>
              </a:solidFill>
              <a:latin typeface="Merienda One"/>
              <a:ea typeface="Merienda One"/>
              <a:cs typeface="Merienda One"/>
              <a:sym typeface="Merienda One"/>
            </a:endParaRPr>
          </a:p>
        </p:txBody>
      </p:sp>
      <p:sp>
        <p:nvSpPr>
          <p:cNvPr id="1117" name="Google Shape;1117;p40"/>
          <p:cNvSpPr txBox="1"/>
          <p:nvPr/>
        </p:nvSpPr>
        <p:spPr>
          <a:xfrm>
            <a:off x="2416861" y="3045818"/>
            <a:ext cx="2153439" cy="594300"/>
          </a:xfrm>
          <a:prstGeom prst="rect">
            <a:avLst/>
          </a:prstGeom>
          <a:noFill/>
          <a:ln>
            <a:noFill/>
          </a:ln>
        </p:spPr>
        <p:txBody>
          <a:bodyPr spcFirstLastPara="1" wrap="square" lIns="91425" tIns="45700" rIns="91425" bIns="45700" anchor="t" anchorCtr="0">
            <a:noAutofit/>
          </a:bodyPr>
          <a:lstStyle/>
          <a:p>
            <a:pPr lvl="0" algn="just">
              <a:buSzPts val="1000"/>
            </a:pPr>
            <a:r>
              <a:rPr lang="en-US" sz="1800" dirty="0" err="1">
                <a:latin typeface="Times New Roman" panose="02020603050405020304" pitchFamily="18" charset="0"/>
                <a:ea typeface="Calibri" panose="020F0502020204030204" pitchFamily="34" charset="0"/>
                <a:cs typeface="Times New Roman" panose="02020603050405020304" pitchFamily="18" charset="0"/>
              </a:rPr>
              <a:t>P</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masuk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areola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sekitar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cm),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9" name="Google Shape;1119;p40"/>
          <p:cNvSpPr txBox="1"/>
          <p:nvPr/>
        </p:nvSpPr>
        <p:spPr>
          <a:xfrm>
            <a:off x="4561783" y="3083424"/>
            <a:ext cx="2329893" cy="594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US" sz="1800" dirty="0" err="1">
                <a:latin typeface="Times New Roman" panose="02020603050405020304" pitchFamily="18" charset="0"/>
                <a:ea typeface="Calibri" panose="020F0502020204030204" pitchFamily="34" charset="0"/>
              </a:rPr>
              <a:t>P</a:t>
            </a:r>
            <a:r>
              <a:rPr lang="en-US" sz="1800" dirty="0" err="1">
                <a:effectLst/>
                <a:latin typeface="Times New Roman" panose="02020603050405020304" pitchFamily="18" charset="0"/>
                <a:ea typeface="Calibri" panose="020F0502020204030204" pitchFamily="34" charset="0"/>
              </a:rPr>
              <a:t>astikan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bahwa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baik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bibir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atas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maupun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bibir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bawah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bayi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terputar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keluar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memble</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tidak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terlipat</a:t>
            </a:r>
            <a:r>
              <a:rPr lang="en-US" sz="1800" dirty="0">
                <a:effectLst/>
                <a:latin typeface="Times New Roman" panose="02020603050405020304" pitchFamily="18" charset="0"/>
                <a:ea typeface="Calibri" panose="020F0502020204030204" pitchFamily="34" charset="0"/>
              </a:rPr>
              <a:t> ke </a:t>
            </a:r>
            <a:r>
              <a:rPr lang="en-US" sz="1800" dirty="0" err="1">
                <a:effectLst/>
                <a:latin typeface="Times New Roman" panose="02020603050405020304" pitchFamily="18" charset="0"/>
                <a:ea typeface="Calibri" panose="020F0502020204030204" pitchFamily="34" charset="0"/>
              </a:rPr>
              <a:t>dalam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ataupun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berbentuk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monyong</a:t>
            </a:r>
            <a:endParaRPr dirty="0">
              <a:solidFill>
                <a:schemeClr val="dk1"/>
              </a:solidFill>
              <a:latin typeface="Maven Pro"/>
              <a:ea typeface="Maven Pro"/>
              <a:cs typeface="Maven Pro"/>
              <a:sym typeface="Maven Pro"/>
            </a:endParaRPr>
          </a:p>
        </p:txBody>
      </p:sp>
      <p:sp>
        <p:nvSpPr>
          <p:cNvPr id="1121" name="Google Shape;1121;p40"/>
          <p:cNvSpPr txBox="1"/>
          <p:nvPr/>
        </p:nvSpPr>
        <p:spPr>
          <a:xfrm>
            <a:off x="6817108" y="3083424"/>
            <a:ext cx="1796540" cy="594300"/>
          </a:xfrm>
          <a:prstGeom prst="rect">
            <a:avLst/>
          </a:prstGeom>
          <a:noFill/>
          <a:ln>
            <a:noFill/>
          </a:ln>
        </p:spPr>
        <p:txBody>
          <a:bodyPr spcFirstLastPara="1" wrap="square" lIns="91425" tIns="45700" rIns="91425" bIns="45700" anchor="t" anchorCtr="0">
            <a:noAutofit/>
          </a:bodyPr>
          <a:lstStyle/>
          <a:p>
            <a:pPr lvl="0" algn="just">
              <a:buSzPts val="1000"/>
            </a:pPr>
            <a:r>
              <a:rPr lang="en-US" sz="1800" dirty="0" err="1">
                <a:latin typeface="Times New Roman" panose="02020603050405020304" pitchFamily="18" charset="0"/>
                <a:ea typeface="Calibri" panose="020F0502020204030204" pitchFamily="34" charset="0"/>
                <a:cs typeface="Times New Roman" panose="02020603050405020304" pitchFamily="18" charset="0"/>
              </a:rPr>
              <a:t>P</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terbuka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menempel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Anda.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23" name="Google Shape;1123;p40"/>
          <p:cNvSpPr txBox="1"/>
          <p:nvPr/>
        </p:nvSpPr>
        <p:spPr>
          <a:xfrm>
            <a:off x="2778050" y="2273992"/>
            <a:ext cx="1333800" cy="42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Merienda One"/>
                <a:ea typeface="Merienda One"/>
                <a:cs typeface="Merienda One"/>
                <a:sym typeface="Merienda One"/>
              </a:rPr>
              <a:t>Areola</a:t>
            </a:r>
            <a:endParaRPr sz="2000" dirty="0">
              <a:solidFill>
                <a:schemeClr val="dk1"/>
              </a:solidFill>
              <a:latin typeface="Merienda One"/>
              <a:ea typeface="Merienda One"/>
              <a:cs typeface="Merienda One"/>
              <a:sym typeface="Merienda One"/>
            </a:endParaRPr>
          </a:p>
        </p:txBody>
      </p:sp>
      <p:sp>
        <p:nvSpPr>
          <p:cNvPr id="1124" name="Google Shape;1124;p40"/>
          <p:cNvSpPr txBox="1"/>
          <p:nvPr/>
        </p:nvSpPr>
        <p:spPr>
          <a:xfrm>
            <a:off x="4836025" y="2273992"/>
            <a:ext cx="1333800" cy="42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Merienda One"/>
                <a:ea typeface="Merienda One"/>
                <a:cs typeface="Merienda One"/>
                <a:sym typeface="Merienda One"/>
              </a:rPr>
              <a:t>Bibir</a:t>
            </a:r>
            <a:endParaRPr sz="2000" dirty="0">
              <a:solidFill>
                <a:schemeClr val="dk1"/>
              </a:solidFill>
              <a:latin typeface="Merienda One"/>
              <a:ea typeface="Merienda One"/>
              <a:cs typeface="Merienda One"/>
              <a:sym typeface="Merienda One"/>
            </a:endParaRPr>
          </a:p>
        </p:txBody>
      </p:sp>
      <p:sp>
        <p:nvSpPr>
          <p:cNvPr id="1125" name="Google Shape;1125;p40"/>
          <p:cNvSpPr txBox="1"/>
          <p:nvPr/>
        </p:nvSpPr>
        <p:spPr>
          <a:xfrm>
            <a:off x="6894000" y="2273992"/>
            <a:ext cx="1333800" cy="420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dirty="0">
                <a:solidFill>
                  <a:schemeClr val="dk1"/>
                </a:solidFill>
                <a:latin typeface="Merienda One"/>
                <a:ea typeface="Merienda One"/>
                <a:cs typeface="Merienda One"/>
                <a:sym typeface="Merienda One"/>
              </a:rPr>
              <a:t>Mulut</a:t>
            </a:r>
            <a:endParaRPr sz="2000" dirty="0">
              <a:solidFill>
                <a:schemeClr val="dk1"/>
              </a:solidFill>
              <a:latin typeface="Merienda One"/>
              <a:ea typeface="Merienda One"/>
              <a:cs typeface="Merienda One"/>
              <a:sym typeface="Merienda One"/>
            </a:endParaRPr>
          </a:p>
        </p:txBody>
      </p:sp>
      <p:sp>
        <p:nvSpPr>
          <p:cNvPr id="1126" name="Google Shape;1126;p40"/>
          <p:cNvSpPr/>
          <p:nvPr/>
        </p:nvSpPr>
        <p:spPr>
          <a:xfrm>
            <a:off x="720082" y="1560281"/>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2780378" y="1560281"/>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842408" y="1560281"/>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6900074" y="1560281"/>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40"/>
          <p:cNvGrpSpPr/>
          <p:nvPr/>
        </p:nvGrpSpPr>
        <p:grpSpPr>
          <a:xfrm>
            <a:off x="2833246" y="1613722"/>
            <a:ext cx="319590" cy="316706"/>
            <a:chOff x="7229950" y="1457939"/>
            <a:chExt cx="376431" cy="373034"/>
          </a:xfrm>
        </p:grpSpPr>
        <p:sp>
          <p:nvSpPr>
            <p:cNvPr id="1131" name="Google Shape;1131;p40"/>
            <p:cNvSpPr/>
            <p:nvPr/>
          </p:nvSpPr>
          <p:spPr>
            <a:xfrm>
              <a:off x="7392010" y="1576369"/>
              <a:ext cx="206040" cy="205338"/>
            </a:xfrm>
            <a:custGeom>
              <a:avLst/>
              <a:gdLst/>
              <a:ahLst/>
              <a:cxnLst/>
              <a:rect l="l" t="t" r="r" b="b"/>
              <a:pathLst>
                <a:path w="7641" h="7615" extrusionOk="0">
                  <a:moveTo>
                    <a:pt x="270" y="0"/>
                  </a:moveTo>
                  <a:cubicBezTo>
                    <a:pt x="121" y="0"/>
                    <a:pt x="0" y="121"/>
                    <a:pt x="0" y="271"/>
                  </a:cubicBezTo>
                  <a:lnTo>
                    <a:pt x="0" y="4374"/>
                  </a:lnTo>
                  <a:cubicBezTo>
                    <a:pt x="0" y="6164"/>
                    <a:pt x="1450" y="7615"/>
                    <a:pt x="3239" y="7615"/>
                  </a:cubicBezTo>
                  <a:lnTo>
                    <a:pt x="4400" y="7615"/>
                  </a:lnTo>
                  <a:cubicBezTo>
                    <a:pt x="6190" y="7615"/>
                    <a:pt x="7640" y="6164"/>
                    <a:pt x="7640" y="4374"/>
                  </a:cubicBezTo>
                  <a:lnTo>
                    <a:pt x="7640" y="271"/>
                  </a:lnTo>
                  <a:cubicBezTo>
                    <a:pt x="7640" y="121"/>
                    <a:pt x="7519"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7482747" y="1576369"/>
              <a:ext cx="115302" cy="205312"/>
            </a:xfrm>
            <a:custGeom>
              <a:avLst/>
              <a:gdLst/>
              <a:ahLst/>
              <a:cxnLst/>
              <a:rect l="l" t="t" r="r" b="b"/>
              <a:pathLst>
                <a:path w="4276" h="7614" extrusionOk="0">
                  <a:moveTo>
                    <a:pt x="3142" y="0"/>
                  </a:moveTo>
                  <a:lnTo>
                    <a:pt x="3142" y="4464"/>
                  </a:lnTo>
                  <a:cubicBezTo>
                    <a:pt x="3142" y="6203"/>
                    <a:pt x="1735" y="7613"/>
                    <a:pt x="1" y="7613"/>
                  </a:cubicBezTo>
                  <a:lnTo>
                    <a:pt x="1130" y="7613"/>
                  </a:lnTo>
                  <a:cubicBezTo>
                    <a:pt x="2866" y="7613"/>
                    <a:pt x="4275" y="6206"/>
                    <a:pt x="4275" y="4470"/>
                  </a:cubicBezTo>
                  <a:lnTo>
                    <a:pt x="4275" y="263"/>
                  </a:lnTo>
                  <a:cubicBezTo>
                    <a:pt x="4275" y="119"/>
                    <a:pt x="4157" y="0"/>
                    <a:pt x="4013"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7419379" y="1626200"/>
              <a:ext cx="146123" cy="28286"/>
            </a:xfrm>
            <a:custGeom>
              <a:avLst/>
              <a:gdLst/>
              <a:ahLst/>
              <a:cxnLst/>
              <a:rect l="l" t="t" r="r" b="b"/>
              <a:pathLst>
                <a:path w="5419" h="1049" extrusionOk="0">
                  <a:moveTo>
                    <a:pt x="701" y="1"/>
                  </a:moveTo>
                  <a:cubicBezTo>
                    <a:pt x="234" y="1"/>
                    <a:pt x="1" y="566"/>
                    <a:pt x="331" y="896"/>
                  </a:cubicBezTo>
                  <a:cubicBezTo>
                    <a:pt x="431" y="996"/>
                    <a:pt x="565" y="1049"/>
                    <a:pt x="701" y="1049"/>
                  </a:cubicBezTo>
                  <a:cubicBezTo>
                    <a:pt x="769" y="1049"/>
                    <a:pt x="837" y="1036"/>
                    <a:pt x="901" y="1009"/>
                  </a:cubicBezTo>
                  <a:cubicBezTo>
                    <a:pt x="1097" y="929"/>
                    <a:pt x="1226" y="737"/>
                    <a:pt x="1226" y="525"/>
                  </a:cubicBezTo>
                  <a:cubicBezTo>
                    <a:pt x="1226" y="236"/>
                    <a:pt x="991" y="1"/>
                    <a:pt x="701" y="1"/>
                  </a:cubicBezTo>
                  <a:close/>
                  <a:moveTo>
                    <a:pt x="2797" y="1"/>
                  </a:moveTo>
                  <a:cubicBezTo>
                    <a:pt x="2331" y="1"/>
                    <a:pt x="2097" y="566"/>
                    <a:pt x="2427" y="896"/>
                  </a:cubicBezTo>
                  <a:cubicBezTo>
                    <a:pt x="2527" y="996"/>
                    <a:pt x="2661" y="1049"/>
                    <a:pt x="2798" y="1049"/>
                  </a:cubicBezTo>
                  <a:cubicBezTo>
                    <a:pt x="2865" y="1049"/>
                    <a:pt x="2933" y="1036"/>
                    <a:pt x="2998" y="1009"/>
                  </a:cubicBezTo>
                  <a:cubicBezTo>
                    <a:pt x="3194" y="929"/>
                    <a:pt x="3322" y="737"/>
                    <a:pt x="3322" y="525"/>
                  </a:cubicBezTo>
                  <a:cubicBezTo>
                    <a:pt x="3322" y="236"/>
                    <a:pt x="3087" y="1"/>
                    <a:pt x="2797" y="1"/>
                  </a:cubicBezTo>
                  <a:close/>
                  <a:moveTo>
                    <a:pt x="4894" y="1"/>
                  </a:moveTo>
                  <a:cubicBezTo>
                    <a:pt x="4427" y="1"/>
                    <a:pt x="4193" y="566"/>
                    <a:pt x="4523" y="896"/>
                  </a:cubicBezTo>
                  <a:cubicBezTo>
                    <a:pt x="4624" y="996"/>
                    <a:pt x="4758" y="1049"/>
                    <a:pt x="4894" y="1049"/>
                  </a:cubicBezTo>
                  <a:cubicBezTo>
                    <a:pt x="4961" y="1049"/>
                    <a:pt x="5029" y="1036"/>
                    <a:pt x="5094" y="1009"/>
                  </a:cubicBezTo>
                  <a:cubicBezTo>
                    <a:pt x="5290" y="929"/>
                    <a:pt x="5418" y="737"/>
                    <a:pt x="5418" y="525"/>
                  </a:cubicBezTo>
                  <a:cubicBezTo>
                    <a:pt x="5418" y="236"/>
                    <a:pt x="5183" y="1"/>
                    <a:pt x="48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7310252" y="1747030"/>
              <a:ext cx="163974" cy="78468"/>
            </a:xfrm>
            <a:custGeom>
              <a:avLst/>
              <a:gdLst/>
              <a:ahLst/>
              <a:cxnLst/>
              <a:rect l="l" t="t" r="r" b="b"/>
              <a:pathLst>
                <a:path w="6081" h="2910" extrusionOk="0">
                  <a:moveTo>
                    <a:pt x="3041" y="1"/>
                  </a:moveTo>
                  <a:cubicBezTo>
                    <a:pt x="1721" y="1"/>
                    <a:pt x="576" y="591"/>
                    <a:pt x="1" y="1456"/>
                  </a:cubicBezTo>
                  <a:cubicBezTo>
                    <a:pt x="576" y="2320"/>
                    <a:pt x="1721" y="2909"/>
                    <a:pt x="3041" y="2909"/>
                  </a:cubicBezTo>
                  <a:cubicBezTo>
                    <a:pt x="4361" y="2909"/>
                    <a:pt x="5506" y="2320"/>
                    <a:pt x="6081" y="1456"/>
                  </a:cubicBezTo>
                  <a:cubicBezTo>
                    <a:pt x="5506" y="591"/>
                    <a:pt x="4361" y="1"/>
                    <a:pt x="3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7287736" y="1653111"/>
              <a:ext cx="126978" cy="118808"/>
            </a:xfrm>
            <a:custGeom>
              <a:avLst/>
              <a:gdLst/>
              <a:ahLst/>
              <a:cxnLst/>
              <a:rect l="l" t="t" r="r" b="b"/>
              <a:pathLst>
                <a:path w="4709" h="4406" extrusionOk="0">
                  <a:moveTo>
                    <a:pt x="3960" y="0"/>
                  </a:moveTo>
                  <a:cubicBezTo>
                    <a:pt x="3071" y="0"/>
                    <a:pt x="2098" y="402"/>
                    <a:pt x="1326" y="1174"/>
                  </a:cubicBezTo>
                  <a:cubicBezTo>
                    <a:pt x="394" y="2108"/>
                    <a:pt x="0" y="3335"/>
                    <a:pt x="205" y="4352"/>
                  </a:cubicBezTo>
                  <a:cubicBezTo>
                    <a:pt x="381" y="4388"/>
                    <a:pt x="563" y="4405"/>
                    <a:pt x="749" y="4405"/>
                  </a:cubicBezTo>
                  <a:cubicBezTo>
                    <a:pt x="1638" y="4405"/>
                    <a:pt x="2611" y="4004"/>
                    <a:pt x="3383" y="3231"/>
                  </a:cubicBezTo>
                  <a:cubicBezTo>
                    <a:pt x="4317" y="2298"/>
                    <a:pt x="4709" y="1070"/>
                    <a:pt x="4504" y="53"/>
                  </a:cubicBezTo>
                  <a:cubicBezTo>
                    <a:pt x="4328" y="18"/>
                    <a:pt x="4146" y="0"/>
                    <a:pt x="39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7229950" y="1457939"/>
              <a:ext cx="376431" cy="373034"/>
            </a:xfrm>
            <a:custGeom>
              <a:avLst/>
              <a:gdLst/>
              <a:ahLst/>
              <a:cxnLst/>
              <a:rect l="l" t="t" r="r" b="b"/>
              <a:pathLst>
                <a:path w="13960" h="13834" extrusionOk="0">
                  <a:moveTo>
                    <a:pt x="9715" y="1"/>
                  </a:moveTo>
                  <a:cubicBezTo>
                    <a:pt x="9467" y="1"/>
                    <a:pt x="9403" y="236"/>
                    <a:pt x="9524" y="357"/>
                  </a:cubicBezTo>
                  <a:lnTo>
                    <a:pt x="9941" y="772"/>
                  </a:lnTo>
                  <a:cubicBezTo>
                    <a:pt x="10279" y="1110"/>
                    <a:pt x="10361" y="1638"/>
                    <a:pt x="10089" y="2116"/>
                  </a:cubicBezTo>
                  <a:cubicBezTo>
                    <a:pt x="10079" y="2133"/>
                    <a:pt x="10067" y="2148"/>
                    <a:pt x="10054" y="2161"/>
                  </a:cubicBezTo>
                  <a:lnTo>
                    <a:pt x="9896" y="2321"/>
                  </a:lnTo>
                  <a:cubicBezTo>
                    <a:pt x="9619" y="2596"/>
                    <a:pt x="9464" y="2969"/>
                    <a:pt x="9465" y="3358"/>
                  </a:cubicBezTo>
                  <a:lnTo>
                    <a:pt x="9465" y="3620"/>
                  </a:lnTo>
                  <a:cubicBezTo>
                    <a:pt x="9465" y="3732"/>
                    <a:pt x="9556" y="3823"/>
                    <a:pt x="9668" y="3823"/>
                  </a:cubicBezTo>
                  <a:cubicBezTo>
                    <a:pt x="9729" y="3823"/>
                    <a:pt x="9797" y="3795"/>
                    <a:pt x="9860" y="3730"/>
                  </a:cubicBezTo>
                  <a:cubicBezTo>
                    <a:pt x="9867" y="3722"/>
                    <a:pt x="9870" y="3712"/>
                    <a:pt x="9870" y="3702"/>
                  </a:cubicBezTo>
                  <a:lnTo>
                    <a:pt x="9870" y="3002"/>
                  </a:lnTo>
                  <a:cubicBezTo>
                    <a:pt x="9870" y="2949"/>
                    <a:pt x="9892" y="2897"/>
                    <a:pt x="9930" y="2858"/>
                  </a:cubicBezTo>
                  <a:lnTo>
                    <a:pt x="10227" y="2561"/>
                  </a:lnTo>
                  <a:cubicBezTo>
                    <a:pt x="10799" y="1988"/>
                    <a:pt x="10799" y="1059"/>
                    <a:pt x="10227" y="485"/>
                  </a:cubicBezTo>
                  <a:lnTo>
                    <a:pt x="9753" y="13"/>
                  </a:lnTo>
                  <a:cubicBezTo>
                    <a:pt x="9746" y="5"/>
                    <a:pt x="9736" y="1"/>
                    <a:pt x="9726" y="1"/>
                  </a:cubicBezTo>
                  <a:cubicBezTo>
                    <a:pt x="9722" y="1"/>
                    <a:pt x="9718" y="1"/>
                    <a:pt x="9715" y="1"/>
                  </a:cubicBezTo>
                  <a:close/>
                  <a:moveTo>
                    <a:pt x="11234" y="1059"/>
                  </a:moveTo>
                  <a:cubicBezTo>
                    <a:pt x="11173" y="1059"/>
                    <a:pt x="11105" y="1086"/>
                    <a:pt x="11043" y="1152"/>
                  </a:cubicBezTo>
                  <a:cubicBezTo>
                    <a:pt x="11035" y="1159"/>
                    <a:pt x="11031" y="1169"/>
                    <a:pt x="11031" y="1181"/>
                  </a:cubicBezTo>
                  <a:lnTo>
                    <a:pt x="11031" y="2138"/>
                  </a:lnTo>
                  <a:cubicBezTo>
                    <a:pt x="11031" y="2194"/>
                    <a:pt x="11008" y="2249"/>
                    <a:pt x="10969" y="2287"/>
                  </a:cubicBezTo>
                  <a:lnTo>
                    <a:pt x="10675" y="2581"/>
                  </a:lnTo>
                  <a:cubicBezTo>
                    <a:pt x="10377" y="2878"/>
                    <a:pt x="10221" y="3287"/>
                    <a:pt x="10247" y="3705"/>
                  </a:cubicBezTo>
                  <a:cubicBezTo>
                    <a:pt x="10247" y="3715"/>
                    <a:pt x="10252" y="3725"/>
                    <a:pt x="10259" y="3733"/>
                  </a:cubicBezTo>
                  <a:lnTo>
                    <a:pt x="10259" y="3734"/>
                  </a:lnTo>
                  <a:cubicBezTo>
                    <a:pt x="10321" y="3797"/>
                    <a:pt x="10387" y="3823"/>
                    <a:pt x="10447" y="3823"/>
                  </a:cubicBezTo>
                  <a:cubicBezTo>
                    <a:pt x="10606" y="3823"/>
                    <a:pt x="10722" y="3641"/>
                    <a:pt x="10597" y="3475"/>
                  </a:cubicBezTo>
                  <a:cubicBezTo>
                    <a:pt x="10537" y="3397"/>
                    <a:pt x="10543" y="3287"/>
                    <a:pt x="10612" y="3218"/>
                  </a:cubicBezTo>
                  <a:lnTo>
                    <a:pt x="11351" y="2479"/>
                  </a:lnTo>
                  <a:cubicBezTo>
                    <a:pt x="11406" y="2424"/>
                    <a:pt x="11436" y="2349"/>
                    <a:pt x="11436" y="2272"/>
                  </a:cubicBezTo>
                  <a:lnTo>
                    <a:pt x="11436" y="1262"/>
                  </a:lnTo>
                  <a:cubicBezTo>
                    <a:pt x="11436" y="1150"/>
                    <a:pt x="11346" y="1059"/>
                    <a:pt x="11234" y="1059"/>
                  </a:cubicBezTo>
                  <a:close/>
                  <a:moveTo>
                    <a:pt x="7726" y="6444"/>
                  </a:moveTo>
                  <a:cubicBezTo>
                    <a:pt x="8013" y="6444"/>
                    <a:pt x="8155" y="6790"/>
                    <a:pt x="7954" y="6993"/>
                  </a:cubicBezTo>
                  <a:cubicBezTo>
                    <a:pt x="7888" y="7058"/>
                    <a:pt x="7807" y="7087"/>
                    <a:pt x="7728" y="7087"/>
                  </a:cubicBezTo>
                  <a:cubicBezTo>
                    <a:pt x="7563" y="7087"/>
                    <a:pt x="7405" y="6959"/>
                    <a:pt x="7405" y="6765"/>
                  </a:cubicBezTo>
                  <a:cubicBezTo>
                    <a:pt x="7405" y="6588"/>
                    <a:pt x="7549" y="6444"/>
                    <a:pt x="7726" y="6444"/>
                  </a:cubicBezTo>
                  <a:close/>
                  <a:moveTo>
                    <a:pt x="9822" y="6444"/>
                  </a:moveTo>
                  <a:cubicBezTo>
                    <a:pt x="10109" y="6444"/>
                    <a:pt x="10252" y="6790"/>
                    <a:pt x="10050" y="6993"/>
                  </a:cubicBezTo>
                  <a:cubicBezTo>
                    <a:pt x="9984" y="7058"/>
                    <a:pt x="9904" y="7087"/>
                    <a:pt x="9825" y="7087"/>
                  </a:cubicBezTo>
                  <a:cubicBezTo>
                    <a:pt x="9659" y="7087"/>
                    <a:pt x="9501" y="6959"/>
                    <a:pt x="9501" y="6765"/>
                  </a:cubicBezTo>
                  <a:cubicBezTo>
                    <a:pt x="9501" y="6588"/>
                    <a:pt x="9645" y="6444"/>
                    <a:pt x="9822" y="6444"/>
                  </a:cubicBezTo>
                  <a:close/>
                  <a:moveTo>
                    <a:pt x="11919" y="6444"/>
                  </a:moveTo>
                  <a:cubicBezTo>
                    <a:pt x="12205" y="6444"/>
                    <a:pt x="12348" y="6790"/>
                    <a:pt x="12146" y="6993"/>
                  </a:cubicBezTo>
                  <a:cubicBezTo>
                    <a:pt x="12081" y="7058"/>
                    <a:pt x="12000" y="7087"/>
                    <a:pt x="11921" y="7087"/>
                  </a:cubicBezTo>
                  <a:cubicBezTo>
                    <a:pt x="11756" y="7087"/>
                    <a:pt x="11597" y="6959"/>
                    <a:pt x="11597" y="6765"/>
                  </a:cubicBezTo>
                  <a:cubicBezTo>
                    <a:pt x="11597" y="6588"/>
                    <a:pt x="11741" y="6444"/>
                    <a:pt x="11919" y="6444"/>
                  </a:cubicBezTo>
                  <a:close/>
                  <a:moveTo>
                    <a:pt x="7726" y="6039"/>
                  </a:moveTo>
                  <a:cubicBezTo>
                    <a:pt x="7632" y="6039"/>
                    <a:pt x="7538" y="6057"/>
                    <a:pt x="7448" y="6094"/>
                  </a:cubicBezTo>
                  <a:cubicBezTo>
                    <a:pt x="7176" y="6206"/>
                    <a:pt x="6999" y="6471"/>
                    <a:pt x="7000" y="6765"/>
                  </a:cubicBezTo>
                  <a:cubicBezTo>
                    <a:pt x="7000" y="7166"/>
                    <a:pt x="7324" y="7491"/>
                    <a:pt x="7726" y="7491"/>
                  </a:cubicBezTo>
                  <a:cubicBezTo>
                    <a:pt x="8020" y="7491"/>
                    <a:pt x="8285" y="7314"/>
                    <a:pt x="8397" y="7043"/>
                  </a:cubicBezTo>
                  <a:cubicBezTo>
                    <a:pt x="8510" y="6771"/>
                    <a:pt x="8448" y="6458"/>
                    <a:pt x="8239" y="6251"/>
                  </a:cubicBezTo>
                  <a:cubicBezTo>
                    <a:pt x="8100" y="6112"/>
                    <a:pt x="7915" y="6039"/>
                    <a:pt x="7726" y="6039"/>
                  </a:cubicBezTo>
                  <a:close/>
                  <a:moveTo>
                    <a:pt x="9822" y="6039"/>
                  </a:moveTo>
                  <a:cubicBezTo>
                    <a:pt x="9728" y="6039"/>
                    <a:pt x="9634" y="6057"/>
                    <a:pt x="9544" y="6094"/>
                  </a:cubicBezTo>
                  <a:cubicBezTo>
                    <a:pt x="9272" y="6206"/>
                    <a:pt x="9096" y="6471"/>
                    <a:pt x="9096" y="6765"/>
                  </a:cubicBezTo>
                  <a:cubicBezTo>
                    <a:pt x="9096" y="7166"/>
                    <a:pt x="9422" y="7491"/>
                    <a:pt x="9822" y="7491"/>
                  </a:cubicBezTo>
                  <a:cubicBezTo>
                    <a:pt x="10116" y="7491"/>
                    <a:pt x="10381" y="7314"/>
                    <a:pt x="10494" y="7043"/>
                  </a:cubicBezTo>
                  <a:cubicBezTo>
                    <a:pt x="10606" y="6771"/>
                    <a:pt x="10544" y="6458"/>
                    <a:pt x="10337" y="6251"/>
                  </a:cubicBezTo>
                  <a:cubicBezTo>
                    <a:pt x="10197" y="6112"/>
                    <a:pt x="10011" y="6039"/>
                    <a:pt x="9822" y="6039"/>
                  </a:cubicBezTo>
                  <a:close/>
                  <a:moveTo>
                    <a:pt x="11919" y="6039"/>
                  </a:moveTo>
                  <a:cubicBezTo>
                    <a:pt x="11825" y="6039"/>
                    <a:pt x="11731" y="6057"/>
                    <a:pt x="11641" y="6094"/>
                  </a:cubicBezTo>
                  <a:cubicBezTo>
                    <a:pt x="11370" y="6206"/>
                    <a:pt x="11193" y="6471"/>
                    <a:pt x="11193" y="6765"/>
                  </a:cubicBezTo>
                  <a:cubicBezTo>
                    <a:pt x="11193" y="7166"/>
                    <a:pt x="11518" y="7491"/>
                    <a:pt x="11919" y="7491"/>
                  </a:cubicBezTo>
                  <a:cubicBezTo>
                    <a:pt x="12213" y="7491"/>
                    <a:pt x="12478" y="7314"/>
                    <a:pt x="12590" y="7043"/>
                  </a:cubicBezTo>
                  <a:cubicBezTo>
                    <a:pt x="12702" y="6771"/>
                    <a:pt x="12640" y="6458"/>
                    <a:pt x="12433" y="6251"/>
                  </a:cubicBezTo>
                  <a:cubicBezTo>
                    <a:pt x="12293" y="6112"/>
                    <a:pt x="12108" y="6039"/>
                    <a:pt x="11919" y="6039"/>
                  </a:cubicBezTo>
                  <a:close/>
                  <a:moveTo>
                    <a:pt x="13434" y="5662"/>
                  </a:moveTo>
                  <a:lnTo>
                    <a:pt x="13434" y="7875"/>
                  </a:lnTo>
                  <a:lnTo>
                    <a:pt x="6902" y="7875"/>
                  </a:lnTo>
                  <a:cubicBezTo>
                    <a:pt x="6903" y="7667"/>
                    <a:pt x="6885" y="7460"/>
                    <a:pt x="6844" y="7255"/>
                  </a:cubicBezTo>
                  <a:cubicBezTo>
                    <a:pt x="6829" y="7174"/>
                    <a:pt x="6767" y="7112"/>
                    <a:pt x="6686" y="7095"/>
                  </a:cubicBezTo>
                  <a:cubicBezTo>
                    <a:pt x="6526" y="7063"/>
                    <a:pt x="6363" y="7045"/>
                    <a:pt x="6199" y="7040"/>
                  </a:cubicBezTo>
                  <a:lnTo>
                    <a:pt x="6199" y="5662"/>
                  </a:lnTo>
                  <a:close/>
                  <a:moveTo>
                    <a:pt x="6059" y="10168"/>
                  </a:moveTo>
                  <a:cubicBezTo>
                    <a:pt x="6111" y="10291"/>
                    <a:pt x="6170" y="10410"/>
                    <a:pt x="6236" y="10526"/>
                  </a:cubicBezTo>
                  <a:cubicBezTo>
                    <a:pt x="6164" y="10521"/>
                    <a:pt x="6092" y="10520"/>
                    <a:pt x="6019" y="10520"/>
                  </a:cubicBezTo>
                  <a:cubicBezTo>
                    <a:pt x="5929" y="10520"/>
                    <a:pt x="5840" y="10523"/>
                    <a:pt x="5752" y="10527"/>
                  </a:cubicBezTo>
                  <a:cubicBezTo>
                    <a:pt x="5860" y="10413"/>
                    <a:pt x="5963" y="10294"/>
                    <a:pt x="6059" y="10168"/>
                  </a:cubicBezTo>
                  <a:close/>
                  <a:moveTo>
                    <a:pt x="13434" y="8279"/>
                  </a:moveTo>
                  <a:lnTo>
                    <a:pt x="13434" y="8874"/>
                  </a:lnTo>
                  <a:cubicBezTo>
                    <a:pt x="13434" y="10500"/>
                    <a:pt x="12116" y="11816"/>
                    <a:pt x="10492" y="11816"/>
                  </a:cubicBezTo>
                  <a:lnTo>
                    <a:pt x="9007" y="11816"/>
                  </a:lnTo>
                  <a:cubicBezTo>
                    <a:pt x="8471" y="11180"/>
                    <a:pt x="7650" y="10742"/>
                    <a:pt x="6720" y="10589"/>
                  </a:cubicBezTo>
                  <a:cubicBezTo>
                    <a:pt x="6539" y="10338"/>
                    <a:pt x="6399" y="10060"/>
                    <a:pt x="6306" y="9765"/>
                  </a:cubicBezTo>
                  <a:cubicBezTo>
                    <a:pt x="6589" y="9294"/>
                    <a:pt x="6774" y="8785"/>
                    <a:pt x="6841" y="8279"/>
                  </a:cubicBezTo>
                  <a:close/>
                  <a:moveTo>
                    <a:pt x="2417" y="11812"/>
                  </a:moveTo>
                  <a:cubicBezTo>
                    <a:pt x="2574" y="11838"/>
                    <a:pt x="2734" y="11851"/>
                    <a:pt x="2895" y="11851"/>
                  </a:cubicBezTo>
                  <a:cubicBezTo>
                    <a:pt x="2920" y="11851"/>
                    <a:pt x="2946" y="11850"/>
                    <a:pt x="2972" y="11850"/>
                  </a:cubicBezTo>
                  <a:cubicBezTo>
                    <a:pt x="2937" y="11891"/>
                    <a:pt x="2905" y="11935"/>
                    <a:pt x="2874" y="11978"/>
                  </a:cubicBezTo>
                  <a:lnTo>
                    <a:pt x="2320" y="11978"/>
                  </a:lnTo>
                  <a:cubicBezTo>
                    <a:pt x="2313" y="11978"/>
                    <a:pt x="2305" y="11978"/>
                    <a:pt x="2297" y="11978"/>
                  </a:cubicBezTo>
                  <a:cubicBezTo>
                    <a:pt x="2282" y="11978"/>
                    <a:pt x="2267" y="11978"/>
                    <a:pt x="2253" y="11978"/>
                  </a:cubicBezTo>
                  <a:lnTo>
                    <a:pt x="2417" y="11812"/>
                  </a:lnTo>
                  <a:close/>
                  <a:moveTo>
                    <a:pt x="6019" y="10929"/>
                  </a:moveTo>
                  <a:cubicBezTo>
                    <a:pt x="7176" y="10929"/>
                    <a:pt x="8232" y="11406"/>
                    <a:pt x="8810" y="12181"/>
                  </a:cubicBezTo>
                  <a:cubicBezTo>
                    <a:pt x="8232" y="12956"/>
                    <a:pt x="7176" y="13433"/>
                    <a:pt x="6019" y="13433"/>
                  </a:cubicBezTo>
                  <a:cubicBezTo>
                    <a:pt x="4966" y="13433"/>
                    <a:pt x="3997" y="13038"/>
                    <a:pt x="3395" y="12384"/>
                  </a:cubicBezTo>
                  <a:lnTo>
                    <a:pt x="6693" y="12384"/>
                  </a:lnTo>
                  <a:cubicBezTo>
                    <a:pt x="6694" y="12384"/>
                    <a:pt x="6695" y="12384"/>
                    <a:pt x="6696" y="12384"/>
                  </a:cubicBezTo>
                  <a:cubicBezTo>
                    <a:pt x="6798" y="12384"/>
                    <a:pt x="6886" y="12308"/>
                    <a:pt x="6902" y="12207"/>
                  </a:cubicBezTo>
                  <a:cubicBezTo>
                    <a:pt x="6916" y="12086"/>
                    <a:pt x="6823" y="11978"/>
                    <a:pt x="6700" y="11978"/>
                  </a:cubicBezTo>
                  <a:lnTo>
                    <a:pt x="3397" y="11978"/>
                  </a:lnTo>
                  <a:cubicBezTo>
                    <a:pt x="3454" y="11914"/>
                    <a:pt x="3518" y="11854"/>
                    <a:pt x="3583" y="11795"/>
                  </a:cubicBezTo>
                  <a:cubicBezTo>
                    <a:pt x="3590" y="11788"/>
                    <a:pt x="3597" y="11780"/>
                    <a:pt x="3603" y="11773"/>
                  </a:cubicBezTo>
                  <a:cubicBezTo>
                    <a:pt x="4167" y="11652"/>
                    <a:pt x="4726" y="11390"/>
                    <a:pt x="5226" y="11005"/>
                  </a:cubicBezTo>
                  <a:cubicBezTo>
                    <a:pt x="5487" y="10955"/>
                    <a:pt x="5752" y="10929"/>
                    <a:pt x="6019" y="10929"/>
                  </a:cubicBezTo>
                  <a:close/>
                  <a:moveTo>
                    <a:pt x="6006" y="4204"/>
                  </a:moveTo>
                  <a:cubicBezTo>
                    <a:pt x="5889" y="4204"/>
                    <a:pt x="5794" y="4299"/>
                    <a:pt x="5794" y="4415"/>
                  </a:cubicBezTo>
                  <a:lnTo>
                    <a:pt x="5794" y="7051"/>
                  </a:lnTo>
                  <a:cubicBezTo>
                    <a:pt x="5794" y="7051"/>
                    <a:pt x="4032" y="7563"/>
                    <a:pt x="3326" y="8269"/>
                  </a:cubicBezTo>
                  <a:cubicBezTo>
                    <a:pt x="3119" y="8477"/>
                    <a:pt x="2931" y="8704"/>
                    <a:pt x="2768" y="8948"/>
                  </a:cubicBezTo>
                  <a:cubicBezTo>
                    <a:pt x="2709" y="9040"/>
                    <a:pt x="2737" y="9163"/>
                    <a:pt x="2828" y="9223"/>
                  </a:cubicBezTo>
                  <a:cubicBezTo>
                    <a:pt x="2862" y="9247"/>
                    <a:pt x="2901" y="9258"/>
                    <a:pt x="2940" y="9258"/>
                  </a:cubicBezTo>
                  <a:cubicBezTo>
                    <a:pt x="3003" y="9258"/>
                    <a:pt x="3065" y="9228"/>
                    <a:pt x="3106" y="9173"/>
                  </a:cubicBezTo>
                  <a:cubicBezTo>
                    <a:pt x="3254" y="8951"/>
                    <a:pt x="3424" y="8745"/>
                    <a:pt x="3613" y="8556"/>
                  </a:cubicBezTo>
                  <a:cubicBezTo>
                    <a:pt x="4326" y="7843"/>
                    <a:pt x="5241" y="7440"/>
                    <a:pt x="6098" y="7440"/>
                  </a:cubicBezTo>
                  <a:cubicBezTo>
                    <a:pt x="6225" y="7440"/>
                    <a:pt x="6350" y="7449"/>
                    <a:pt x="6473" y="7467"/>
                  </a:cubicBezTo>
                  <a:cubicBezTo>
                    <a:pt x="6611" y="8425"/>
                    <a:pt x="6203" y="9508"/>
                    <a:pt x="5383" y="10327"/>
                  </a:cubicBezTo>
                  <a:cubicBezTo>
                    <a:pt x="4672" y="11039"/>
                    <a:pt x="3758" y="11441"/>
                    <a:pt x="2899" y="11441"/>
                  </a:cubicBezTo>
                  <a:cubicBezTo>
                    <a:pt x="2861" y="11441"/>
                    <a:pt x="2824" y="11441"/>
                    <a:pt x="2786" y="11439"/>
                  </a:cubicBezTo>
                  <a:lnTo>
                    <a:pt x="5124" y="9102"/>
                  </a:lnTo>
                  <a:cubicBezTo>
                    <a:pt x="5202" y="9023"/>
                    <a:pt x="5202" y="8895"/>
                    <a:pt x="5123" y="8815"/>
                  </a:cubicBezTo>
                  <a:cubicBezTo>
                    <a:pt x="5084" y="8776"/>
                    <a:pt x="5032" y="8756"/>
                    <a:pt x="4981" y="8756"/>
                  </a:cubicBezTo>
                  <a:cubicBezTo>
                    <a:pt x="4929" y="8756"/>
                    <a:pt x="4877" y="8776"/>
                    <a:pt x="4837" y="8815"/>
                  </a:cubicBezTo>
                  <a:lnTo>
                    <a:pt x="2502" y="11152"/>
                  </a:lnTo>
                  <a:cubicBezTo>
                    <a:pt x="2483" y="10696"/>
                    <a:pt x="2583" y="10210"/>
                    <a:pt x="2790" y="9745"/>
                  </a:cubicBezTo>
                  <a:cubicBezTo>
                    <a:pt x="2830" y="9642"/>
                    <a:pt x="2784" y="9527"/>
                    <a:pt x="2685" y="9482"/>
                  </a:cubicBezTo>
                  <a:cubicBezTo>
                    <a:pt x="2658" y="9471"/>
                    <a:pt x="2630" y="9465"/>
                    <a:pt x="2602" y="9465"/>
                  </a:cubicBezTo>
                  <a:cubicBezTo>
                    <a:pt x="2527" y="9465"/>
                    <a:pt x="2455" y="9508"/>
                    <a:pt x="2420" y="9580"/>
                  </a:cubicBezTo>
                  <a:cubicBezTo>
                    <a:pt x="2135" y="10222"/>
                    <a:pt x="2034" y="10907"/>
                    <a:pt x="2132" y="11521"/>
                  </a:cubicBezTo>
                  <a:lnTo>
                    <a:pt x="1735" y="11917"/>
                  </a:lnTo>
                  <a:cubicBezTo>
                    <a:pt x="1348" y="11842"/>
                    <a:pt x="981" y="11693"/>
                    <a:pt x="651" y="11476"/>
                  </a:cubicBezTo>
                  <a:lnTo>
                    <a:pt x="342" y="11275"/>
                  </a:lnTo>
                  <a:cubicBezTo>
                    <a:pt x="308" y="11252"/>
                    <a:pt x="270" y="11242"/>
                    <a:pt x="232" y="11242"/>
                  </a:cubicBezTo>
                  <a:cubicBezTo>
                    <a:pt x="166" y="11242"/>
                    <a:pt x="101" y="11274"/>
                    <a:pt x="61" y="11334"/>
                  </a:cubicBezTo>
                  <a:cubicBezTo>
                    <a:pt x="1" y="11426"/>
                    <a:pt x="27" y="11553"/>
                    <a:pt x="120" y="11613"/>
                  </a:cubicBezTo>
                  <a:lnTo>
                    <a:pt x="430" y="11816"/>
                  </a:lnTo>
                  <a:cubicBezTo>
                    <a:pt x="992" y="12184"/>
                    <a:pt x="1649" y="12381"/>
                    <a:pt x="2320" y="12384"/>
                  </a:cubicBezTo>
                  <a:lnTo>
                    <a:pt x="2874" y="12384"/>
                  </a:lnTo>
                  <a:cubicBezTo>
                    <a:pt x="3523" y="13279"/>
                    <a:pt x="4716" y="13834"/>
                    <a:pt x="6019" y="13834"/>
                  </a:cubicBezTo>
                  <a:cubicBezTo>
                    <a:pt x="7366" y="13834"/>
                    <a:pt x="8595" y="13243"/>
                    <a:pt x="9227" y="12289"/>
                  </a:cubicBezTo>
                  <a:cubicBezTo>
                    <a:pt x="9242" y="12269"/>
                    <a:pt x="9252" y="12246"/>
                    <a:pt x="9259" y="12223"/>
                  </a:cubicBezTo>
                  <a:lnTo>
                    <a:pt x="10504" y="12223"/>
                  </a:lnTo>
                  <a:cubicBezTo>
                    <a:pt x="10540" y="12224"/>
                    <a:pt x="10575" y="12224"/>
                    <a:pt x="10610" y="12224"/>
                  </a:cubicBezTo>
                  <a:cubicBezTo>
                    <a:pt x="13959" y="12224"/>
                    <a:pt x="13838" y="8862"/>
                    <a:pt x="13838" y="8862"/>
                  </a:cubicBezTo>
                  <a:lnTo>
                    <a:pt x="13838" y="4415"/>
                  </a:lnTo>
                  <a:cubicBezTo>
                    <a:pt x="13838" y="4299"/>
                    <a:pt x="13744" y="4204"/>
                    <a:pt x="13626" y="4204"/>
                  </a:cubicBezTo>
                  <a:lnTo>
                    <a:pt x="12548" y="4204"/>
                  </a:lnTo>
                  <a:cubicBezTo>
                    <a:pt x="12521" y="4204"/>
                    <a:pt x="12496" y="4214"/>
                    <a:pt x="12478" y="4234"/>
                  </a:cubicBezTo>
                  <a:cubicBezTo>
                    <a:pt x="12319" y="4407"/>
                    <a:pt x="12439" y="4608"/>
                    <a:pt x="12606" y="4608"/>
                  </a:cubicBezTo>
                  <a:lnTo>
                    <a:pt x="13374" y="4608"/>
                  </a:lnTo>
                  <a:cubicBezTo>
                    <a:pt x="13407" y="4608"/>
                    <a:pt x="13434" y="4636"/>
                    <a:pt x="13434" y="4669"/>
                  </a:cubicBezTo>
                  <a:lnTo>
                    <a:pt x="13434" y="5257"/>
                  </a:lnTo>
                  <a:lnTo>
                    <a:pt x="6199" y="5257"/>
                  </a:lnTo>
                  <a:lnTo>
                    <a:pt x="6199" y="4636"/>
                  </a:lnTo>
                  <a:cubicBezTo>
                    <a:pt x="6199" y="4621"/>
                    <a:pt x="6210" y="4608"/>
                    <a:pt x="6226" y="4608"/>
                  </a:cubicBezTo>
                  <a:lnTo>
                    <a:pt x="11877" y="4608"/>
                  </a:lnTo>
                  <a:cubicBezTo>
                    <a:pt x="11903" y="4608"/>
                    <a:pt x="11929" y="4598"/>
                    <a:pt x="11947" y="4578"/>
                  </a:cubicBezTo>
                  <a:cubicBezTo>
                    <a:pt x="12106" y="4405"/>
                    <a:pt x="11986" y="4204"/>
                    <a:pt x="11819" y="42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40"/>
          <p:cNvGrpSpPr/>
          <p:nvPr/>
        </p:nvGrpSpPr>
        <p:grpSpPr>
          <a:xfrm>
            <a:off x="851771" y="1613862"/>
            <a:ext cx="160207" cy="316454"/>
            <a:chOff x="8141502" y="1463439"/>
            <a:chExt cx="188701" cy="372737"/>
          </a:xfrm>
        </p:grpSpPr>
        <p:sp>
          <p:nvSpPr>
            <p:cNvPr id="1138" name="Google Shape;1138;p40"/>
            <p:cNvSpPr/>
            <p:nvPr/>
          </p:nvSpPr>
          <p:spPr>
            <a:xfrm>
              <a:off x="8146625" y="1489649"/>
              <a:ext cx="178454" cy="340703"/>
            </a:xfrm>
            <a:custGeom>
              <a:avLst/>
              <a:gdLst/>
              <a:ahLst/>
              <a:cxnLst/>
              <a:rect l="l" t="t" r="r" b="b"/>
              <a:pathLst>
                <a:path w="6618" h="12635" extrusionOk="0">
                  <a:moveTo>
                    <a:pt x="1271" y="1"/>
                  </a:moveTo>
                  <a:lnTo>
                    <a:pt x="1271" y="1835"/>
                  </a:lnTo>
                  <a:lnTo>
                    <a:pt x="320" y="2228"/>
                  </a:lnTo>
                  <a:cubicBezTo>
                    <a:pt x="126" y="2310"/>
                    <a:pt x="0" y="2502"/>
                    <a:pt x="2" y="2714"/>
                  </a:cubicBezTo>
                  <a:lnTo>
                    <a:pt x="2" y="11586"/>
                  </a:lnTo>
                  <a:cubicBezTo>
                    <a:pt x="2" y="12165"/>
                    <a:pt x="455" y="12634"/>
                    <a:pt x="1016" y="12634"/>
                  </a:cubicBezTo>
                  <a:lnTo>
                    <a:pt x="5600" y="12634"/>
                  </a:lnTo>
                  <a:cubicBezTo>
                    <a:pt x="6161" y="12634"/>
                    <a:pt x="6616" y="12165"/>
                    <a:pt x="6616" y="11586"/>
                  </a:cubicBezTo>
                  <a:lnTo>
                    <a:pt x="6616" y="2714"/>
                  </a:lnTo>
                  <a:cubicBezTo>
                    <a:pt x="6618" y="2502"/>
                    <a:pt x="6491" y="2310"/>
                    <a:pt x="6296" y="2228"/>
                  </a:cubicBezTo>
                  <a:lnTo>
                    <a:pt x="5347" y="1835"/>
                  </a:lnTo>
                  <a:lnTo>
                    <a:pt x="5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8270394" y="1489649"/>
              <a:ext cx="54685" cy="340703"/>
            </a:xfrm>
            <a:custGeom>
              <a:avLst/>
              <a:gdLst/>
              <a:ahLst/>
              <a:cxnLst/>
              <a:rect l="l" t="t" r="r" b="b"/>
              <a:pathLst>
                <a:path w="2028" h="12635" extrusionOk="0">
                  <a:moveTo>
                    <a:pt x="0" y="1"/>
                  </a:moveTo>
                  <a:lnTo>
                    <a:pt x="0" y="2359"/>
                  </a:lnTo>
                  <a:lnTo>
                    <a:pt x="950" y="2752"/>
                  </a:lnTo>
                  <a:cubicBezTo>
                    <a:pt x="1144" y="2835"/>
                    <a:pt x="1271" y="3026"/>
                    <a:pt x="1270" y="3238"/>
                  </a:cubicBezTo>
                  <a:lnTo>
                    <a:pt x="1270" y="11586"/>
                  </a:lnTo>
                  <a:cubicBezTo>
                    <a:pt x="1270" y="12165"/>
                    <a:pt x="814" y="12634"/>
                    <a:pt x="254" y="12634"/>
                  </a:cubicBezTo>
                  <a:lnTo>
                    <a:pt x="1010" y="12634"/>
                  </a:lnTo>
                  <a:cubicBezTo>
                    <a:pt x="1571" y="12634"/>
                    <a:pt x="2026" y="12165"/>
                    <a:pt x="2026" y="11586"/>
                  </a:cubicBezTo>
                  <a:lnTo>
                    <a:pt x="2026" y="2714"/>
                  </a:lnTo>
                  <a:cubicBezTo>
                    <a:pt x="2028" y="2502"/>
                    <a:pt x="1901" y="2310"/>
                    <a:pt x="1706" y="2228"/>
                  </a:cubicBezTo>
                  <a:lnTo>
                    <a:pt x="757" y="1835"/>
                  </a:lnTo>
                  <a:lnTo>
                    <a:pt x="757" y="1"/>
                  </a:lnTo>
                  <a:close/>
                </a:path>
              </a:pathLst>
            </a:custGeom>
            <a:solidFill>
              <a:srgbClr val="F7FAF2">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8156252" y="1468509"/>
              <a:ext cx="159120" cy="42254"/>
            </a:xfrm>
            <a:custGeom>
              <a:avLst/>
              <a:gdLst/>
              <a:ahLst/>
              <a:cxnLst/>
              <a:rect l="l" t="t" r="r" b="b"/>
              <a:pathLst>
                <a:path w="5901" h="1567" extrusionOk="0">
                  <a:moveTo>
                    <a:pt x="783" y="1"/>
                  </a:moveTo>
                  <a:cubicBezTo>
                    <a:pt x="351" y="1"/>
                    <a:pt x="0" y="352"/>
                    <a:pt x="0" y="785"/>
                  </a:cubicBezTo>
                  <a:cubicBezTo>
                    <a:pt x="0" y="1217"/>
                    <a:pt x="351" y="1567"/>
                    <a:pt x="783" y="1567"/>
                  </a:cubicBezTo>
                  <a:lnTo>
                    <a:pt x="5117" y="1567"/>
                  </a:lnTo>
                  <a:cubicBezTo>
                    <a:pt x="5549" y="1567"/>
                    <a:pt x="5900" y="1217"/>
                    <a:pt x="5900" y="785"/>
                  </a:cubicBezTo>
                  <a:cubicBezTo>
                    <a:pt x="5900" y="352"/>
                    <a:pt x="5549" y="1"/>
                    <a:pt x="5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8273738" y="1468509"/>
              <a:ext cx="41850" cy="42254"/>
            </a:xfrm>
            <a:custGeom>
              <a:avLst/>
              <a:gdLst/>
              <a:ahLst/>
              <a:cxnLst/>
              <a:rect l="l" t="t" r="r" b="b"/>
              <a:pathLst>
                <a:path w="1552" h="1567" extrusionOk="0">
                  <a:moveTo>
                    <a:pt x="0" y="1"/>
                  </a:moveTo>
                  <a:cubicBezTo>
                    <a:pt x="421" y="1"/>
                    <a:pt x="764" y="352"/>
                    <a:pt x="764" y="785"/>
                  </a:cubicBezTo>
                  <a:cubicBezTo>
                    <a:pt x="764" y="1217"/>
                    <a:pt x="422" y="1567"/>
                    <a:pt x="0" y="1567"/>
                  </a:cubicBezTo>
                  <a:lnTo>
                    <a:pt x="790" y="1567"/>
                  </a:lnTo>
                  <a:cubicBezTo>
                    <a:pt x="1211" y="1567"/>
                    <a:pt x="1552" y="1217"/>
                    <a:pt x="1552" y="785"/>
                  </a:cubicBezTo>
                  <a:cubicBezTo>
                    <a:pt x="1552" y="352"/>
                    <a:pt x="1211" y="1"/>
                    <a:pt x="790"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8146652" y="1630865"/>
              <a:ext cx="178400" cy="199487"/>
            </a:xfrm>
            <a:custGeom>
              <a:avLst/>
              <a:gdLst/>
              <a:ahLst/>
              <a:cxnLst/>
              <a:rect l="l" t="t" r="r" b="b"/>
              <a:pathLst>
                <a:path w="6616" h="7398" extrusionOk="0">
                  <a:moveTo>
                    <a:pt x="1" y="1"/>
                  </a:moveTo>
                  <a:lnTo>
                    <a:pt x="1" y="6349"/>
                  </a:lnTo>
                  <a:cubicBezTo>
                    <a:pt x="1" y="6928"/>
                    <a:pt x="457" y="7397"/>
                    <a:pt x="1022" y="7397"/>
                  </a:cubicBezTo>
                  <a:lnTo>
                    <a:pt x="5594" y="7397"/>
                  </a:lnTo>
                  <a:cubicBezTo>
                    <a:pt x="6157" y="7397"/>
                    <a:pt x="6615" y="6928"/>
                    <a:pt x="6615" y="6349"/>
                  </a:cubicBezTo>
                  <a:lnTo>
                    <a:pt x="6615" y="1"/>
                  </a:lnTo>
                  <a:lnTo>
                    <a:pt x="2557" y="1"/>
                  </a:lnTo>
                  <a:cubicBezTo>
                    <a:pt x="2420" y="1"/>
                    <a:pt x="2289" y="55"/>
                    <a:pt x="2193" y="153"/>
                  </a:cubicBezTo>
                  <a:cubicBezTo>
                    <a:pt x="2095" y="256"/>
                    <a:pt x="1964" y="307"/>
                    <a:pt x="1833" y="307"/>
                  </a:cubicBezTo>
                  <a:cubicBezTo>
                    <a:pt x="1701" y="307"/>
                    <a:pt x="1570" y="256"/>
                    <a:pt x="1472" y="153"/>
                  </a:cubicBezTo>
                  <a:cubicBezTo>
                    <a:pt x="1377" y="57"/>
                    <a:pt x="1247" y="1"/>
                    <a:pt x="11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8276812" y="1630865"/>
              <a:ext cx="48240" cy="199487"/>
            </a:xfrm>
            <a:custGeom>
              <a:avLst/>
              <a:gdLst/>
              <a:ahLst/>
              <a:cxnLst/>
              <a:rect l="l" t="t" r="r" b="b"/>
              <a:pathLst>
                <a:path w="1789" h="7398" extrusionOk="0">
                  <a:moveTo>
                    <a:pt x="1032" y="1"/>
                  </a:moveTo>
                  <a:lnTo>
                    <a:pt x="1032" y="6349"/>
                  </a:lnTo>
                  <a:cubicBezTo>
                    <a:pt x="1032" y="6928"/>
                    <a:pt x="569" y="7397"/>
                    <a:pt x="0" y="7397"/>
                  </a:cubicBezTo>
                  <a:lnTo>
                    <a:pt x="757" y="7397"/>
                  </a:lnTo>
                  <a:cubicBezTo>
                    <a:pt x="1326" y="7397"/>
                    <a:pt x="1788" y="6928"/>
                    <a:pt x="1788" y="6349"/>
                  </a:cubicBezTo>
                  <a:lnTo>
                    <a:pt x="1788" y="1"/>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8245641" y="1595918"/>
              <a:ext cx="48079" cy="106296"/>
            </a:xfrm>
            <a:custGeom>
              <a:avLst/>
              <a:gdLst/>
              <a:ahLst/>
              <a:cxnLst/>
              <a:rect l="l" t="t" r="r" b="b"/>
              <a:pathLst>
                <a:path w="1783" h="3942" extrusionOk="0">
                  <a:moveTo>
                    <a:pt x="136" y="0"/>
                  </a:moveTo>
                  <a:cubicBezTo>
                    <a:pt x="61" y="0"/>
                    <a:pt x="1" y="61"/>
                    <a:pt x="1" y="135"/>
                  </a:cubicBezTo>
                  <a:lnTo>
                    <a:pt x="1" y="3806"/>
                  </a:lnTo>
                  <a:cubicBezTo>
                    <a:pt x="1" y="3881"/>
                    <a:pt x="61" y="3942"/>
                    <a:pt x="136" y="3942"/>
                  </a:cubicBezTo>
                  <a:lnTo>
                    <a:pt x="1647" y="3942"/>
                  </a:lnTo>
                  <a:cubicBezTo>
                    <a:pt x="1722" y="3942"/>
                    <a:pt x="1783" y="3881"/>
                    <a:pt x="1783" y="3806"/>
                  </a:cubicBezTo>
                  <a:lnTo>
                    <a:pt x="1783" y="135"/>
                  </a:lnTo>
                  <a:cubicBezTo>
                    <a:pt x="1783" y="61"/>
                    <a:pt x="1722" y="0"/>
                    <a:pt x="1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8245641" y="1595918"/>
              <a:ext cx="27693" cy="106296"/>
            </a:xfrm>
            <a:custGeom>
              <a:avLst/>
              <a:gdLst/>
              <a:ahLst/>
              <a:cxnLst/>
              <a:rect l="l" t="t" r="r" b="b"/>
              <a:pathLst>
                <a:path w="1027" h="3942" extrusionOk="0">
                  <a:moveTo>
                    <a:pt x="129" y="0"/>
                  </a:moveTo>
                  <a:cubicBezTo>
                    <a:pt x="57" y="1"/>
                    <a:pt x="1" y="61"/>
                    <a:pt x="1" y="133"/>
                  </a:cubicBezTo>
                  <a:lnTo>
                    <a:pt x="1" y="3811"/>
                  </a:lnTo>
                  <a:cubicBezTo>
                    <a:pt x="1" y="3883"/>
                    <a:pt x="57" y="3940"/>
                    <a:pt x="129" y="3942"/>
                  </a:cubicBezTo>
                  <a:lnTo>
                    <a:pt x="1026" y="3942"/>
                  </a:lnTo>
                  <a:lnTo>
                    <a:pt x="1026" y="0"/>
                  </a:lnTo>
                  <a:close/>
                </a:path>
              </a:pathLst>
            </a:custGeom>
            <a:solidFill>
              <a:srgbClr val="F7FAF2">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8141502" y="1463439"/>
              <a:ext cx="188701" cy="372737"/>
            </a:xfrm>
            <a:custGeom>
              <a:avLst/>
              <a:gdLst/>
              <a:ahLst/>
              <a:cxnLst/>
              <a:rect l="l" t="t" r="r" b="b"/>
              <a:pathLst>
                <a:path w="6998" h="13823" extrusionOk="0">
                  <a:moveTo>
                    <a:pt x="5681" y="405"/>
                  </a:moveTo>
                  <a:cubicBezTo>
                    <a:pt x="5991" y="405"/>
                    <a:pt x="6241" y="666"/>
                    <a:pt x="6241" y="986"/>
                  </a:cubicBezTo>
                  <a:cubicBezTo>
                    <a:pt x="6241" y="1305"/>
                    <a:pt x="5989" y="1566"/>
                    <a:pt x="5681" y="1566"/>
                  </a:cubicBezTo>
                  <a:lnTo>
                    <a:pt x="2850" y="1566"/>
                  </a:lnTo>
                  <a:cubicBezTo>
                    <a:pt x="2849" y="1566"/>
                    <a:pt x="2848" y="1566"/>
                    <a:pt x="2847" y="1566"/>
                  </a:cubicBezTo>
                  <a:cubicBezTo>
                    <a:pt x="2743" y="1566"/>
                    <a:pt x="2655" y="1641"/>
                    <a:pt x="2641" y="1743"/>
                  </a:cubicBezTo>
                  <a:cubicBezTo>
                    <a:pt x="2625" y="1864"/>
                    <a:pt x="2720" y="1971"/>
                    <a:pt x="2841" y="1971"/>
                  </a:cubicBezTo>
                  <a:lnTo>
                    <a:pt x="5321" y="1971"/>
                  </a:lnTo>
                  <a:lnTo>
                    <a:pt x="5321" y="2619"/>
                  </a:lnTo>
                  <a:lnTo>
                    <a:pt x="1677" y="2619"/>
                  </a:lnTo>
                  <a:lnTo>
                    <a:pt x="1677" y="1971"/>
                  </a:lnTo>
                  <a:lnTo>
                    <a:pt x="2092" y="1971"/>
                  </a:lnTo>
                  <a:cubicBezTo>
                    <a:pt x="2093" y="1971"/>
                    <a:pt x="2094" y="1971"/>
                    <a:pt x="2095" y="1971"/>
                  </a:cubicBezTo>
                  <a:cubicBezTo>
                    <a:pt x="2197" y="1971"/>
                    <a:pt x="2285" y="1895"/>
                    <a:pt x="2299" y="1794"/>
                  </a:cubicBezTo>
                  <a:cubicBezTo>
                    <a:pt x="2315" y="1673"/>
                    <a:pt x="2220" y="1566"/>
                    <a:pt x="2099" y="1566"/>
                  </a:cubicBezTo>
                  <a:lnTo>
                    <a:pt x="1313" y="1566"/>
                  </a:lnTo>
                  <a:cubicBezTo>
                    <a:pt x="1004" y="1566"/>
                    <a:pt x="752" y="1305"/>
                    <a:pt x="752" y="986"/>
                  </a:cubicBezTo>
                  <a:cubicBezTo>
                    <a:pt x="752" y="666"/>
                    <a:pt x="1004" y="405"/>
                    <a:pt x="1313" y="405"/>
                  </a:cubicBezTo>
                  <a:close/>
                  <a:moveTo>
                    <a:pt x="4622" y="5508"/>
                  </a:moveTo>
                  <a:cubicBezTo>
                    <a:pt x="4521" y="5508"/>
                    <a:pt x="4434" y="5583"/>
                    <a:pt x="4420" y="5685"/>
                  </a:cubicBezTo>
                  <a:cubicBezTo>
                    <a:pt x="4404" y="5805"/>
                    <a:pt x="4499" y="5913"/>
                    <a:pt x="4620" y="5913"/>
                  </a:cubicBezTo>
                  <a:lnTo>
                    <a:pt x="4875" y="5913"/>
                  </a:lnTo>
                  <a:cubicBezTo>
                    <a:pt x="4998" y="5913"/>
                    <a:pt x="5092" y="5805"/>
                    <a:pt x="5077" y="5685"/>
                  </a:cubicBezTo>
                  <a:cubicBezTo>
                    <a:pt x="5062" y="5583"/>
                    <a:pt x="4975" y="5508"/>
                    <a:pt x="4874" y="5508"/>
                  </a:cubicBezTo>
                  <a:cubicBezTo>
                    <a:pt x="4872" y="5508"/>
                    <a:pt x="4870" y="5508"/>
                    <a:pt x="4868" y="5508"/>
                  </a:cubicBezTo>
                  <a:lnTo>
                    <a:pt x="4628" y="5508"/>
                  </a:lnTo>
                  <a:cubicBezTo>
                    <a:pt x="4626" y="5508"/>
                    <a:pt x="4624" y="5508"/>
                    <a:pt x="4622" y="5508"/>
                  </a:cubicBezTo>
                  <a:close/>
                  <a:moveTo>
                    <a:pt x="5478" y="3024"/>
                  </a:moveTo>
                  <a:lnTo>
                    <a:pt x="6394" y="3403"/>
                  </a:lnTo>
                  <a:cubicBezTo>
                    <a:pt x="6514" y="3454"/>
                    <a:pt x="6591" y="3573"/>
                    <a:pt x="6590" y="3704"/>
                  </a:cubicBezTo>
                  <a:lnTo>
                    <a:pt x="6590" y="6021"/>
                  </a:lnTo>
                  <a:lnTo>
                    <a:pt x="5834" y="6021"/>
                  </a:lnTo>
                  <a:lnTo>
                    <a:pt x="5834" y="5061"/>
                  </a:lnTo>
                  <a:cubicBezTo>
                    <a:pt x="5834" y="4876"/>
                    <a:pt x="5682" y="4724"/>
                    <a:pt x="5496" y="4724"/>
                  </a:cubicBezTo>
                  <a:lnTo>
                    <a:pt x="4942" y="4724"/>
                  </a:lnTo>
                  <a:lnTo>
                    <a:pt x="4942" y="3024"/>
                  </a:lnTo>
                  <a:close/>
                  <a:moveTo>
                    <a:pt x="4538" y="3024"/>
                  </a:moveTo>
                  <a:lnTo>
                    <a:pt x="4538" y="4724"/>
                  </a:lnTo>
                  <a:lnTo>
                    <a:pt x="3985" y="4724"/>
                  </a:lnTo>
                  <a:cubicBezTo>
                    <a:pt x="3798" y="4724"/>
                    <a:pt x="3647" y="4876"/>
                    <a:pt x="3647" y="5061"/>
                  </a:cubicBezTo>
                  <a:lnTo>
                    <a:pt x="3647" y="6020"/>
                  </a:lnTo>
                  <a:lnTo>
                    <a:pt x="2739" y="6020"/>
                  </a:lnTo>
                  <a:cubicBezTo>
                    <a:pt x="2547" y="6021"/>
                    <a:pt x="2364" y="6099"/>
                    <a:pt x="2232" y="6234"/>
                  </a:cubicBezTo>
                  <a:cubicBezTo>
                    <a:pt x="2173" y="6296"/>
                    <a:pt x="2094" y="6327"/>
                    <a:pt x="2015" y="6327"/>
                  </a:cubicBezTo>
                  <a:cubicBezTo>
                    <a:pt x="1936" y="6327"/>
                    <a:pt x="1857" y="6296"/>
                    <a:pt x="1798" y="6234"/>
                  </a:cubicBezTo>
                  <a:cubicBezTo>
                    <a:pt x="1664" y="6099"/>
                    <a:pt x="1481" y="6021"/>
                    <a:pt x="1291" y="6020"/>
                  </a:cubicBezTo>
                  <a:lnTo>
                    <a:pt x="380" y="6020"/>
                  </a:lnTo>
                  <a:lnTo>
                    <a:pt x="380" y="3700"/>
                  </a:lnTo>
                  <a:cubicBezTo>
                    <a:pt x="379" y="3569"/>
                    <a:pt x="455" y="3451"/>
                    <a:pt x="576" y="3400"/>
                  </a:cubicBezTo>
                  <a:lnTo>
                    <a:pt x="1497" y="3024"/>
                  </a:lnTo>
                  <a:close/>
                  <a:moveTo>
                    <a:pt x="4625" y="6290"/>
                  </a:moveTo>
                  <a:cubicBezTo>
                    <a:pt x="4522" y="6290"/>
                    <a:pt x="4434" y="6365"/>
                    <a:pt x="4420" y="6468"/>
                  </a:cubicBezTo>
                  <a:cubicBezTo>
                    <a:pt x="4404" y="6589"/>
                    <a:pt x="4498" y="6695"/>
                    <a:pt x="4620" y="6695"/>
                  </a:cubicBezTo>
                  <a:lnTo>
                    <a:pt x="4875" y="6695"/>
                  </a:lnTo>
                  <a:cubicBezTo>
                    <a:pt x="4998" y="6695"/>
                    <a:pt x="5092" y="6589"/>
                    <a:pt x="5077" y="6468"/>
                  </a:cubicBezTo>
                  <a:cubicBezTo>
                    <a:pt x="5061" y="6365"/>
                    <a:pt x="4974" y="6290"/>
                    <a:pt x="4871" y="6290"/>
                  </a:cubicBezTo>
                  <a:cubicBezTo>
                    <a:pt x="4870" y="6290"/>
                    <a:pt x="4869" y="6290"/>
                    <a:pt x="4868" y="6290"/>
                  </a:cubicBezTo>
                  <a:lnTo>
                    <a:pt x="4628" y="6290"/>
                  </a:lnTo>
                  <a:cubicBezTo>
                    <a:pt x="4627" y="6290"/>
                    <a:pt x="4626" y="6290"/>
                    <a:pt x="4625" y="6290"/>
                  </a:cubicBezTo>
                  <a:close/>
                  <a:moveTo>
                    <a:pt x="4625" y="7073"/>
                  </a:moveTo>
                  <a:cubicBezTo>
                    <a:pt x="4522" y="7073"/>
                    <a:pt x="4434" y="7149"/>
                    <a:pt x="4420" y="7250"/>
                  </a:cubicBezTo>
                  <a:cubicBezTo>
                    <a:pt x="4404" y="7371"/>
                    <a:pt x="4498" y="7478"/>
                    <a:pt x="4620" y="7478"/>
                  </a:cubicBezTo>
                  <a:lnTo>
                    <a:pt x="4875" y="7478"/>
                  </a:lnTo>
                  <a:cubicBezTo>
                    <a:pt x="4998" y="7478"/>
                    <a:pt x="5092" y="7371"/>
                    <a:pt x="5077" y="7250"/>
                  </a:cubicBezTo>
                  <a:cubicBezTo>
                    <a:pt x="5061" y="7149"/>
                    <a:pt x="4974" y="7073"/>
                    <a:pt x="4871" y="7073"/>
                  </a:cubicBezTo>
                  <a:cubicBezTo>
                    <a:pt x="4870" y="7073"/>
                    <a:pt x="4869" y="7073"/>
                    <a:pt x="4868" y="7073"/>
                  </a:cubicBezTo>
                  <a:lnTo>
                    <a:pt x="4628" y="7073"/>
                  </a:lnTo>
                  <a:cubicBezTo>
                    <a:pt x="4627" y="7073"/>
                    <a:pt x="4626" y="7073"/>
                    <a:pt x="4625" y="7073"/>
                  </a:cubicBezTo>
                  <a:close/>
                  <a:moveTo>
                    <a:pt x="4625" y="7856"/>
                  </a:moveTo>
                  <a:cubicBezTo>
                    <a:pt x="4522" y="7856"/>
                    <a:pt x="4434" y="7931"/>
                    <a:pt x="4420" y="8034"/>
                  </a:cubicBezTo>
                  <a:cubicBezTo>
                    <a:pt x="4404" y="8155"/>
                    <a:pt x="4499" y="8261"/>
                    <a:pt x="4620" y="8261"/>
                  </a:cubicBezTo>
                  <a:lnTo>
                    <a:pt x="4875" y="8261"/>
                  </a:lnTo>
                  <a:cubicBezTo>
                    <a:pt x="4998" y="8261"/>
                    <a:pt x="5092" y="8155"/>
                    <a:pt x="5077" y="8034"/>
                  </a:cubicBezTo>
                  <a:cubicBezTo>
                    <a:pt x="5061" y="7931"/>
                    <a:pt x="4974" y="7856"/>
                    <a:pt x="4871" y="7856"/>
                  </a:cubicBezTo>
                  <a:cubicBezTo>
                    <a:pt x="4870" y="7856"/>
                    <a:pt x="4869" y="7856"/>
                    <a:pt x="4868" y="7856"/>
                  </a:cubicBezTo>
                  <a:lnTo>
                    <a:pt x="4628" y="7856"/>
                  </a:lnTo>
                  <a:cubicBezTo>
                    <a:pt x="4627" y="7856"/>
                    <a:pt x="4626" y="7856"/>
                    <a:pt x="4625" y="7856"/>
                  </a:cubicBezTo>
                  <a:close/>
                  <a:moveTo>
                    <a:pt x="5429" y="5103"/>
                  </a:moveTo>
                  <a:lnTo>
                    <a:pt x="5429" y="8639"/>
                  </a:lnTo>
                  <a:lnTo>
                    <a:pt x="4051" y="8639"/>
                  </a:lnTo>
                  <a:lnTo>
                    <a:pt x="4051" y="5103"/>
                  </a:lnTo>
                  <a:close/>
                  <a:moveTo>
                    <a:pt x="1746" y="8037"/>
                  </a:moveTo>
                  <a:cubicBezTo>
                    <a:pt x="1736" y="8037"/>
                    <a:pt x="1725" y="8038"/>
                    <a:pt x="1714" y="8039"/>
                  </a:cubicBezTo>
                  <a:cubicBezTo>
                    <a:pt x="1604" y="8058"/>
                    <a:pt x="1529" y="8162"/>
                    <a:pt x="1547" y="8271"/>
                  </a:cubicBezTo>
                  <a:lnTo>
                    <a:pt x="1615" y="8695"/>
                  </a:lnTo>
                  <a:lnTo>
                    <a:pt x="1448" y="8868"/>
                  </a:lnTo>
                  <a:cubicBezTo>
                    <a:pt x="1370" y="8947"/>
                    <a:pt x="1372" y="9075"/>
                    <a:pt x="1452" y="9153"/>
                  </a:cubicBezTo>
                  <a:cubicBezTo>
                    <a:pt x="1491" y="9192"/>
                    <a:pt x="1542" y="9211"/>
                    <a:pt x="1593" y="9211"/>
                  </a:cubicBezTo>
                  <a:cubicBezTo>
                    <a:pt x="1646" y="9211"/>
                    <a:pt x="1698" y="9190"/>
                    <a:pt x="1738" y="9150"/>
                  </a:cubicBezTo>
                  <a:lnTo>
                    <a:pt x="1903" y="8982"/>
                  </a:lnTo>
                  <a:lnTo>
                    <a:pt x="2308" y="9051"/>
                  </a:lnTo>
                  <a:cubicBezTo>
                    <a:pt x="2320" y="9053"/>
                    <a:pt x="2331" y="9054"/>
                    <a:pt x="2342" y="9054"/>
                  </a:cubicBezTo>
                  <a:cubicBezTo>
                    <a:pt x="2440" y="9054"/>
                    <a:pt x="2525" y="8983"/>
                    <a:pt x="2541" y="8885"/>
                  </a:cubicBezTo>
                  <a:cubicBezTo>
                    <a:pt x="2562" y="8774"/>
                    <a:pt x="2487" y="8670"/>
                    <a:pt x="2377" y="8652"/>
                  </a:cubicBezTo>
                  <a:lnTo>
                    <a:pt x="2008" y="8588"/>
                  </a:lnTo>
                  <a:lnTo>
                    <a:pt x="1946" y="8207"/>
                  </a:lnTo>
                  <a:cubicBezTo>
                    <a:pt x="1931" y="8108"/>
                    <a:pt x="1844" y="8037"/>
                    <a:pt x="1746" y="8037"/>
                  </a:cubicBezTo>
                  <a:close/>
                  <a:moveTo>
                    <a:pt x="5642" y="9880"/>
                  </a:moveTo>
                  <a:cubicBezTo>
                    <a:pt x="5578" y="9880"/>
                    <a:pt x="5515" y="9910"/>
                    <a:pt x="5476" y="9967"/>
                  </a:cubicBezTo>
                  <a:lnTo>
                    <a:pt x="5236" y="10313"/>
                  </a:lnTo>
                  <a:lnTo>
                    <a:pt x="5004" y="10313"/>
                  </a:lnTo>
                  <a:cubicBezTo>
                    <a:pt x="4881" y="10313"/>
                    <a:pt x="4788" y="10420"/>
                    <a:pt x="4803" y="10541"/>
                  </a:cubicBezTo>
                  <a:cubicBezTo>
                    <a:pt x="4818" y="10642"/>
                    <a:pt x="4906" y="10718"/>
                    <a:pt x="5008" y="10718"/>
                  </a:cubicBezTo>
                  <a:cubicBezTo>
                    <a:pt x="5009" y="10718"/>
                    <a:pt x="5010" y="10718"/>
                    <a:pt x="5011" y="10718"/>
                  </a:cubicBezTo>
                  <a:lnTo>
                    <a:pt x="5236" y="10718"/>
                  </a:lnTo>
                  <a:lnTo>
                    <a:pt x="5476" y="11064"/>
                  </a:lnTo>
                  <a:cubicBezTo>
                    <a:pt x="5515" y="11121"/>
                    <a:pt x="5579" y="11152"/>
                    <a:pt x="5643" y="11152"/>
                  </a:cubicBezTo>
                  <a:cubicBezTo>
                    <a:pt x="5683" y="11152"/>
                    <a:pt x="5723" y="11140"/>
                    <a:pt x="5759" y="11115"/>
                  </a:cubicBezTo>
                  <a:cubicBezTo>
                    <a:pt x="5852" y="11052"/>
                    <a:pt x="5874" y="10924"/>
                    <a:pt x="5808" y="10832"/>
                  </a:cubicBezTo>
                  <a:lnTo>
                    <a:pt x="5587" y="10515"/>
                  </a:lnTo>
                  <a:lnTo>
                    <a:pt x="5808" y="10199"/>
                  </a:lnTo>
                  <a:cubicBezTo>
                    <a:pt x="5872" y="10107"/>
                    <a:pt x="5849" y="9980"/>
                    <a:pt x="5757" y="9917"/>
                  </a:cubicBezTo>
                  <a:cubicBezTo>
                    <a:pt x="5722" y="9892"/>
                    <a:pt x="5682" y="9880"/>
                    <a:pt x="5642" y="9880"/>
                  </a:cubicBezTo>
                  <a:close/>
                  <a:moveTo>
                    <a:pt x="2376" y="11055"/>
                  </a:moveTo>
                  <a:cubicBezTo>
                    <a:pt x="2326" y="11055"/>
                    <a:pt x="2275" y="11074"/>
                    <a:pt x="2236" y="11113"/>
                  </a:cubicBezTo>
                  <a:cubicBezTo>
                    <a:pt x="2155" y="11190"/>
                    <a:pt x="2154" y="11319"/>
                    <a:pt x="2232" y="11399"/>
                  </a:cubicBezTo>
                  <a:lnTo>
                    <a:pt x="2399" y="11571"/>
                  </a:lnTo>
                  <a:lnTo>
                    <a:pt x="2331" y="11994"/>
                  </a:lnTo>
                  <a:cubicBezTo>
                    <a:pt x="2312" y="12104"/>
                    <a:pt x="2387" y="12209"/>
                    <a:pt x="2498" y="12226"/>
                  </a:cubicBezTo>
                  <a:cubicBezTo>
                    <a:pt x="2509" y="12228"/>
                    <a:pt x="2520" y="12229"/>
                    <a:pt x="2530" y="12229"/>
                  </a:cubicBezTo>
                  <a:cubicBezTo>
                    <a:pt x="2628" y="12229"/>
                    <a:pt x="2715" y="12158"/>
                    <a:pt x="2730" y="12059"/>
                  </a:cubicBezTo>
                  <a:lnTo>
                    <a:pt x="2792" y="11677"/>
                  </a:lnTo>
                  <a:lnTo>
                    <a:pt x="3161" y="11614"/>
                  </a:lnTo>
                  <a:cubicBezTo>
                    <a:pt x="3270" y="11595"/>
                    <a:pt x="3345" y="11490"/>
                    <a:pt x="3327" y="11381"/>
                  </a:cubicBezTo>
                  <a:cubicBezTo>
                    <a:pt x="3309" y="11281"/>
                    <a:pt x="3224" y="11212"/>
                    <a:pt x="3126" y="11212"/>
                  </a:cubicBezTo>
                  <a:cubicBezTo>
                    <a:pt x="3115" y="11212"/>
                    <a:pt x="3103" y="11213"/>
                    <a:pt x="3092" y="11215"/>
                  </a:cubicBezTo>
                  <a:lnTo>
                    <a:pt x="2687" y="11285"/>
                  </a:lnTo>
                  <a:lnTo>
                    <a:pt x="2521" y="11117"/>
                  </a:lnTo>
                  <a:cubicBezTo>
                    <a:pt x="2482" y="11076"/>
                    <a:pt x="2429" y="11055"/>
                    <a:pt x="2376" y="11055"/>
                  </a:cubicBezTo>
                  <a:close/>
                  <a:moveTo>
                    <a:pt x="6591" y="6426"/>
                  </a:moveTo>
                  <a:lnTo>
                    <a:pt x="6591" y="12571"/>
                  </a:lnTo>
                  <a:cubicBezTo>
                    <a:pt x="6590" y="13037"/>
                    <a:pt x="6223" y="13418"/>
                    <a:pt x="5770" y="13418"/>
                  </a:cubicBezTo>
                  <a:lnTo>
                    <a:pt x="1200" y="13418"/>
                  </a:lnTo>
                  <a:cubicBezTo>
                    <a:pt x="748" y="13418"/>
                    <a:pt x="380" y="13037"/>
                    <a:pt x="380" y="12571"/>
                  </a:cubicBezTo>
                  <a:lnTo>
                    <a:pt x="380" y="6426"/>
                  </a:lnTo>
                  <a:lnTo>
                    <a:pt x="1302" y="6426"/>
                  </a:lnTo>
                  <a:cubicBezTo>
                    <a:pt x="1383" y="6426"/>
                    <a:pt x="1462" y="6459"/>
                    <a:pt x="1519" y="6518"/>
                  </a:cubicBezTo>
                  <a:cubicBezTo>
                    <a:pt x="1656" y="6661"/>
                    <a:pt x="1839" y="6732"/>
                    <a:pt x="2023" y="6732"/>
                  </a:cubicBezTo>
                  <a:cubicBezTo>
                    <a:pt x="2207" y="6732"/>
                    <a:pt x="2390" y="6661"/>
                    <a:pt x="2529" y="6518"/>
                  </a:cubicBezTo>
                  <a:cubicBezTo>
                    <a:pt x="2585" y="6459"/>
                    <a:pt x="2663" y="6426"/>
                    <a:pt x="2745" y="6426"/>
                  </a:cubicBezTo>
                  <a:lnTo>
                    <a:pt x="3648" y="6426"/>
                  </a:lnTo>
                  <a:lnTo>
                    <a:pt x="3648" y="8707"/>
                  </a:lnTo>
                  <a:cubicBezTo>
                    <a:pt x="3648" y="8892"/>
                    <a:pt x="3799" y="9044"/>
                    <a:pt x="3985" y="9044"/>
                  </a:cubicBezTo>
                  <a:lnTo>
                    <a:pt x="5498" y="9044"/>
                  </a:lnTo>
                  <a:cubicBezTo>
                    <a:pt x="5684" y="9044"/>
                    <a:pt x="5835" y="8892"/>
                    <a:pt x="5835" y="8707"/>
                  </a:cubicBezTo>
                  <a:lnTo>
                    <a:pt x="5835" y="6426"/>
                  </a:lnTo>
                  <a:close/>
                  <a:moveTo>
                    <a:pt x="1308" y="0"/>
                  </a:moveTo>
                  <a:cubicBezTo>
                    <a:pt x="777" y="0"/>
                    <a:pt x="346" y="444"/>
                    <a:pt x="346" y="988"/>
                  </a:cubicBezTo>
                  <a:cubicBezTo>
                    <a:pt x="346" y="1522"/>
                    <a:pt x="758" y="1957"/>
                    <a:pt x="1271" y="1977"/>
                  </a:cubicBezTo>
                  <a:lnTo>
                    <a:pt x="1271" y="2687"/>
                  </a:lnTo>
                  <a:lnTo>
                    <a:pt x="447" y="3029"/>
                  </a:lnTo>
                  <a:cubicBezTo>
                    <a:pt x="176" y="3142"/>
                    <a:pt x="0" y="3407"/>
                    <a:pt x="3" y="3703"/>
                  </a:cubicBezTo>
                  <a:lnTo>
                    <a:pt x="3" y="12572"/>
                  </a:lnTo>
                  <a:cubicBezTo>
                    <a:pt x="3" y="13261"/>
                    <a:pt x="547" y="13823"/>
                    <a:pt x="1219" y="13823"/>
                  </a:cubicBezTo>
                  <a:lnTo>
                    <a:pt x="5779" y="13823"/>
                  </a:lnTo>
                  <a:cubicBezTo>
                    <a:pt x="6449" y="13823"/>
                    <a:pt x="6995" y="13261"/>
                    <a:pt x="6995" y="12572"/>
                  </a:cubicBezTo>
                  <a:lnTo>
                    <a:pt x="6995" y="3703"/>
                  </a:lnTo>
                  <a:cubicBezTo>
                    <a:pt x="6998" y="3407"/>
                    <a:pt x="6822" y="3142"/>
                    <a:pt x="6551" y="3029"/>
                  </a:cubicBezTo>
                  <a:lnTo>
                    <a:pt x="5726" y="2687"/>
                  </a:lnTo>
                  <a:lnTo>
                    <a:pt x="5726" y="1977"/>
                  </a:lnTo>
                  <a:cubicBezTo>
                    <a:pt x="6240" y="1957"/>
                    <a:pt x="6652" y="1522"/>
                    <a:pt x="6652" y="988"/>
                  </a:cubicBezTo>
                  <a:cubicBezTo>
                    <a:pt x="6652" y="444"/>
                    <a:pt x="6220" y="0"/>
                    <a:pt x="5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0"/>
          <p:cNvGrpSpPr/>
          <p:nvPr/>
        </p:nvGrpSpPr>
        <p:grpSpPr>
          <a:xfrm>
            <a:off x="4928080" y="1613815"/>
            <a:ext cx="247888" cy="316523"/>
            <a:chOff x="8088839" y="2060040"/>
            <a:chExt cx="291977" cy="372818"/>
          </a:xfrm>
        </p:grpSpPr>
        <p:sp>
          <p:nvSpPr>
            <p:cNvPr id="1148" name="Google Shape;1148;p40"/>
            <p:cNvSpPr/>
            <p:nvPr/>
          </p:nvSpPr>
          <p:spPr>
            <a:xfrm>
              <a:off x="8094610" y="2348377"/>
              <a:ext cx="280355" cy="78657"/>
            </a:xfrm>
            <a:custGeom>
              <a:avLst/>
              <a:gdLst/>
              <a:ahLst/>
              <a:cxnLst/>
              <a:rect l="l" t="t" r="r" b="b"/>
              <a:pathLst>
                <a:path w="10397" h="2917" extrusionOk="0">
                  <a:moveTo>
                    <a:pt x="1" y="1"/>
                  </a:moveTo>
                  <a:lnTo>
                    <a:pt x="1" y="1341"/>
                  </a:lnTo>
                  <a:lnTo>
                    <a:pt x="1" y="2391"/>
                  </a:lnTo>
                  <a:cubicBezTo>
                    <a:pt x="0" y="2679"/>
                    <a:pt x="233" y="2915"/>
                    <a:pt x="522" y="2917"/>
                  </a:cubicBezTo>
                  <a:lnTo>
                    <a:pt x="9875" y="2917"/>
                  </a:lnTo>
                  <a:cubicBezTo>
                    <a:pt x="9877" y="2917"/>
                    <a:pt x="9878" y="2917"/>
                    <a:pt x="9880" y="2917"/>
                  </a:cubicBezTo>
                  <a:cubicBezTo>
                    <a:pt x="10015" y="2917"/>
                    <a:pt x="10124" y="2808"/>
                    <a:pt x="10127" y="2672"/>
                  </a:cubicBezTo>
                  <a:lnTo>
                    <a:pt x="10127" y="2649"/>
                  </a:lnTo>
                  <a:cubicBezTo>
                    <a:pt x="10126" y="2594"/>
                    <a:pt x="10107" y="2541"/>
                    <a:pt x="10072" y="2497"/>
                  </a:cubicBezTo>
                  <a:cubicBezTo>
                    <a:pt x="9784" y="2127"/>
                    <a:pt x="9784" y="1609"/>
                    <a:pt x="10072" y="1238"/>
                  </a:cubicBezTo>
                  <a:cubicBezTo>
                    <a:pt x="10107" y="1196"/>
                    <a:pt x="10126" y="1143"/>
                    <a:pt x="10127" y="1087"/>
                  </a:cubicBezTo>
                  <a:lnTo>
                    <a:pt x="10127" y="820"/>
                  </a:lnTo>
                  <a:cubicBezTo>
                    <a:pt x="10128" y="820"/>
                    <a:pt x="10129" y="820"/>
                    <a:pt x="10130" y="820"/>
                  </a:cubicBezTo>
                  <a:cubicBezTo>
                    <a:pt x="10275" y="820"/>
                    <a:pt x="10395" y="704"/>
                    <a:pt x="10396" y="558"/>
                  </a:cubicBezTo>
                  <a:lnTo>
                    <a:pt x="103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8340207" y="2348377"/>
              <a:ext cx="34758" cy="78630"/>
            </a:xfrm>
            <a:custGeom>
              <a:avLst/>
              <a:gdLst/>
              <a:ahLst/>
              <a:cxnLst/>
              <a:rect l="l" t="t" r="r" b="b"/>
              <a:pathLst>
                <a:path w="1289" h="2916" extrusionOk="0">
                  <a:moveTo>
                    <a:pt x="91" y="2915"/>
                  </a:moveTo>
                  <a:cubicBezTo>
                    <a:pt x="93" y="2915"/>
                    <a:pt x="95" y="2915"/>
                    <a:pt x="96" y="2915"/>
                  </a:cubicBezTo>
                  <a:cubicBezTo>
                    <a:pt x="98" y="2915"/>
                    <a:pt x="100" y="2915"/>
                    <a:pt x="102" y="2915"/>
                  </a:cubicBezTo>
                  <a:close/>
                  <a:moveTo>
                    <a:pt x="613" y="1"/>
                  </a:moveTo>
                  <a:lnTo>
                    <a:pt x="613" y="552"/>
                  </a:lnTo>
                  <a:cubicBezTo>
                    <a:pt x="611" y="698"/>
                    <a:pt x="493" y="815"/>
                    <a:pt x="349" y="815"/>
                  </a:cubicBezTo>
                  <a:cubicBezTo>
                    <a:pt x="347" y="815"/>
                    <a:pt x="345" y="815"/>
                    <a:pt x="343" y="815"/>
                  </a:cubicBezTo>
                  <a:lnTo>
                    <a:pt x="343" y="1084"/>
                  </a:lnTo>
                  <a:cubicBezTo>
                    <a:pt x="342" y="1139"/>
                    <a:pt x="323" y="1192"/>
                    <a:pt x="289" y="1235"/>
                  </a:cubicBezTo>
                  <a:cubicBezTo>
                    <a:pt x="0" y="1606"/>
                    <a:pt x="0" y="2124"/>
                    <a:pt x="289" y="2496"/>
                  </a:cubicBezTo>
                  <a:cubicBezTo>
                    <a:pt x="323" y="2539"/>
                    <a:pt x="342" y="2593"/>
                    <a:pt x="343" y="2647"/>
                  </a:cubicBezTo>
                  <a:lnTo>
                    <a:pt x="343" y="2672"/>
                  </a:lnTo>
                  <a:cubicBezTo>
                    <a:pt x="341" y="2805"/>
                    <a:pt x="234" y="2913"/>
                    <a:pt x="102" y="2915"/>
                  </a:cubicBezTo>
                  <a:lnTo>
                    <a:pt x="767" y="2915"/>
                  </a:lnTo>
                  <a:cubicBezTo>
                    <a:pt x="769" y="2915"/>
                    <a:pt x="770" y="2915"/>
                    <a:pt x="772" y="2915"/>
                  </a:cubicBezTo>
                  <a:cubicBezTo>
                    <a:pt x="907" y="2915"/>
                    <a:pt x="1016" y="2807"/>
                    <a:pt x="1019" y="2672"/>
                  </a:cubicBezTo>
                  <a:lnTo>
                    <a:pt x="1019" y="2647"/>
                  </a:lnTo>
                  <a:cubicBezTo>
                    <a:pt x="1018" y="2593"/>
                    <a:pt x="999" y="2539"/>
                    <a:pt x="964" y="2496"/>
                  </a:cubicBezTo>
                  <a:cubicBezTo>
                    <a:pt x="676" y="2124"/>
                    <a:pt x="676" y="1606"/>
                    <a:pt x="964" y="1235"/>
                  </a:cubicBezTo>
                  <a:cubicBezTo>
                    <a:pt x="999" y="1192"/>
                    <a:pt x="1018" y="1139"/>
                    <a:pt x="1019" y="1084"/>
                  </a:cubicBezTo>
                  <a:lnTo>
                    <a:pt x="1019" y="815"/>
                  </a:lnTo>
                  <a:cubicBezTo>
                    <a:pt x="1021" y="815"/>
                    <a:pt x="1023" y="815"/>
                    <a:pt x="1024" y="815"/>
                  </a:cubicBezTo>
                  <a:cubicBezTo>
                    <a:pt x="1169" y="815"/>
                    <a:pt x="1287" y="698"/>
                    <a:pt x="1288" y="552"/>
                  </a:cubicBezTo>
                  <a:lnTo>
                    <a:pt x="1288" y="1"/>
                  </a:lnTo>
                  <a:close/>
                </a:path>
              </a:pathLst>
            </a:custGeom>
            <a:solidFill>
              <a:srgbClr val="E6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8094637" y="2344736"/>
              <a:ext cx="29203" cy="82297"/>
            </a:xfrm>
            <a:custGeom>
              <a:avLst/>
              <a:gdLst/>
              <a:ahLst/>
              <a:cxnLst/>
              <a:rect l="l" t="t" r="r" b="b"/>
              <a:pathLst>
                <a:path w="1083" h="3052" extrusionOk="0">
                  <a:moveTo>
                    <a:pt x="522" y="0"/>
                  </a:moveTo>
                  <a:cubicBezTo>
                    <a:pt x="234" y="2"/>
                    <a:pt x="0" y="238"/>
                    <a:pt x="2" y="526"/>
                  </a:cubicBezTo>
                  <a:lnTo>
                    <a:pt x="2" y="2526"/>
                  </a:lnTo>
                  <a:cubicBezTo>
                    <a:pt x="0" y="2814"/>
                    <a:pt x="234" y="3050"/>
                    <a:pt x="522" y="3052"/>
                  </a:cubicBezTo>
                  <a:lnTo>
                    <a:pt x="1082" y="3052"/>
                  </a:lnTo>
                  <a:lnTo>
                    <a:pt x="1082"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8094664" y="2086331"/>
              <a:ext cx="280328" cy="298044"/>
            </a:xfrm>
            <a:custGeom>
              <a:avLst/>
              <a:gdLst/>
              <a:ahLst/>
              <a:cxnLst/>
              <a:rect l="l" t="t" r="r" b="b"/>
              <a:pathLst>
                <a:path w="10396" h="11053" extrusionOk="0">
                  <a:moveTo>
                    <a:pt x="521" y="1"/>
                  </a:moveTo>
                  <a:cubicBezTo>
                    <a:pt x="233" y="1"/>
                    <a:pt x="1" y="236"/>
                    <a:pt x="1" y="524"/>
                  </a:cubicBezTo>
                  <a:lnTo>
                    <a:pt x="1" y="11053"/>
                  </a:lnTo>
                  <a:cubicBezTo>
                    <a:pt x="1" y="10765"/>
                    <a:pt x="233" y="10530"/>
                    <a:pt x="521" y="10528"/>
                  </a:cubicBezTo>
                  <a:lnTo>
                    <a:pt x="10135" y="10528"/>
                  </a:lnTo>
                  <a:cubicBezTo>
                    <a:pt x="10279" y="10528"/>
                    <a:pt x="10396" y="10410"/>
                    <a:pt x="10394" y="10266"/>
                  </a:cubicBezTo>
                  <a:lnTo>
                    <a:pt x="10394" y="262"/>
                  </a:lnTo>
                  <a:cubicBezTo>
                    <a:pt x="10394" y="118"/>
                    <a:pt x="10279" y="1"/>
                    <a:pt x="10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8349752" y="2086331"/>
              <a:ext cx="25239" cy="283914"/>
            </a:xfrm>
            <a:custGeom>
              <a:avLst/>
              <a:gdLst/>
              <a:ahLst/>
              <a:cxnLst/>
              <a:rect l="l" t="t" r="r" b="b"/>
              <a:pathLst>
                <a:path w="936" h="10529" extrusionOk="0">
                  <a:moveTo>
                    <a:pt x="1" y="1"/>
                  </a:moveTo>
                  <a:cubicBezTo>
                    <a:pt x="143" y="1"/>
                    <a:pt x="260" y="118"/>
                    <a:pt x="260" y="262"/>
                  </a:cubicBezTo>
                  <a:lnTo>
                    <a:pt x="260" y="10266"/>
                  </a:lnTo>
                  <a:cubicBezTo>
                    <a:pt x="260" y="10410"/>
                    <a:pt x="143" y="10528"/>
                    <a:pt x="1" y="10528"/>
                  </a:cubicBezTo>
                  <a:lnTo>
                    <a:pt x="675" y="10528"/>
                  </a:lnTo>
                  <a:cubicBezTo>
                    <a:pt x="819" y="10528"/>
                    <a:pt x="936" y="10410"/>
                    <a:pt x="934" y="10266"/>
                  </a:cubicBezTo>
                  <a:lnTo>
                    <a:pt x="934" y="262"/>
                  </a:lnTo>
                  <a:cubicBezTo>
                    <a:pt x="936" y="118"/>
                    <a:pt x="819" y="1"/>
                    <a:pt x="675"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8156913" y="2145951"/>
              <a:ext cx="175192" cy="176675"/>
            </a:xfrm>
            <a:custGeom>
              <a:avLst/>
              <a:gdLst/>
              <a:ahLst/>
              <a:cxnLst/>
              <a:rect l="l" t="t" r="r" b="b"/>
              <a:pathLst>
                <a:path w="6497" h="6552" extrusionOk="0">
                  <a:moveTo>
                    <a:pt x="3248" y="1"/>
                  </a:moveTo>
                  <a:cubicBezTo>
                    <a:pt x="1454" y="1"/>
                    <a:pt x="0" y="1468"/>
                    <a:pt x="0" y="3276"/>
                  </a:cubicBezTo>
                  <a:cubicBezTo>
                    <a:pt x="0" y="5085"/>
                    <a:pt x="1454" y="6552"/>
                    <a:pt x="3248" y="6552"/>
                  </a:cubicBezTo>
                  <a:cubicBezTo>
                    <a:pt x="5041" y="6552"/>
                    <a:pt x="6497" y="5085"/>
                    <a:pt x="6497" y="3276"/>
                  </a:cubicBezTo>
                  <a:cubicBezTo>
                    <a:pt x="6497" y="1468"/>
                    <a:pt x="5041" y="1"/>
                    <a:pt x="3248" y="1"/>
                  </a:cubicBezTo>
                  <a:close/>
                </a:path>
              </a:pathLst>
            </a:custGeom>
            <a:solidFill>
              <a:srgbClr val="232322">
                <a:alpha val="88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8200798" y="2149429"/>
              <a:ext cx="129998" cy="173843"/>
            </a:xfrm>
            <a:custGeom>
              <a:avLst/>
              <a:gdLst/>
              <a:ahLst/>
              <a:cxnLst/>
              <a:rect l="l" t="t" r="r" b="b"/>
              <a:pathLst>
                <a:path w="4821" h="6447" extrusionOk="0">
                  <a:moveTo>
                    <a:pt x="697" y="1205"/>
                  </a:moveTo>
                  <a:cubicBezTo>
                    <a:pt x="568" y="1205"/>
                    <a:pt x="436" y="1253"/>
                    <a:pt x="330" y="1361"/>
                  </a:cubicBezTo>
                  <a:cubicBezTo>
                    <a:pt x="1" y="1692"/>
                    <a:pt x="236" y="2254"/>
                    <a:pt x="700" y="2254"/>
                  </a:cubicBezTo>
                  <a:cubicBezTo>
                    <a:pt x="702" y="2254"/>
                    <a:pt x="704" y="2254"/>
                    <a:pt x="706" y="2254"/>
                  </a:cubicBezTo>
                  <a:lnTo>
                    <a:pt x="706" y="2255"/>
                  </a:lnTo>
                  <a:cubicBezTo>
                    <a:pt x="994" y="2254"/>
                    <a:pt x="1227" y="2019"/>
                    <a:pt x="1226" y="1731"/>
                  </a:cubicBezTo>
                  <a:cubicBezTo>
                    <a:pt x="1226" y="1414"/>
                    <a:pt x="966" y="1205"/>
                    <a:pt x="697" y="1205"/>
                  </a:cubicBezTo>
                  <a:close/>
                  <a:moveTo>
                    <a:pt x="2465" y="4141"/>
                  </a:moveTo>
                  <a:cubicBezTo>
                    <a:pt x="2734" y="4141"/>
                    <a:pt x="2992" y="4350"/>
                    <a:pt x="2992" y="4666"/>
                  </a:cubicBezTo>
                  <a:cubicBezTo>
                    <a:pt x="2993" y="4954"/>
                    <a:pt x="2760" y="5189"/>
                    <a:pt x="2473" y="5190"/>
                  </a:cubicBezTo>
                  <a:lnTo>
                    <a:pt x="2472" y="5190"/>
                  </a:lnTo>
                  <a:cubicBezTo>
                    <a:pt x="2470" y="5190"/>
                    <a:pt x="2468" y="5190"/>
                    <a:pt x="2467" y="5190"/>
                  </a:cubicBezTo>
                  <a:cubicBezTo>
                    <a:pt x="2003" y="5190"/>
                    <a:pt x="1767" y="4628"/>
                    <a:pt x="2096" y="4297"/>
                  </a:cubicBezTo>
                  <a:cubicBezTo>
                    <a:pt x="2203" y="4189"/>
                    <a:pt x="2335" y="4141"/>
                    <a:pt x="2465" y="4141"/>
                  </a:cubicBezTo>
                  <a:close/>
                  <a:moveTo>
                    <a:pt x="2166" y="1"/>
                  </a:moveTo>
                  <a:lnTo>
                    <a:pt x="2166" y="1240"/>
                  </a:lnTo>
                  <a:cubicBezTo>
                    <a:pt x="2166" y="1941"/>
                    <a:pt x="1971" y="2629"/>
                    <a:pt x="1599" y="3224"/>
                  </a:cubicBezTo>
                  <a:cubicBezTo>
                    <a:pt x="1229" y="3819"/>
                    <a:pt x="1033" y="4506"/>
                    <a:pt x="1033" y="5207"/>
                  </a:cubicBezTo>
                  <a:lnTo>
                    <a:pt x="1033" y="6396"/>
                  </a:lnTo>
                  <a:cubicBezTo>
                    <a:pt x="1220" y="6429"/>
                    <a:pt x="1409" y="6447"/>
                    <a:pt x="1599" y="6447"/>
                  </a:cubicBezTo>
                  <a:cubicBezTo>
                    <a:pt x="3378" y="6447"/>
                    <a:pt x="4820" y="4993"/>
                    <a:pt x="4820" y="3198"/>
                  </a:cubicBezTo>
                  <a:cubicBezTo>
                    <a:pt x="4820" y="1600"/>
                    <a:pt x="3675" y="270"/>
                    <a:pt x="21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8301269" y="2128963"/>
              <a:ext cx="38910" cy="57948"/>
            </a:xfrm>
            <a:custGeom>
              <a:avLst/>
              <a:gdLst/>
              <a:ahLst/>
              <a:cxnLst/>
              <a:rect l="l" t="t" r="r" b="b"/>
              <a:pathLst>
                <a:path w="1443" h="2149" extrusionOk="0">
                  <a:moveTo>
                    <a:pt x="721" y="0"/>
                  </a:moveTo>
                  <a:cubicBezTo>
                    <a:pt x="710" y="0"/>
                    <a:pt x="698" y="1"/>
                    <a:pt x="687" y="2"/>
                  </a:cubicBezTo>
                  <a:cubicBezTo>
                    <a:pt x="545" y="16"/>
                    <a:pt x="432" y="124"/>
                    <a:pt x="397" y="264"/>
                  </a:cubicBezTo>
                  <a:lnTo>
                    <a:pt x="15" y="1849"/>
                  </a:lnTo>
                  <a:cubicBezTo>
                    <a:pt x="1" y="1908"/>
                    <a:pt x="28" y="1970"/>
                    <a:pt x="83" y="1997"/>
                  </a:cubicBezTo>
                  <a:cubicBezTo>
                    <a:pt x="284" y="2098"/>
                    <a:pt x="503" y="2149"/>
                    <a:pt x="721" y="2149"/>
                  </a:cubicBezTo>
                  <a:cubicBezTo>
                    <a:pt x="940" y="2149"/>
                    <a:pt x="1158" y="2098"/>
                    <a:pt x="1359" y="1997"/>
                  </a:cubicBezTo>
                  <a:cubicBezTo>
                    <a:pt x="1414" y="1970"/>
                    <a:pt x="1443" y="1908"/>
                    <a:pt x="1429" y="1849"/>
                  </a:cubicBezTo>
                  <a:lnTo>
                    <a:pt x="1042" y="254"/>
                  </a:lnTo>
                  <a:cubicBezTo>
                    <a:pt x="1006" y="104"/>
                    <a:pt x="873" y="0"/>
                    <a:pt x="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8088839" y="2060040"/>
              <a:ext cx="291977" cy="372818"/>
            </a:xfrm>
            <a:custGeom>
              <a:avLst/>
              <a:gdLst/>
              <a:ahLst/>
              <a:cxnLst/>
              <a:rect l="l" t="t" r="r" b="b"/>
              <a:pathLst>
                <a:path w="10828" h="13826" extrusionOk="0">
                  <a:moveTo>
                    <a:pt x="8600" y="2759"/>
                  </a:moveTo>
                  <a:cubicBezTo>
                    <a:pt x="8658" y="2759"/>
                    <a:pt x="8711" y="2800"/>
                    <a:pt x="8725" y="2859"/>
                  </a:cubicBezTo>
                  <a:lnTo>
                    <a:pt x="9096" y="4396"/>
                  </a:lnTo>
                  <a:cubicBezTo>
                    <a:pt x="9003" y="4439"/>
                    <a:pt x="8903" y="4468"/>
                    <a:pt x="8802" y="4486"/>
                  </a:cubicBezTo>
                  <a:lnTo>
                    <a:pt x="8802" y="3873"/>
                  </a:lnTo>
                  <a:cubicBezTo>
                    <a:pt x="8804" y="3770"/>
                    <a:pt x="8727" y="3680"/>
                    <a:pt x="8625" y="3664"/>
                  </a:cubicBezTo>
                  <a:cubicBezTo>
                    <a:pt x="8617" y="3663"/>
                    <a:pt x="8609" y="3663"/>
                    <a:pt x="8600" y="3663"/>
                  </a:cubicBezTo>
                  <a:cubicBezTo>
                    <a:pt x="8490" y="3663"/>
                    <a:pt x="8397" y="3752"/>
                    <a:pt x="8397" y="3866"/>
                  </a:cubicBezTo>
                  <a:lnTo>
                    <a:pt x="8397" y="4486"/>
                  </a:lnTo>
                  <a:cubicBezTo>
                    <a:pt x="8295" y="4468"/>
                    <a:pt x="8197" y="4438"/>
                    <a:pt x="8102" y="4396"/>
                  </a:cubicBezTo>
                  <a:lnTo>
                    <a:pt x="8472" y="2868"/>
                  </a:lnTo>
                  <a:cubicBezTo>
                    <a:pt x="8484" y="2811"/>
                    <a:pt x="8530" y="2768"/>
                    <a:pt x="8586" y="2760"/>
                  </a:cubicBezTo>
                  <a:cubicBezTo>
                    <a:pt x="8591" y="2759"/>
                    <a:pt x="8595" y="2759"/>
                    <a:pt x="8600" y="2759"/>
                  </a:cubicBezTo>
                  <a:close/>
                  <a:moveTo>
                    <a:pt x="4860" y="4732"/>
                  </a:moveTo>
                  <a:cubicBezTo>
                    <a:pt x="4939" y="4732"/>
                    <a:pt x="5019" y="4761"/>
                    <a:pt x="5084" y="4827"/>
                  </a:cubicBezTo>
                  <a:cubicBezTo>
                    <a:pt x="5281" y="5027"/>
                    <a:pt x="5140" y="5367"/>
                    <a:pt x="4858" y="5367"/>
                  </a:cubicBezTo>
                  <a:cubicBezTo>
                    <a:pt x="4682" y="5366"/>
                    <a:pt x="4539" y="5222"/>
                    <a:pt x="4541" y="5046"/>
                  </a:cubicBezTo>
                  <a:cubicBezTo>
                    <a:pt x="4543" y="4856"/>
                    <a:pt x="4699" y="4732"/>
                    <a:pt x="4860" y="4732"/>
                  </a:cubicBezTo>
                  <a:close/>
                  <a:moveTo>
                    <a:pt x="4858" y="4328"/>
                  </a:moveTo>
                  <a:cubicBezTo>
                    <a:pt x="4669" y="4328"/>
                    <a:pt x="4484" y="4402"/>
                    <a:pt x="4346" y="4540"/>
                  </a:cubicBezTo>
                  <a:cubicBezTo>
                    <a:pt x="4140" y="4748"/>
                    <a:pt x="4080" y="5058"/>
                    <a:pt x="4190" y="5327"/>
                  </a:cubicBezTo>
                  <a:cubicBezTo>
                    <a:pt x="4303" y="5596"/>
                    <a:pt x="4567" y="5772"/>
                    <a:pt x="4858" y="5772"/>
                  </a:cubicBezTo>
                  <a:cubicBezTo>
                    <a:pt x="5258" y="5771"/>
                    <a:pt x="5581" y="5445"/>
                    <a:pt x="5579" y="5046"/>
                  </a:cubicBezTo>
                  <a:lnTo>
                    <a:pt x="5581" y="5046"/>
                  </a:lnTo>
                  <a:cubicBezTo>
                    <a:pt x="5578" y="4754"/>
                    <a:pt x="5401" y="4491"/>
                    <a:pt x="5131" y="4382"/>
                  </a:cubicBezTo>
                  <a:cubicBezTo>
                    <a:pt x="5043" y="4345"/>
                    <a:pt x="4950" y="4328"/>
                    <a:pt x="4858" y="4328"/>
                  </a:cubicBezTo>
                  <a:close/>
                  <a:moveTo>
                    <a:pt x="6618" y="7658"/>
                  </a:moveTo>
                  <a:cubicBezTo>
                    <a:pt x="6784" y="7658"/>
                    <a:pt x="6942" y="7786"/>
                    <a:pt x="6942" y="7981"/>
                  </a:cubicBezTo>
                  <a:cubicBezTo>
                    <a:pt x="6942" y="8157"/>
                    <a:pt x="6801" y="8301"/>
                    <a:pt x="6625" y="8302"/>
                  </a:cubicBezTo>
                  <a:cubicBezTo>
                    <a:pt x="6624" y="8302"/>
                    <a:pt x="6622" y="8302"/>
                    <a:pt x="6620" y="8302"/>
                  </a:cubicBezTo>
                  <a:cubicBezTo>
                    <a:pt x="6335" y="8302"/>
                    <a:pt x="6190" y="7958"/>
                    <a:pt x="6390" y="7755"/>
                  </a:cubicBezTo>
                  <a:cubicBezTo>
                    <a:pt x="6457" y="7688"/>
                    <a:pt x="6538" y="7658"/>
                    <a:pt x="6618" y="7658"/>
                  </a:cubicBezTo>
                  <a:close/>
                  <a:moveTo>
                    <a:pt x="6618" y="7255"/>
                  </a:moveTo>
                  <a:cubicBezTo>
                    <a:pt x="6326" y="7255"/>
                    <a:pt x="6063" y="7430"/>
                    <a:pt x="5950" y="7700"/>
                  </a:cubicBezTo>
                  <a:cubicBezTo>
                    <a:pt x="5836" y="7971"/>
                    <a:pt x="5898" y="8283"/>
                    <a:pt x="6105" y="8492"/>
                  </a:cubicBezTo>
                  <a:cubicBezTo>
                    <a:pt x="6244" y="8632"/>
                    <a:pt x="6431" y="8707"/>
                    <a:pt x="6621" y="8707"/>
                  </a:cubicBezTo>
                  <a:cubicBezTo>
                    <a:pt x="6714" y="8707"/>
                    <a:pt x="6808" y="8689"/>
                    <a:pt x="6898" y="8652"/>
                  </a:cubicBezTo>
                  <a:cubicBezTo>
                    <a:pt x="7168" y="8540"/>
                    <a:pt x="7347" y="8275"/>
                    <a:pt x="7347" y="7981"/>
                  </a:cubicBezTo>
                  <a:cubicBezTo>
                    <a:pt x="7347" y="7580"/>
                    <a:pt x="7024" y="7256"/>
                    <a:pt x="6625" y="7255"/>
                  </a:cubicBezTo>
                  <a:cubicBezTo>
                    <a:pt x="6623" y="7255"/>
                    <a:pt x="6621" y="7255"/>
                    <a:pt x="6618" y="7255"/>
                  </a:cubicBezTo>
                  <a:close/>
                  <a:moveTo>
                    <a:pt x="5736" y="3466"/>
                  </a:moveTo>
                  <a:cubicBezTo>
                    <a:pt x="5859" y="3466"/>
                    <a:pt x="5981" y="3473"/>
                    <a:pt x="6102" y="3489"/>
                  </a:cubicBezTo>
                  <a:lnTo>
                    <a:pt x="6102" y="4555"/>
                  </a:lnTo>
                  <a:cubicBezTo>
                    <a:pt x="6102" y="5219"/>
                    <a:pt x="5916" y="5869"/>
                    <a:pt x="5566" y="6432"/>
                  </a:cubicBezTo>
                  <a:cubicBezTo>
                    <a:pt x="5175" y="7060"/>
                    <a:pt x="4968" y="7783"/>
                    <a:pt x="4968" y="8522"/>
                  </a:cubicBezTo>
                  <a:lnTo>
                    <a:pt x="4968" y="9460"/>
                  </a:lnTo>
                  <a:cubicBezTo>
                    <a:pt x="3673" y="9118"/>
                    <a:pt x="2717" y="7926"/>
                    <a:pt x="2717" y="6513"/>
                  </a:cubicBezTo>
                  <a:cubicBezTo>
                    <a:pt x="2717" y="4833"/>
                    <a:pt x="4071" y="3466"/>
                    <a:pt x="5736" y="3466"/>
                  </a:cubicBezTo>
                  <a:close/>
                  <a:moveTo>
                    <a:pt x="6507" y="3565"/>
                  </a:moveTo>
                  <a:cubicBezTo>
                    <a:pt x="6955" y="3685"/>
                    <a:pt x="7369" y="3905"/>
                    <a:pt x="7717" y="4210"/>
                  </a:cubicBezTo>
                  <a:lnTo>
                    <a:pt x="7679" y="4372"/>
                  </a:lnTo>
                  <a:cubicBezTo>
                    <a:pt x="7641" y="4522"/>
                    <a:pt x="7712" y="4676"/>
                    <a:pt x="7849" y="4746"/>
                  </a:cubicBezTo>
                  <a:cubicBezTo>
                    <a:pt x="7991" y="4820"/>
                    <a:pt x="8142" y="4870"/>
                    <a:pt x="8301" y="4898"/>
                  </a:cubicBezTo>
                  <a:cubicBezTo>
                    <a:pt x="8602" y="5382"/>
                    <a:pt x="8761" y="5942"/>
                    <a:pt x="8761" y="6513"/>
                  </a:cubicBezTo>
                  <a:cubicBezTo>
                    <a:pt x="8761" y="8194"/>
                    <a:pt x="7405" y="9561"/>
                    <a:pt x="5739" y="9561"/>
                  </a:cubicBezTo>
                  <a:cubicBezTo>
                    <a:pt x="5617" y="9561"/>
                    <a:pt x="5494" y="9554"/>
                    <a:pt x="5373" y="9538"/>
                  </a:cubicBezTo>
                  <a:lnTo>
                    <a:pt x="5373" y="8524"/>
                  </a:lnTo>
                  <a:cubicBezTo>
                    <a:pt x="5373" y="7860"/>
                    <a:pt x="5559" y="7209"/>
                    <a:pt x="5909" y="6645"/>
                  </a:cubicBezTo>
                  <a:cubicBezTo>
                    <a:pt x="6301" y="6018"/>
                    <a:pt x="6507" y="5294"/>
                    <a:pt x="6507" y="4556"/>
                  </a:cubicBezTo>
                  <a:lnTo>
                    <a:pt x="6507" y="3565"/>
                  </a:lnTo>
                  <a:close/>
                  <a:moveTo>
                    <a:pt x="893" y="11719"/>
                  </a:moveTo>
                  <a:lnTo>
                    <a:pt x="893" y="11727"/>
                  </a:lnTo>
                  <a:lnTo>
                    <a:pt x="893" y="13420"/>
                  </a:lnTo>
                  <a:lnTo>
                    <a:pt x="728" y="13420"/>
                  </a:lnTo>
                  <a:cubicBezTo>
                    <a:pt x="550" y="13420"/>
                    <a:pt x="406" y="13274"/>
                    <a:pt x="407" y="13095"/>
                  </a:cubicBezTo>
                  <a:lnTo>
                    <a:pt x="407" y="12042"/>
                  </a:lnTo>
                  <a:cubicBezTo>
                    <a:pt x="407" y="11865"/>
                    <a:pt x="551" y="11721"/>
                    <a:pt x="728" y="11719"/>
                  </a:cubicBezTo>
                  <a:close/>
                  <a:moveTo>
                    <a:pt x="10152" y="11721"/>
                  </a:moveTo>
                  <a:lnTo>
                    <a:pt x="10152" y="11781"/>
                  </a:lnTo>
                  <a:cubicBezTo>
                    <a:pt x="10151" y="11792"/>
                    <a:pt x="10148" y="11802"/>
                    <a:pt x="10141" y="11810"/>
                  </a:cubicBezTo>
                  <a:cubicBezTo>
                    <a:pt x="10092" y="11875"/>
                    <a:pt x="10050" y="11944"/>
                    <a:pt x="10015" y="12018"/>
                  </a:cubicBezTo>
                  <a:lnTo>
                    <a:pt x="8284" y="12018"/>
                  </a:lnTo>
                  <a:cubicBezTo>
                    <a:pt x="8283" y="12018"/>
                    <a:pt x="8282" y="12018"/>
                    <a:pt x="8281" y="12018"/>
                  </a:cubicBezTo>
                  <a:cubicBezTo>
                    <a:pt x="8177" y="12018"/>
                    <a:pt x="8089" y="12092"/>
                    <a:pt x="8075" y="12195"/>
                  </a:cubicBezTo>
                  <a:cubicBezTo>
                    <a:pt x="8059" y="12316"/>
                    <a:pt x="8154" y="12423"/>
                    <a:pt x="8275" y="12423"/>
                  </a:cubicBezTo>
                  <a:lnTo>
                    <a:pt x="9894" y="12423"/>
                  </a:lnTo>
                  <a:cubicBezTo>
                    <a:pt x="9884" y="12512"/>
                    <a:pt x="9884" y="12603"/>
                    <a:pt x="9894" y="12693"/>
                  </a:cubicBezTo>
                  <a:lnTo>
                    <a:pt x="6464" y="12693"/>
                  </a:lnTo>
                  <a:cubicBezTo>
                    <a:pt x="6462" y="12693"/>
                    <a:pt x="6460" y="12693"/>
                    <a:pt x="6458" y="12693"/>
                  </a:cubicBezTo>
                  <a:cubicBezTo>
                    <a:pt x="6357" y="12693"/>
                    <a:pt x="6271" y="12769"/>
                    <a:pt x="6255" y="12871"/>
                  </a:cubicBezTo>
                  <a:cubicBezTo>
                    <a:pt x="6241" y="12990"/>
                    <a:pt x="6334" y="13098"/>
                    <a:pt x="6457" y="13098"/>
                  </a:cubicBezTo>
                  <a:lnTo>
                    <a:pt x="10015" y="13098"/>
                  </a:lnTo>
                  <a:cubicBezTo>
                    <a:pt x="10050" y="13170"/>
                    <a:pt x="10092" y="13239"/>
                    <a:pt x="10141" y="13306"/>
                  </a:cubicBezTo>
                  <a:cubicBezTo>
                    <a:pt x="10148" y="13313"/>
                    <a:pt x="10151" y="13323"/>
                    <a:pt x="10152" y="13335"/>
                  </a:cubicBezTo>
                  <a:lnTo>
                    <a:pt x="10152" y="13379"/>
                  </a:lnTo>
                  <a:cubicBezTo>
                    <a:pt x="10152" y="13402"/>
                    <a:pt x="10135" y="13420"/>
                    <a:pt x="10112" y="13421"/>
                  </a:cubicBezTo>
                  <a:lnTo>
                    <a:pt x="1297" y="13421"/>
                  </a:lnTo>
                  <a:lnTo>
                    <a:pt x="1297" y="11728"/>
                  </a:lnTo>
                  <a:lnTo>
                    <a:pt x="1297" y="11721"/>
                  </a:lnTo>
                  <a:close/>
                  <a:moveTo>
                    <a:pt x="7808" y="1"/>
                  </a:moveTo>
                  <a:cubicBezTo>
                    <a:pt x="7341" y="1"/>
                    <a:pt x="6939" y="329"/>
                    <a:pt x="6847" y="786"/>
                  </a:cubicBezTo>
                  <a:lnTo>
                    <a:pt x="724" y="786"/>
                  </a:lnTo>
                  <a:cubicBezTo>
                    <a:pt x="324" y="789"/>
                    <a:pt x="1" y="1113"/>
                    <a:pt x="1" y="1513"/>
                  </a:cubicBezTo>
                  <a:lnTo>
                    <a:pt x="1" y="13098"/>
                  </a:lnTo>
                  <a:cubicBezTo>
                    <a:pt x="1" y="13499"/>
                    <a:pt x="324" y="13823"/>
                    <a:pt x="724" y="13826"/>
                  </a:cubicBezTo>
                  <a:lnTo>
                    <a:pt x="10096" y="13826"/>
                  </a:lnTo>
                  <a:cubicBezTo>
                    <a:pt x="10350" y="13826"/>
                    <a:pt x="10557" y="13626"/>
                    <a:pt x="10557" y="13379"/>
                  </a:cubicBezTo>
                  <a:lnTo>
                    <a:pt x="10557" y="13355"/>
                  </a:lnTo>
                  <a:cubicBezTo>
                    <a:pt x="10556" y="13255"/>
                    <a:pt x="10523" y="13160"/>
                    <a:pt x="10462" y="13082"/>
                  </a:cubicBezTo>
                  <a:cubicBezTo>
                    <a:pt x="10229" y="12784"/>
                    <a:pt x="10229" y="12365"/>
                    <a:pt x="10462" y="12067"/>
                  </a:cubicBezTo>
                  <a:cubicBezTo>
                    <a:pt x="10523" y="11989"/>
                    <a:pt x="10556" y="11894"/>
                    <a:pt x="10557" y="11794"/>
                  </a:cubicBezTo>
                  <a:lnTo>
                    <a:pt x="10557" y="11682"/>
                  </a:lnTo>
                  <a:cubicBezTo>
                    <a:pt x="10720" y="11607"/>
                    <a:pt x="10825" y="11444"/>
                    <a:pt x="10827" y="11264"/>
                  </a:cubicBezTo>
                  <a:lnTo>
                    <a:pt x="10827" y="10408"/>
                  </a:lnTo>
                  <a:cubicBezTo>
                    <a:pt x="10828" y="10323"/>
                    <a:pt x="10778" y="10247"/>
                    <a:pt x="10701" y="10214"/>
                  </a:cubicBezTo>
                  <a:cubicBezTo>
                    <a:pt x="10672" y="10201"/>
                    <a:pt x="10642" y="10195"/>
                    <a:pt x="10613" y="10195"/>
                  </a:cubicBezTo>
                  <a:cubicBezTo>
                    <a:pt x="10498" y="10195"/>
                    <a:pt x="10396" y="10287"/>
                    <a:pt x="10396" y="10413"/>
                  </a:cubicBezTo>
                  <a:lnTo>
                    <a:pt x="10396" y="11256"/>
                  </a:lnTo>
                  <a:cubicBezTo>
                    <a:pt x="10396" y="11287"/>
                    <a:pt x="10370" y="11315"/>
                    <a:pt x="10338" y="11315"/>
                  </a:cubicBezTo>
                  <a:lnTo>
                    <a:pt x="724" y="11315"/>
                  </a:lnTo>
                  <a:cubicBezTo>
                    <a:pt x="613" y="11315"/>
                    <a:pt x="505" y="11341"/>
                    <a:pt x="406" y="11390"/>
                  </a:cubicBezTo>
                  <a:lnTo>
                    <a:pt x="406" y="1513"/>
                  </a:lnTo>
                  <a:cubicBezTo>
                    <a:pt x="406" y="1336"/>
                    <a:pt x="547" y="1192"/>
                    <a:pt x="724" y="1191"/>
                  </a:cubicBezTo>
                  <a:lnTo>
                    <a:pt x="893" y="1191"/>
                  </a:lnTo>
                  <a:lnTo>
                    <a:pt x="893" y="10678"/>
                  </a:lnTo>
                  <a:cubicBezTo>
                    <a:pt x="890" y="10782"/>
                    <a:pt x="966" y="10871"/>
                    <a:pt x="1070" y="10887"/>
                  </a:cubicBezTo>
                  <a:cubicBezTo>
                    <a:pt x="1078" y="10888"/>
                    <a:pt x="1086" y="10888"/>
                    <a:pt x="1094" y="10888"/>
                  </a:cubicBezTo>
                  <a:cubicBezTo>
                    <a:pt x="1204" y="10888"/>
                    <a:pt x="1297" y="10799"/>
                    <a:pt x="1297" y="10685"/>
                  </a:cubicBezTo>
                  <a:lnTo>
                    <a:pt x="1297" y="1191"/>
                  </a:lnTo>
                  <a:lnTo>
                    <a:pt x="7830" y="1191"/>
                  </a:lnTo>
                  <a:cubicBezTo>
                    <a:pt x="7832" y="1191"/>
                    <a:pt x="7834" y="1191"/>
                    <a:pt x="7835" y="1191"/>
                  </a:cubicBezTo>
                  <a:cubicBezTo>
                    <a:pt x="7937" y="1191"/>
                    <a:pt x="8023" y="1115"/>
                    <a:pt x="8039" y="1013"/>
                  </a:cubicBezTo>
                  <a:cubicBezTo>
                    <a:pt x="8053" y="894"/>
                    <a:pt x="7959" y="786"/>
                    <a:pt x="7837" y="786"/>
                  </a:cubicBezTo>
                  <a:lnTo>
                    <a:pt x="7279" y="786"/>
                  </a:lnTo>
                  <a:cubicBezTo>
                    <a:pt x="7363" y="555"/>
                    <a:pt x="7581" y="406"/>
                    <a:pt x="7820" y="406"/>
                  </a:cubicBezTo>
                  <a:cubicBezTo>
                    <a:pt x="7854" y="406"/>
                    <a:pt x="7889" y="409"/>
                    <a:pt x="7923" y="415"/>
                  </a:cubicBezTo>
                  <a:cubicBezTo>
                    <a:pt x="8200" y="466"/>
                    <a:pt x="8400" y="708"/>
                    <a:pt x="8397" y="989"/>
                  </a:cubicBezTo>
                  <a:lnTo>
                    <a:pt x="8397" y="2399"/>
                  </a:lnTo>
                  <a:cubicBezTo>
                    <a:pt x="8238" y="2469"/>
                    <a:pt x="8119" y="2608"/>
                    <a:pt x="8079" y="2778"/>
                  </a:cubicBezTo>
                  <a:lnTo>
                    <a:pt x="7843" y="3758"/>
                  </a:lnTo>
                  <a:cubicBezTo>
                    <a:pt x="7242" y="3294"/>
                    <a:pt x="6507" y="3040"/>
                    <a:pt x="5749" y="3040"/>
                  </a:cubicBezTo>
                  <a:cubicBezTo>
                    <a:pt x="5746" y="3040"/>
                    <a:pt x="5744" y="3040"/>
                    <a:pt x="5742" y="3040"/>
                  </a:cubicBezTo>
                  <a:cubicBezTo>
                    <a:pt x="3839" y="3040"/>
                    <a:pt x="2292" y="4599"/>
                    <a:pt x="2292" y="6518"/>
                  </a:cubicBezTo>
                  <a:cubicBezTo>
                    <a:pt x="2292" y="8436"/>
                    <a:pt x="3840" y="9996"/>
                    <a:pt x="5742" y="9996"/>
                  </a:cubicBezTo>
                  <a:cubicBezTo>
                    <a:pt x="7644" y="9996"/>
                    <a:pt x="9193" y="8436"/>
                    <a:pt x="9193" y="6518"/>
                  </a:cubicBezTo>
                  <a:cubicBezTo>
                    <a:pt x="9193" y="5955"/>
                    <a:pt x="9057" y="5399"/>
                    <a:pt x="8797" y="4900"/>
                  </a:cubicBezTo>
                  <a:cubicBezTo>
                    <a:pt x="8981" y="4877"/>
                    <a:pt x="9162" y="4823"/>
                    <a:pt x="9328" y="4738"/>
                  </a:cubicBezTo>
                  <a:cubicBezTo>
                    <a:pt x="9468" y="4669"/>
                    <a:pt x="9540" y="4511"/>
                    <a:pt x="9503" y="4362"/>
                  </a:cubicBezTo>
                  <a:lnTo>
                    <a:pt x="9118" y="2767"/>
                  </a:lnTo>
                  <a:cubicBezTo>
                    <a:pt x="9077" y="2601"/>
                    <a:pt x="8959" y="2464"/>
                    <a:pt x="8802" y="2399"/>
                  </a:cubicBezTo>
                  <a:lnTo>
                    <a:pt x="8802" y="1191"/>
                  </a:lnTo>
                  <a:lnTo>
                    <a:pt x="10337" y="1191"/>
                  </a:lnTo>
                  <a:cubicBezTo>
                    <a:pt x="10370" y="1191"/>
                    <a:pt x="10396" y="1218"/>
                    <a:pt x="10394" y="1250"/>
                  </a:cubicBezTo>
                  <a:lnTo>
                    <a:pt x="10394" y="9628"/>
                  </a:lnTo>
                  <a:cubicBezTo>
                    <a:pt x="10393" y="9733"/>
                    <a:pt x="10468" y="9822"/>
                    <a:pt x="10572" y="9838"/>
                  </a:cubicBezTo>
                  <a:cubicBezTo>
                    <a:pt x="10580" y="9839"/>
                    <a:pt x="10588" y="9839"/>
                    <a:pt x="10596" y="9839"/>
                  </a:cubicBezTo>
                  <a:cubicBezTo>
                    <a:pt x="10707" y="9839"/>
                    <a:pt x="10799" y="9750"/>
                    <a:pt x="10799" y="9636"/>
                  </a:cubicBezTo>
                  <a:lnTo>
                    <a:pt x="10799" y="1251"/>
                  </a:lnTo>
                  <a:cubicBezTo>
                    <a:pt x="10801" y="995"/>
                    <a:pt x="10593" y="787"/>
                    <a:pt x="10337" y="786"/>
                  </a:cubicBezTo>
                  <a:lnTo>
                    <a:pt x="8769" y="786"/>
                  </a:lnTo>
                  <a:cubicBezTo>
                    <a:pt x="8677" y="329"/>
                    <a:pt x="8275" y="1"/>
                    <a:pt x="7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40"/>
          <p:cNvGrpSpPr/>
          <p:nvPr/>
        </p:nvGrpSpPr>
        <p:grpSpPr>
          <a:xfrm>
            <a:off x="6955581" y="1613841"/>
            <a:ext cx="327832" cy="316500"/>
            <a:chOff x="6414043" y="1463305"/>
            <a:chExt cx="386139" cy="372791"/>
          </a:xfrm>
        </p:grpSpPr>
        <p:sp>
          <p:nvSpPr>
            <p:cNvPr id="1158" name="Google Shape;1158;p40"/>
            <p:cNvSpPr/>
            <p:nvPr/>
          </p:nvSpPr>
          <p:spPr>
            <a:xfrm>
              <a:off x="6428847" y="1762319"/>
              <a:ext cx="71026" cy="68275"/>
            </a:xfrm>
            <a:custGeom>
              <a:avLst/>
              <a:gdLst/>
              <a:ahLst/>
              <a:cxnLst/>
              <a:rect l="l" t="t" r="r" b="b"/>
              <a:pathLst>
                <a:path w="2634" h="2532" extrusionOk="0">
                  <a:moveTo>
                    <a:pt x="1317" y="1"/>
                  </a:moveTo>
                  <a:cubicBezTo>
                    <a:pt x="1183" y="1"/>
                    <a:pt x="1049" y="52"/>
                    <a:pt x="947" y="155"/>
                  </a:cubicBezTo>
                  <a:lnTo>
                    <a:pt x="205" y="896"/>
                  </a:lnTo>
                  <a:cubicBezTo>
                    <a:pt x="0" y="1100"/>
                    <a:pt x="0" y="1432"/>
                    <a:pt x="205" y="1636"/>
                  </a:cubicBezTo>
                  <a:lnTo>
                    <a:pt x="947" y="2378"/>
                  </a:lnTo>
                  <a:cubicBezTo>
                    <a:pt x="1049" y="2481"/>
                    <a:pt x="1183" y="2532"/>
                    <a:pt x="1317" y="2532"/>
                  </a:cubicBezTo>
                  <a:cubicBezTo>
                    <a:pt x="1451" y="2532"/>
                    <a:pt x="1585" y="2481"/>
                    <a:pt x="1687" y="2378"/>
                  </a:cubicBezTo>
                  <a:lnTo>
                    <a:pt x="2429" y="1636"/>
                  </a:lnTo>
                  <a:cubicBezTo>
                    <a:pt x="2634" y="1432"/>
                    <a:pt x="2634" y="1100"/>
                    <a:pt x="2429" y="896"/>
                  </a:cubicBezTo>
                  <a:lnTo>
                    <a:pt x="1687" y="155"/>
                  </a:lnTo>
                  <a:cubicBezTo>
                    <a:pt x="1585" y="52"/>
                    <a:pt x="1451" y="1"/>
                    <a:pt x="1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50041" y="1476463"/>
              <a:ext cx="120830" cy="147687"/>
            </a:xfrm>
            <a:custGeom>
              <a:avLst/>
              <a:gdLst/>
              <a:ahLst/>
              <a:cxnLst/>
              <a:rect l="l" t="t" r="r" b="b"/>
              <a:pathLst>
                <a:path w="4481" h="5477" extrusionOk="0">
                  <a:moveTo>
                    <a:pt x="1651" y="1"/>
                  </a:moveTo>
                  <a:cubicBezTo>
                    <a:pt x="1532" y="1"/>
                    <a:pt x="1413" y="46"/>
                    <a:pt x="1322" y="138"/>
                  </a:cubicBezTo>
                  <a:cubicBezTo>
                    <a:pt x="1127" y="331"/>
                    <a:pt x="1142" y="650"/>
                    <a:pt x="1352" y="825"/>
                  </a:cubicBezTo>
                  <a:lnTo>
                    <a:pt x="2519" y="1798"/>
                  </a:lnTo>
                  <a:lnTo>
                    <a:pt x="2982" y="1335"/>
                  </a:lnTo>
                  <a:lnTo>
                    <a:pt x="2009" y="168"/>
                  </a:lnTo>
                  <a:cubicBezTo>
                    <a:pt x="1916" y="57"/>
                    <a:pt x="1784" y="1"/>
                    <a:pt x="1651" y="1"/>
                  </a:cubicBezTo>
                  <a:close/>
                  <a:moveTo>
                    <a:pt x="524" y="1127"/>
                  </a:moveTo>
                  <a:cubicBezTo>
                    <a:pt x="405" y="1127"/>
                    <a:pt x="286" y="1172"/>
                    <a:pt x="195" y="1263"/>
                  </a:cubicBezTo>
                  <a:cubicBezTo>
                    <a:pt x="1" y="1458"/>
                    <a:pt x="15" y="1776"/>
                    <a:pt x="227" y="1951"/>
                  </a:cubicBezTo>
                  <a:lnTo>
                    <a:pt x="1393" y="2923"/>
                  </a:lnTo>
                  <a:lnTo>
                    <a:pt x="1855" y="2462"/>
                  </a:lnTo>
                  <a:lnTo>
                    <a:pt x="883" y="1295"/>
                  </a:lnTo>
                  <a:cubicBezTo>
                    <a:pt x="790" y="1184"/>
                    <a:pt x="657" y="1127"/>
                    <a:pt x="524" y="1127"/>
                  </a:cubicBezTo>
                  <a:close/>
                  <a:moveTo>
                    <a:pt x="3088" y="2554"/>
                  </a:moveTo>
                  <a:lnTo>
                    <a:pt x="2626" y="3015"/>
                  </a:lnTo>
                  <a:lnTo>
                    <a:pt x="3598" y="4182"/>
                  </a:lnTo>
                  <a:cubicBezTo>
                    <a:pt x="3691" y="4293"/>
                    <a:pt x="3824" y="4350"/>
                    <a:pt x="3957" y="4350"/>
                  </a:cubicBezTo>
                  <a:cubicBezTo>
                    <a:pt x="4076" y="4350"/>
                    <a:pt x="4195" y="4305"/>
                    <a:pt x="4286" y="4214"/>
                  </a:cubicBezTo>
                  <a:cubicBezTo>
                    <a:pt x="4480" y="4019"/>
                    <a:pt x="4466" y="3702"/>
                    <a:pt x="4255" y="3527"/>
                  </a:cubicBezTo>
                  <a:lnTo>
                    <a:pt x="3088" y="2554"/>
                  </a:lnTo>
                  <a:close/>
                  <a:moveTo>
                    <a:pt x="1962" y="3679"/>
                  </a:moveTo>
                  <a:lnTo>
                    <a:pt x="1501" y="4142"/>
                  </a:lnTo>
                  <a:lnTo>
                    <a:pt x="2473" y="5309"/>
                  </a:lnTo>
                  <a:cubicBezTo>
                    <a:pt x="2565" y="5420"/>
                    <a:pt x="2698" y="5477"/>
                    <a:pt x="2831" y="5477"/>
                  </a:cubicBezTo>
                  <a:cubicBezTo>
                    <a:pt x="2949" y="5477"/>
                    <a:pt x="3069" y="5432"/>
                    <a:pt x="3160" y="5341"/>
                  </a:cubicBezTo>
                  <a:cubicBezTo>
                    <a:pt x="3353" y="5146"/>
                    <a:pt x="3339" y="4829"/>
                    <a:pt x="3129" y="4653"/>
                  </a:cubicBezTo>
                  <a:lnTo>
                    <a:pt x="3129" y="4652"/>
                  </a:lnTo>
                  <a:lnTo>
                    <a:pt x="1962" y="367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3317" y="1475331"/>
              <a:ext cx="233544" cy="230766"/>
            </a:xfrm>
            <a:custGeom>
              <a:avLst/>
              <a:gdLst/>
              <a:ahLst/>
              <a:cxnLst/>
              <a:rect l="l" t="t" r="r" b="b"/>
              <a:pathLst>
                <a:path w="8661" h="8558" extrusionOk="0">
                  <a:moveTo>
                    <a:pt x="7900" y="0"/>
                  </a:moveTo>
                  <a:cubicBezTo>
                    <a:pt x="7766" y="0"/>
                    <a:pt x="7632" y="51"/>
                    <a:pt x="7530" y="153"/>
                  </a:cubicBezTo>
                  <a:lnTo>
                    <a:pt x="205" y="7477"/>
                  </a:lnTo>
                  <a:cubicBezTo>
                    <a:pt x="0" y="7682"/>
                    <a:pt x="0" y="8013"/>
                    <a:pt x="205" y="8218"/>
                  </a:cubicBezTo>
                  <a:lnTo>
                    <a:pt x="391" y="8404"/>
                  </a:lnTo>
                  <a:cubicBezTo>
                    <a:pt x="493" y="8506"/>
                    <a:pt x="627" y="8557"/>
                    <a:pt x="761" y="8557"/>
                  </a:cubicBezTo>
                  <a:cubicBezTo>
                    <a:pt x="895" y="8557"/>
                    <a:pt x="1029" y="8506"/>
                    <a:pt x="1131" y="8404"/>
                  </a:cubicBezTo>
                  <a:lnTo>
                    <a:pt x="8456" y="1081"/>
                  </a:lnTo>
                  <a:cubicBezTo>
                    <a:pt x="8661" y="876"/>
                    <a:pt x="8661" y="543"/>
                    <a:pt x="8456" y="339"/>
                  </a:cubicBezTo>
                  <a:lnTo>
                    <a:pt x="8270" y="153"/>
                  </a:lnTo>
                  <a:cubicBezTo>
                    <a:pt x="8168" y="51"/>
                    <a:pt x="8034" y="0"/>
                    <a:pt x="79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419166" y="1604466"/>
              <a:ext cx="248240" cy="226155"/>
            </a:xfrm>
            <a:custGeom>
              <a:avLst/>
              <a:gdLst/>
              <a:ahLst/>
              <a:cxnLst/>
              <a:rect l="l" t="t" r="r" b="b"/>
              <a:pathLst>
                <a:path w="9206" h="8387" extrusionOk="0">
                  <a:moveTo>
                    <a:pt x="4603" y="0"/>
                  </a:moveTo>
                  <a:cubicBezTo>
                    <a:pt x="3530" y="0"/>
                    <a:pt x="2456" y="409"/>
                    <a:pt x="1637" y="1228"/>
                  </a:cubicBezTo>
                  <a:cubicBezTo>
                    <a:pt x="0" y="2866"/>
                    <a:pt x="0" y="5519"/>
                    <a:pt x="1637" y="7158"/>
                  </a:cubicBezTo>
                  <a:cubicBezTo>
                    <a:pt x="2456" y="7977"/>
                    <a:pt x="3530" y="8386"/>
                    <a:pt x="4603" y="8386"/>
                  </a:cubicBezTo>
                  <a:cubicBezTo>
                    <a:pt x="5676" y="8386"/>
                    <a:pt x="6749" y="7977"/>
                    <a:pt x="7567" y="7158"/>
                  </a:cubicBezTo>
                  <a:cubicBezTo>
                    <a:pt x="9204" y="5519"/>
                    <a:pt x="9205" y="2866"/>
                    <a:pt x="7567" y="1228"/>
                  </a:cubicBezTo>
                  <a:cubicBezTo>
                    <a:pt x="6749" y="409"/>
                    <a:pt x="5676" y="0"/>
                    <a:pt x="4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456998" y="1631270"/>
              <a:ext cx="210354" cy="199352"/>
            </a:xfrm>
            <a:custGeom>
              <a:avLst/>
              <a:gdLst/>
              <a:ahLst/>
              <a:cxnLst/>
              <a:rect l="l" t="t" r="r" b="b"/>
              <a:pathLst>
                <a:path w="7801" h="7393" extrusionOk="0">
                  <a:moveTo>
                    <a:pt x="5909" y="0"/>
                  </a:moveTo>
                  <a:lnTo>
                    <a:pt x="5909" y="0"/>
                  </a:lnTo>
                  <a:cubicBezTo>
                    <a:pt x="7308" y="1647"/>
                    <a:pt x="7230" y="4121"/>
                    <a:pt x="5676" y="5675"/>
                  </a:cubicBezTo>
                  <a:cubicBezTo>
                    <a:pt x="4857" y="6493"/>
                    <a:pt x="3784" y="6903"/>
                    <a:pt x="2711" y="6903"/>
                  </a:cubicBezTo>
                  <a:cubicBezTo>
                    <a:pt x="1746" y="6903"/>
                    <a:pt x="781" y="6571"/>
                    <a:pt x="1" y="5909"/>
                  </a:cubicBezTo>
                  <a:lnTo>
                    <a:pt x="1" y="5909"/>
                  </a:lnTo>
                  <a:cubicBezTo>
                    <a:pt x="74" y="5996"/>
                    <a:pt x="152" y="6081"/>
                    <a:pt x="234" y="6164"/>
                  </a:cubicBezTo>
                  <a:cubicBezTo>
                    <a:pt x="1053" y="6983"/>
                    <a:pt x="2127" y="7392"/>
                    <a:pt x="3200" y="7392"/>
                  </a:cubicBezTo>
                  <a:cubicBezTo>
                    <a:pt x="4273" y="7392"/>
                    <a:pt x="5346" y="6983"/>
                    <a:pt x="6164" y="6164"/>
                  </a:cubicBezTo>
                  <a:cubicBezTo>
                    <a:pt x="7801" y="4525"/>
                    <a:pt x="7801" y="1872"/>
                    <a:pt x="6164" y="234"/>
                  </a:cubicBezTo>
                  <a:cubicBezTo>
                    <a:pt x="6082" y="153"/>
                    <a:pt x="5997" y="74"/>
                    <a:pt x="5909"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517265" y="1468778"/>
              <a:ext cx="277497" cy="270459"/>
            </a:xfrm>
            <a:custGeom>
              <a:avLst/>
              <a:gdLst/>
              <a:ahLst/>
              <a:cxnLst/>
              <a:rect l="l" t="t" r="r" b="b"/>
              <a:pathLst>
                <a:path w="10291" h="10030" extrusionOk="0">
                  <a:moveTo>
                    <a:pt x="9154" y="1"/>
                  </a:moveTo>
                  <a:cubicBezTo>
                    <a:pt x="9021" y="1"/>
                    <a:pt x="8886" y="27"/>
                    <a:pt x="8757" y="80"/>
                  </a:cubicBezTo>
                  <a:cubicBezTo>
                    <a:pt x="8371" y="240"/>
                    <a:pt x="8119" y="618"/>
                    <a:pt x="8119" y="1035"/>
                  </a:cubicBezTo>
                  <a:cubicBezTo>
                    <a:pt x="8119" y="1455"/>
                    <a:pt x="8371" y="1832"/>
                    <a:pt x="8757" y="1992"/>
                  </a:cubicBezTo>
                  <a:cubicBezTo>
                    <a:pt x="8886" y="2045"/>
                    <a:pt x="9020" y="2071"/>
                    <a:pt x="9154" y="2071"/>
                  </a:cubicBezTo>
                  <a:cubicBezTo>
                    <a:pt x="9423" y="2071"/>
                    <a:pt x="9688" y="1966"/>
                    <a:pt x="9885" y="1767"/>
                  </a:cubicBezTo>
                  <a:cubicBezTo>
                    <a:pt x="10290" y="1364"/>
                    <a:pt x="10290" y="708"/>
                    <a:pt x="9885" y="304"/>
                  </a:cubicBezTo>
                  <a:cubicBezTo>
                    <a:pt x="9688" y="106"/>
                    <a:pt x="9424" y="1"/>
                    <a:pt x="9154" y="1"/>
                  </a:cubicBezTo>
                  <a:close/>
                  <a:moveTo>
                    <a:pt x="631" y="6419"/>
                  </a:moveTo>
                  <a:cubicBezTo>
                    <a:pt x="510" y="6419"/>
                    <a:pt x="390" y="6465"/>
                    <a:pt x="299" y="6556"/>
                  </a:cubicBezTo>
                  <a:cubicBezTo>
                    <a:pt x="0" y="6853"/>
                    <a:pt x="211" y="7362"/>
                    <a:pt x="631" y="7362"/>
                  </a:cubicBezTo>
                  <a:cubicBezTo>
                    <a:pt x="822" y="7362"/>
                    <a:pt x="994" y="7246"/>
                    <a:pt x="1067" y="7071"/>
                  </a:cubicBezTo>
                  <a:cubicBezTo>
                    <a:pt x="1140" y="6895"/>
                    <a:pt x="1100" y="6692"/>
                    <a:pt x="964" y="6556"/>
                  </a:cubicBezTo>
                  <a:cubicBezTo>
                    <a:pt x="872" y="6465"/>
                    <a:pt x="751" y="6419"/>
                    <a:pt x="631" y="6419"/>
                  </a:cubicBezTo>
                  <a:close/>
                  <a:moveTo>
                    <a:pt x="3299" y="9087"/>
                  </a:moveTo>
                  <a:cubicBezTo>
                    <a:pt x="3178" y="9087"/>
                    <a:pt x="3058" y="9133"/>
                    <a:pt x="2965" y="9225"/>
                  </a:cubicBezTo>
                  <a:cubicBezTo>
                    <a:pt x="2669" y="9521"/>
                    <a:pt x="2879" y="10030"/>
                    <a:pt x="3298" y="10030"/>
                  </a:cubicBezTo>
                  <a:cubicBezTo>
                    <a:pt x="3490" y="10030"/>
                    <a:pt x="3661" y="9916"/>
                    <a:pt x="3735" y="9739"/>
                  </a:cubicBezTo>
                  <a:cubicBezTo>
                    <a:pt x="3808" y="9563"/>
                    <a:pt x="3766" y="9360"/>
                    <a:pt x="3632" y="9225"/>
                  </a:cubicBezTo>
                  <a:cubicBezTo>
                    <a:pt x="3540" y="9133"/>
                    <a:pt x="3420" y="9087"/>
                    <a:pt x="3299" y="90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6751132" y="1483744"/>
              <a:ext cx="27154" cy="25913"/>
            </a:xfrm>
            <a:custGeom>
              <a:avLst/>
              <a:gdLst/>
              <a:ahLst/>
              <a:cxnLst/>
              <a:rect l="l" t="t" r="r" b="b"/>
              <a:pathLst>
                <a:path w="1007" h="961" extrusionOk="0">
                  <a:moveTo>
                    <a:pt x="484" y="1"/>
                  </a:moveTo>
                  <a:cubicBezTo>
                    <a:pt x="237" y="1"/>
                    <a:pt x="1" y="192"/>
                    <a:pt x="1" y="480"/>
                  </a:cubicBezTo>
                  <a:cubicBezTo>
                    <a:pt x="1" y="675"/>
                    <a:pt x="119" y="849"/>
                    <a:pt x="297" y="924"/>
                  </a:cubicBezTo>
                  <a:cubicBezTo>
                    <a:pt x="357" y="948"/>
                    <a:pt x="419" y="960"/>
                    <a:pt x="480" y="960"/>
                  </a:cubicBezTo>
                  <a:cubicBezTo>
                    <a:pt x="605" y="960"/>
                    <a:pt x="727" y="912"/>
                    <a:pt x="819" y="820"/>
                  </a:cubicBezTo>
                  <a:cubicBezTo>
                    <a:pt x="1006" y="633"/>
                    <a:pt x="1006" y="329"/>
                    <a:pt x="819" y="142"/>
                  </a:cubicBezTo>
                  <a:cubicBezTo>
                    <a:pt x="722" y="44"/>
                    <a:pt x="602" y="1"/>
                    <a:pt x="4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414043" y="1463305"/>
              <a:ext cx="386139" cy="372791"/>
            </a:xfrm>
            <a:custGeom>
              <a:avLst/>
              <a:gdLst/>
              <a:ahLst/>
              <a:cxnLst/>
              <a:rect l="l" t="t" r="r" b="b"/>
              <a:pathLst>
                <a:path w="14320" h="13825" extrusionOk="0">
                  <a:moveTo>
                    <a:pt x="10404" y="692"/>
                  </a:moveTo>
                  <a:cubicBezTo>
                    <a:pt x="10479" y="692"/>
                    <a:pt x="10554" y="724"/>
                    <a:pt x="10607" y="787"/>
                  </a:cubicBezTo>
                  <a:lnTo>
                    <a:pt x="11342" y="1669"/>
                  </a:lnTo>
                  <a:lnTo>
                    <a:pt x="11119" y="1894"/>
                  </a:lnTo>
                  <a:lnTo>
                    <a:pt x="10235" y="1158"/>
                  </a:lnTo>
                  <a:cubicBezTo>
                    <a:pt x="10116" y="1058"/>
                    <a:pt x="10109" y="880"/>
                    <a:pt x="10218" y="769"/>
                  </a:cubicBezTo>
                  <a:cubicBezTo>
                    <a:pt x="10270" y="717"/>
                    <a:pt x="10337" y="692"/>
                    <a:pt x="10404" y="692"/>
                  </a:cubicBezTo>
                  <a:close/>
                  <a:moveTo>
                    <a:pt x="12982" y="407"/>
                  </a:moveTo>
                  <a:cubicBezTo>
                    <a:pt x="13143" y="407"/>
                    <a:pt x="13304" y="453"/>
                    <a:pt x="13445" y="547"/>
                  </a:cubicBezTo>
                  <a:cubicBezTo>
                    <a:pt x="13775" y="767"/>
                    <a:pt x="13903" y="1191"/>
                    <a:pt x="13751" y="1558"/>
                  </a:cubicBezTo>
                  <a:cubicBezTo>
                    <a:pt x="13621" y="1873"/>
                    <a:pt x="13314" y="2071"/>
                    <a:pt x="12983" y="2071"/>
                  </a:cubicBezTo>
                  <a:cubicBezTo>
                    <a:pt x="12929" y="2071"/>
                    <a:pt x="12875" y="2066"/>
                    <a:pt x="12820" y="2055"/>
                  </a:cubicBezTo>
                  <a:cubicBezTo>
                    <a:pt x="12430" y="1979"/>
                    <a:pt x="12149" y="1636"/>
                    <a:pt x="12150" y="1238"/>
                  </a:cubicBezTo>
                  <a:cubicBezTo>
                    <a:pt x="12149" y="1018"/>
                    <a:pt x="12237" y="806"/>
                    <a:pt x="12394" y="651"/>
                  </a:cubicBezTo>
                  <a:cubicBezTo>
                    <a:pt x="12555" y="490"/>
                    <a:pt x="12768" y="407"/>
                    <a:pt x="12982" y="407"/>
                  </a:cubicBezTo>
                  <a:close/>
                  <a:moveTo>
                    <a:pt x="9279" y="1819"/>
                  </a:moveTo>
                  <a:cubicBezTo>
                    <a:pt x="9354" y="1819"/>
                    <a:pt x="9428" y="1851"/>
                    <a:pt x="9480" y="1913"/>
                  </a:cubicBezTo>
                  <a:lnTo>
                    <a:pt x="10217" y="2796"/>
                  </a:lnTo>
                  <a:lnTo>
                    <a:pt x="9992" y="3021"/>
                  </a:lnTo>
                  <a:lnTo>
                    <a:pt x="9109" y="2284"/>
                  </a:lnTo>
                  <a:cubicBezTo>
                    <a:pt x="8991" y="2185"/>
                    <a:pt x="8983" y="2005"/>
                    <a:pt x="9093" y="1897"/>
                  </a:cubicBezTo>
                  <a:cubicBezTo>
                    <a:pt x="9144" y="1845"/>
                    <a:pt x="9212" y="1819"/>
                    <a:pt x="9279" y="1819"/>
                  </a:cubicBezTo>
                  <a:close/>
                  <a:moveTo>
                    <a:pt x="11997" y="3436"/>
                  </a:moveTo>
                  <a:lnTo>
                    <a:pt x="12879" y="4170"/>
                  </a:lnTo>
                  <a:cubicBezTo>
                    <a:pt x="12999" y="4270"/>
                    <a:pt x="13006" y="4450"/>
                    <a:pt x="12896" y="4559"/>
                  </a:cubicBezTo>
                  <a:cubicBezTo>
                    <a:pt x="12845" y="4612"/>
                    <a:pt x="12777" y="4637"/>
                    <a:pt x="12710" y="4637"/>
                  </a:cubicBezTo>
                  <a:cubicBezTo>
                    <a:pt x="12635" y="4637"/>
                    <a:pt x="12560" y="4605"/>
                    <a:pt x="12507" y="4542"/>
                  </a:cubicBezTo>
                  <a:lnTo>
                    <a:pt x="11773" y="3660"/>
                  </a:lnTo>
                  <a:lnTo>
                    <a:pt x="11997" y="3436"/>
                  </a:lnTo>
                  <a:close/>
                  <a:moveTo>
                    <a:pt x="10871" y="4562"/>
                  </a:moveTo>
                  <a:lnTo>
                    <a:pt x="11752" y="5297"/>
                  </a:lnTo>
                  <a:cubicBezTo>
                    <a:pt x="11871" y="5396"/>
                    <a:pt x="11879" y="5575"/>
                    <a:pt x="11770" y="5685"/>
                  </a:cubicBezTo>
                  <a:cubicBezTo>
                    <a:pt x="11718" y="5736"/>
                    <a:pt x="11650" y="5762"/>
                    <a:pt x="11583" y="5762"/>
                  </a:cubicBezTo>
                  <a:cubicBezTo>
                    <a:pt x="11508" y="5762"/>
                    <a:pt x="11433" y="5730"/>
                    <a:pt x="11381" y="5667"/>
                  </a:cubicBezTo>
                  <a:lnTo>
                    <a:pt x="10646" y="4787"/>
                  </a:lnTo>
                  <a:lnTo>
                    <a:pt x="10871" y="4562"/>
                  </a:lnTo>
                  <a:close/>
                  <a:moveTo>
                    <a:pt x="4459" y="6823"/>
                  </a:moveTo>
                  <a:cubicBezTo>
                    <a:pt x="4597" y="6823"/>
                    <a:pt x="4730" y="6931"/>
                    <a:pt x="4730" y="7094"/>
                  </a:cubicBezTo>
                  <a:cubicBezTo>
                    <a:pt x="4730" y="7256"/>
                    <a:pt x="4597" y="7364"/>
                    <a:pt x="4459" y="7364"/>
                  </a:cubicBezTo>
                  <a:cubicBezTo>
                    <a:pt x="4392" y="7364"/>
                    <a:pt x="4324" y="7339"/>
                    <a:pt x="4269" y="7284"/>
                  </a:cubicBezTo>
                  <a:cubicBezTo>
                    <a:pt x="4163" y="7179"/>
                    <a:pt x="4163" y="7009"/>
                    <a:pt x="4269" y="6903"/>
                  </a:cubicBezTo>
                  <a:cubicBezTo>
                    <a:pt x="4324" y="6848"/>
                    <a:pt x="4392" y="6823"/>
                    <a:pt x="4459" y="6823"/>
                  </a:cubicBezTo>
                  <a:close/>
                  <a:moveTo>
                    <a:pt x="4460" y="6419"/>
                  </a:moveTo>
                  <a:cubicBezTo>
                    <a:pt x="4241" y="6419"/>
                    <a:pt x="4028" y="6527"/>
                    <a:pt x="3899" y="6718"/>
                  </a:cubicBezTo>
                  <a:cubicBezTo>
                    <a:pt x="3720" y="6986"/>
                    <a:pt x="3755" y="7341"/>
                    <a:pt x="3983" y="7569"/>
                  </a:cubicBezTo>
                  <a:cubicBezTo>
                    <a:pt x="4108" y="7696"/>
                    <a:pt x="4281" y="7768"/>
                    <a:pt x="4459" y="7768"/>
                  </a:cubicBezTo>
                  <a:cubicBezTo>
                    <a:pt x="4781" y="7768"/>
                    <a:pt x="5057" y="7540"/>
                    <a:pt x="5121" y="7226"/>
                  </a:cubicBezTo>
                  <a:cubicBezTo>
                    <a:pt x="5184" y="6911"/>
                    <a:pt x="5016" y="6594"/>
                    <a:pt x="4719" y="6471"/>
                  </a:cubicBezTo>
                  <a:cubicBezTo>
                    <a:pt x="4635" y="6436"/>
                    <a:pt x="4547" y="6419"/>
                    <a:pt x="4460" y="6419"/>
                  </a:cubicBezTo>
                  <a:close/>
                  <a:moveTo>
                    <a:pt x="7128" y="9487"/>
                  </a:moveTo>
                  <a:cubicBezTo>
                    <a:pt x="7198" y="9487"/>
                    <a:pt x="7267" y="9515"/>
                    <a:pt x="7318" y="9566"/>
                  </a:cubicBezTo>
                  <a:cubicBezTo>
                    <a:pt x="7436" y="9674"/>
                    <a:pt x="7435" y="9861"/>
                    <a:pt x="7315" y="9966"/>
                  </a:cubicBezTo>
                  <a:cubicBezTo>
                    <a:pt x="7263" y="10013"/>
                    <a:pt x="7199" y="10035"/>
                    <a:pt x="7135" y="10035"/>
                  </a:cubicBezTo>
                  <a:cubicBezTo>
                    <a:pt x="7052" y="10035"/>
                    <a:pt x="6969" y="9997"/>
                    <a:pt x="6916" y="9923"/>
                  </a:cubicBezTo>
                  <a:cubicBezTo>
                    <a:pt x="6776" y="9746"/>
                    <a:pt x="6903" y="9487"/>
                    <a:pt x="7128" y="9487"/>
                  </a:cubicBezTo>
                  <a:close/>
                  <a:moveTo>
                    <a:pt x="11849" y="1735"/>
                  </a:moveTo>
                  <a:cubicBezTo>
                    <a:pt x="11882" y="1815"/>
                    <a:pt x="11924" y="1888"/>
                    <a:pt x="11974" y="1959"/>
                  </a:cubicBezTo>
                  <a:lnTo>
                    <a:pt x="10545" y="3389"/>
                  </a:lnTo>
                  <a:cubicBezTo>
                    <a:pt x="10466" y="3467"/>
                    <a:pt x="10466" y="3595"/>
                    <a:pt x="10545" y="3675"/>
                  </a:cubicBezTo>
                  <a:cubicBezTo>
                    <a:pt x="10585" y="3714"/>
                    <a:pt x="10636" y="3734"/>
                    <a:pt x="10688" y="3734"/>
                  </a:cubicBezTo>
                  <a:cubicBezTo>
                    <a:pt x="10739" y="3734"/>
                    <a:pt x="10791" y="3714"/>
                    <a:pt x="10830" y="3675"/>
                  </a:cubicBezTo>
                  <a:lnTo>
                    <a:pt x="12261" y="2245"/>
                  </a:lnTo>
                  <a:cubicBezTo>
                    <a:pt x="12332" y="2296"/>
                    <a:pt x="12407" y="2339"/>
                    <a:pt x="12486" y="2374"/>
                  </a:cubicBezTo>
                  <a:lnTo>
                    <a:pt x="4814" y="10044"/>
                  </a:lnTo>
                  <a:lnTo>
                    <a:pt x="4638" y="9868"/>
                  </a:lnTo>
                  <a:lnTo>
                    <a:pt x="10305" y="4203"/>
                  </a:lnTo>
                  <a:cubicBezTo>
                    <a:pt x="10382" y="4124"/>
                    <a:pt x="10382" y="3996"/>
                    <a:pt x="10303" y="3917"/>
                  </a:cubicBezTo>
                  <a:cubicBezTo>
                    <a:pt x="10264" y="3877"/>
                    <a:pt x="10213" y="3857"/>
                    <a:pt x="10161" y="3857"/>
                  </a:cubicBezTo>
                  <a:cubicBezTo>
                    <a:pt x="10109" y="3857"/>
                    <a:pt x="10057" y="3877"/>
                    <a:pt x="10018" y="3917"/>
                  </a:cubicBezTo>
                  <a:lnTo>
                    <a:pt x="4351" y="9583"/>
                  </a:lnTo>
                  <a:lnTo>
                    <a:pt x="4177" y="9407"/>
                  </a:lnTo>
                  <a:lnTo>
                    <a:pt x="11849" y="1735"/>
                  </a:lnTo>
                  <a:close/>
                  <a:moveTo>
                    <a:pt x="7128" y="9099"/>
                  </a:moveTo>
                  <a:cubicBezTo>
                    <a:pt x="7088" y="9099"/>
                    <a:pt x="7048" y="9102"/>
                    <a:pt x="7008" y="9109"/>
                  </a:cubicBezTo>
                  <a:cubicBezTo>
                    <a:pt x="6914" y="9125"/>
                    <a:pt x="6825" y="9162"/>
                    <a:pt x="6746" y="9217"/>
                  </a:cubicBezTo>
                  <a:cubicBezTo>
                    <a:pt x="6502" y="9384"/>
                    <a:pt x="6396" y="9690"/>
                    <a:pt x="6484" y="9972"/>
                  </a:cubicBezTo>
                  <a:cubicBezTo>
                    <a:pt x="6570" y="10255"/>
                    <a:pt x="6832" y="10448"/>
                    <a:pt x="7128" y="10448"/>
                  </a:cubicBezTo>
                  <a:lnTo>
                    <a:pt x="7128" y="10446"/>
                  </a:lnTo>
                  <a:cubicBezTo>
                    <a:pt x="7129" y="10446"/>
                    <a:pt x="7131" y="10446"/>
                    <a:pt x="7132" y="10446"/>
                  </a:cubicBezTo>
                  <a:cubicBezTo>
                    <a:pt x="7354" y="10446"/>
                    <a:pt x="7559" y="10335"/>
                    <a:pt x="7685" y="10154"/>
                  </a:cubicBezTo>
                  <a:cubicBezTo>
                    <a:pt x="7739" y="10076"/>
                    <a:pt x="7775" y="9988"/>
                    <a:pt x="7790" y="9896"/>
                  </a:cubicBezTo>
                  <a:cubicBezTo>
                    <a:pt x="7831" y="9677"/>
                    <a:pt x="7762" y="9453"/>
                    <a:pt x="7605" y="9296"/>
                  </a:cubicBezTo>
                  <a:cubicBezTo>
                    <a:pt x="7476" y="9168"/>
                    <a:pt x="7305" y="9099"/>
                    <a:pt x="7128" y="9099"/>
                  </a:cubicBezTo>
                  <a:close/>
                  <a:moveTo>
                    <a:pt x="4798" y="5438"/>
                  </a:moveTo>
                  <a:cubicBezTo>
                    <a:pt x="5541" y="5438"/>
                    <a:pt x="6288" y="5645"/>
                    <a:pt x="6945" y="6066"/>
                  </a:cubicBezTo>
                  <a:lnTo>
                    <a:pt x="3890" y="9121"/>
                  </a:lnTo>
                  <a:lnTo>
                    <a:pt x="3847" y="9076"/>
                  </a:lnTo>
                  <a:cubicBezTo>
                    <a:pt x="3807" y="9036"/>
                    <a:pt x="3756" y="9017"/>
                    <a:pt x="3704" y="9017"/>
                  </a:cubicBezTo>
                  <a:cubicBezTo>
                    <a:pt x="3652" y="9017"/>
                    <a:pt x="3600" y="9036"/>
                    <a:pt x="3560" y="9076"/>
                  </a:cubicBezTo>
                  <a:cubicBezTo>
                    <a:pt x="3481" y="9155"/>
                    <a:pt x="3481" y="9283"/>
                    <a:pt x="3560" y="9363"/>
                  </a:cubicBezTo>
                  <a:lnTo>
                    <a:pt x="3605" y="9406"/>
                  </a:lnTo>
                  <a:lnTo>
                    <a:pt x="3375" y="9636"/>
                  </a:lnTo>
                  <a:cubicBezTo>
                    <a:pt x="3292" y="9714"/>
                    <a:pt x="3291" y="9845"/>
                    <a:pt x="3372" y="9926"/>
                  </a:cubicBezTo>
                  <a:cubicBezTo>
                    <a:pt x="3411" y="9966"/>
                    <a:pt x="3463" y="9986"/>
                    <a:pt x="3515" y="9986"/>
                  </a:cubicBezTo>
                  <a:cubicBezTo>
                    <a:pt x="3568" y="9986"/>
                    <a:pt x="3622" y="9964"/>
                    <a:pt x="3661" y="9922"/>
                  </a:cubicBezTo>
                  <a:lnTo>
                    <a:pt x="3890" y="9693"/>
                  </a:lnTo>
                  <a:lnTo>
                    <a:pt x="4066" y="9868"/>
                  </a:lnTo>
                  <a:lnTo>
                    <a:pt x="3096" y="10837"/>
                  </a:lnTo>
                  <a:cubicBezTo>
                    <a:pt x="3019" y="10916"/>
                    <a:pt x="3019" y="11044"/>
                    <a:pt x="3098" y="11123"/>
                  </a:cubicBezTo>
                  <a:cubicBezTo>
                    <a:pt x="3137" y="11163"/>
                    <a:pt x="3188" y="11183"/>
                    <a:pt x="3240" y="11183"/>
                  </a:cubicBezTo>
                  <a:cubicBezTo>
                    <a:pt x="3292" y="11183"/>
                    <a:pt x="3344" y="11163"/>
                    <a:pt x="3383" y="11123"/>
                  </a:cubicBezTo>
                  <a:lnTo>
                    <a:pt x="4353" y="10155"/>
                  </a:lnTo>
                  <a:lnTo>
                    <a:pt x="4527" y="10329"/>
                  </a:lnTo>
                  <a:lnTo>
                    <a:pt x="4298" y="10559"/>
                  </a:lnTo>
                  <a:cubicBezTo>
                    <a:pt x="4219" y="10638"/>
                    <a:pt x="4219" y="10766"/>
                    <a:pt x="4298" y="10845"/>
                  </a:cubicBezTo>
                  <a:cubicBezTo>
                    <a:pt x="4338" y="10885"/>
                    <a:pt x="4390" y="10905"/>
                    <a:pt x="4441" y="10905"/>
                  </a:cubicBezTo>
                  <a:cubicBezTo>
                    <a:pt x="4493" y="10905"/>
                    <a:pt x="4545" y="10885"/>
                    <a:pt x="4585" y="10845"/>
                  </a:cubicBezTo>
                  <a:lnTo>
                    <a:pt x="4814" y="10616"/>
                  </a:lnTo>
                  <a:lnTo>
                    <a:pt x="4857" y="10659"/>
                  </a:lnTo>
                  <a:cubicBezTo>
                    <a:pt x="4897" y="10699"/>
                    <a:pt x="4949" y="10719"/>
                    <a:pt x="5000" y="10719"/>
                  </a:cubicBezTo>
                  <a:cubicBezTo>
                    <a:pt x="5052" y="10719"/>
                    <a:pt x="5104" y="10699"/>
                    <a:pt x="5144" y="10659"/>
                  </a:cubicBezTo>
                  <a:cubicBezTo>
                    <a:pt x="5223" y="10582"/>
                    <a:pt x="5223" y="10453"/>
                    <a:pt x="5144" y="10374"/>
                  </a:cubicBezTo>
                  <a:lnTo>
                    <a:pt x="5101" y="10329"/>
                  </a:lnTo>
                  <a:lnTo>
                    <a:pt x="8155" y="7277"/>
                  </a:lnTo>
                  <a:lnTo>
                    <a:pt x="8155" y="7277"/>
                  </a:lnTo>
                  <a:cubicBezTo>
                    <a:pt x="9168" y="8856"/>
                    <a:pt x="8942" y="10926"/>
                    <a:pt x="7615" y="12250"/>
                  </a:cubicBezTo>
                  <a:cubicBezTo>
                    <a:pt x="6837" y="13028"/>
                    <a:pt x="5815" y="13417"/>
                    <a:pt x="4793" y="13417"/>
                  </a:cubicBezTo>
                  <a:cubicBezTo>
                    <a:pt x="3771" y="13417"/>
                    <a:pt x="2749" y="13028"/>
                    <a:pt x="1971" y="12250"/>
                  </a:cubicBezTo>
                  <a:cubicBezTo>
                    <a:pt x="414" y="10691"/>
                    <a:pt x="414" y="8164"/>
                    <a:pt x="1971" y="6607"/>
                  </a:cubicBezTo>
                  <a:cubicBezTo>
                    <a:pt x="2742" y="5835"/>
                    <a:pt x="3767" y="5438"/>
                    <a:pt x="4798" y="5438"/>
                  </a:cubicBezTo>
                  <a:close/>
                  <a:moveTo>
                    <a:pt x="1144" y="11881"/>
                  </a:moveTo>
                  <a:cubicBezTo>
                    <a:pt x="1463" y="12352"/>
                    <a:pt x="1869" y="12759"/>
                    <a:pt x="2342" y="13076"/>
                  </a:cubicBezTo>
                  <a:lnTo>
                    <a:pt x="2094" y="13325"/>
                  </a:lnTo>
                  <a:cubicBezTo>
                    <a:pt x="2030" y="13387"/>
                    <a:pt x="1948" y="13418"/>
                    <a:pt x="1866" y="13418"/>
                  </a:cubicBezTo>
                  <a:cubicBezTo>
                    <a:pt x="1783" y="13418"/>
                    <a:pt x="1701" y="13387"/>
                    <a:pt x="1638" y="13325"/>
                  </a:cubicBezTo>
                  <a:lnTo>
                    <a:pt x="896" y="12583"/>
                  </a:lnTo>
                  <a:cubicBezTo>
                    <a:pt x="771" y="12457"/>
                    <a:pt x="771" y="12253"/>
                    <a:pt x="896" y="12128"/>
                  </a:cubicBezTo>
                  <a:lnTo>
                    <a:pt x="1144" y="11881"/>
                  </a:lnTo>
                  <a:close/>
                  <a:moveTo>
                    <a:pt x="12983" y="1"/>
                  </a:moveTo>
                  <a:cubicBezTo>
                    <a:pt x="12817" y="1"/>
                    <a:pt x="12650" y="34"/>
                    <a:pt x="12492" y="103"/>
                  </a:cubicBezTo>
                  <a:cubicBezTo>
                    <a:pt x="12029" y="302"/>
                    <a:pt x="11735" y="763"/>
                    <a:pt x="11745" y="1266"/>
                  </a:cubicBezTo>
                  <a:lnTo>
                    <a:pt x="11629" y="1382"/>
                  </a:lnTo>
                  <a:lnTo>
                    <a:pt x="10917" y="528"/>
                  </a:lnTo>
                  <a:cubicBezTo>
                    <a:pt x="10784" y="368"/>
                    <a:pt x="10594" y="287"/>
                    <a:pt x="10404" y="287"/>
                  </a:cubicBezTo>
                  <a:cubicBezTo>
                    <a:pt x="10233" y="287"/>
                    <a:pt x="10063" y="352"/>
                    <a:pt x="9931" y="483"/>
                  </a:cubicBezTo>
                  <a:cubicBezTo>
                    <a:pt x="9653" y="762"/>
                    <a:pt x="9673" y="1218"/>
                    <a:pt x="9976" y="1469"/>
                  </a:cubicBezTo>
                  <a:lnTo>
                    <a:pt x="10830" y="2182"/>
                  </a:lnTo>
                  <a:lnTo>
                    <a:pt x="10503" y="2509"/>
                  </a:lnTo>
                  <a:lnTo>
                    <a:pt x="9792" y="1655"/>
                  </a:lnTo>
                  <a:cubicBezTo>
                    <a:pt x="9659" y="1495"/>
                    <a:pt x="9468" y="1414"/>
                    <a:pt x="9278" y="1414"/>
                  </a:cubicBezTo>
                  <a:cubicBezTo>
                    <a:pt x="9107" y="1414"/>
                    <a:pt x="8936" y="1479"/>
                    <a:pt x="8805" y="1610"/>
                  </a:cubicBezTo>
                  <a:cubicBezTo>
                    <a:pt x="8527" y="1888"/>
                    <a:pt x="8548" y="2343"/>
                    <a:pt x="8849" y="2596"/>
                  </a:cubicBezTo>
                  <a:lnTo>
                    <a:pt x="9704" y="3307"/>
                  </a:lnTo>
                  <a:lnTo>
                    <a:pt x="7237" y="5775"/>
                  </a:lnTo>
                  <a:cubicBezTo>
                    <a:pt x="6495" y="5277"/>
                    <a:pt x="5644" y="5034"/>
                    <a:pt x="4798" y="5034"/>
                  </a:cubicBezTo>
                  <a:cubicBezTo>
                    <a:pt x="3662" y="5034"/>
                    <a:pt x="2534" y="5472"/>
                    <a:pt x="1685" y="6321"/>
                  </a:cubicBezTo>
                  <a:cubicBezTo>
                    <a:pt x="309" y="7697"/>
                    <a:pt x="0" y="9814"/>
                    <a:pt x="927" y="11525"/>
                  </a:cubicBezTo>
                  <a:lnTo>
                    <a:pt x="610" y="11844"/>
                  </a:lnTo>
                  <a:cubicBezTo>
                    <a:pt x="326" y="12126"/>
                    <a:pt x="326" y="12587"/>
                    <a:pt x="610" y="12871"/>
                  </a:cubicBezTo>
                  <a:lnTo>
                    <a:pt x="1350" y="13611"/>
                  </a:lnTo>
                  <a:cubicBezTo>
                    <a:pt x="1492" y="13753"/>
                    <a:pt x="1678" y="13824"/>
                    <a:pt x="1864" y="13824"/>
                  </a:cubicBezTo>
                  <a:cubicBezTo>
                    <a:pt x="2050" y="13824"/>
                    <a:pt x="2236" y="13753"/>
                    <a:pt x="2379" y="13611"/>
                  </a:cubicBezTo>
                  <a:lnTo>
                    <a:pt x="2697" y="13293"/>
                  </a:lnTo>
                  <a:cubicBezTo>
                    <a:pt x="3358" y="13651"/>
                    <a:pt x="4077" y="13825"/>
                    <a:pt x="4790" y="13825"/>
                  </a:cubicBezTo>
                  <a:cubicBezTo>
                    <a:pt x="5996" y="13825"/>
                    <a:pt x="7185" y="13329"/>
                    <a:pt x="8041" y="12390"/>
                  </a:cubicBezTo>
                  <a:cubicBezTo>
                    <a:pt x="9403" y="10896"/>
                    <a:pt x="9570" y="8667"/>
                    <a:pt x="8446" y="6986"/>
                  </a:cubicBezTo>
                  <a:lnTo>
                    <a:pt x="10358" y="5074"/>
                  </a:lnTo>
                  <a:lnTo>
                    <a:pt x="11070" y="5927"/>
                  </a:lnTo>
                  <a:cubicBezTo>
                    <a:pt x="11189" y="6071"/>
                    <a:pt x="11365" y="6159"/>
                    <a:pt x="11552" y="6167"/>
                  </a:cubicBezTo>
                  <a:lnTo>
                    <a:pt x="11582" y="6167"/>
                  </a:lnTo>
                  <a:cubicBezTo>
                    <a:pt x="11865" y="6167"/>
                    <a:pt x="12116" y="5991"/>
                    <a:pt x="12212" y="5726"/>
                  </a:cubicBezTo>
                  <a:cubicBezTo>
                    <a:pt x="12307" y="5461"/>
                    <a:pt x="12228" y="5164"/>
                    <a:pt x="12012" y="4984"/>
                  </a:cubicBezTo>
                  <a:lnTo>
                    <a:pt x="11157" y="4274"/>
                  </a:lnTo>
                  <a:lnTo>
                    <a:pt x="11484" y="3947"/>
                  </a:lnTo>
                  <a:lnTo>
                    <a:pt x="12196" y="4800"/>
                  </a:lnTo>
                  <a:cubicBezTo>
                    <a:pt x="12316" y="4944"/>
                    <a:pt x="12492" y="5032"/>
                    <a:pt x="12679" y="5041"/>
                  </a:cubicBezTo>
                  <a:lnTo>
                    <a:pt x="12709" y="5041"/>
                  </a:lnTo>
                  <a:cubicBezTo>
                    <a:pt x="12990" y="5041"/>
                    <a:pt x="13242" y="4863"/>
                    <a:pt x="13337" y="4600"/>
                  </a:cubicBezTo>
                  <a:cubicBezTo>
                    <a:pt x="13434" y="4335"/>
                    <a:pt x="13353" y="4038"/>
                    <a:pt x="13137" y="3858"/>
                  </a:cubicBezTo>
                  <a:lnTo>
                    <a:pt x="12284" y="3147"/>
                  </a:lnTo>
                  <a:lnTo>
                    <a:pt x="12958" y="2475"/>
                  </a:lnTo>
                  <a:cubicBezTo>
                    <a:pt x="12966" y="2476"/>
                    <a:pt x="12974" y="2476"/>
                    <a:pt x="12983" y="2476"/>
                  </a:cubicBezTo>
                  <a:cubicBezTo>
                    <a:pt x="12984" y="2476"/>
                    <a:pt x="12985" y="2476"/>
                    <a:pt x="12986" y="2476"/>
                  </a:cubicBezTo>
                  <a:cubicBezTo>
                    <a:pt x="13488" y="2476"/>
                    <a:pt x="13940" y="2172"/>
                    <a:pt x="14130" y="1707"/>
                  </a:cubicBezTo>
                  <a:cubicBezTo>
                    <a:pt x="14320" y="1241"/>
                    <a:pt x="14209" y="705"/>
                    <a:pt x="13850" y="354"/>
                  </a:cubicBezTo>
                  <a:cubicBezTo>
                    <a:pt x="13614" y="123"/>
                    <a:pt x="13301" y="1"/>
                    <a:pt x="12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180340">
              <a:lnSpc>
                <a:spcPct val="150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Posisi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Ibu Yang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Umum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Dalam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Menyusui</a:t>
            </a:r>
            <a:endParaRPr lang="en-ID"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23" name="Google Shape;1523;p48"/>
          <p:cNvGrpSpPr/>
          <p:nvPr/>
        </p:nvGrpSpPr>
        <p:grpSpPr>
          <a:xfrm>
            <a:off x="2401506" y="3984824"/>
            <a:ext cx="6230430" cy="429147"/>
            <a:chOff x="2527771" y="4050402"/>
            <a:chExt cx="6230430" cy="429147"/>
          </a:xfrm>
        </p:grpSpPr>
        <p:sp>
          <p:nvSpPr>
            <p:cNvPr id="1524" name="Google Shape;1524;p48"/>
            <p:cNvSpPr/>
            <p:nvPr/>
          </p:nvSpPr>
          <p:spPr>
            <a:xfrm>
              <a:off x="2527771" y="4066449"/>
              <a:ext cx="1962900" cy="41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effectLst/>
                  <a:latin typeface="Times New Roman" panose="02020603050405020304" pitchFamily="18" charset="0"/>
                  <a:ea typeface="Calibri" panose="020F0502020204030204" pitchFamily="34" charset="0"/>
                </a:rPr>
                <a:t>Baring </a:t>
              </a:r>
              <a:r>
                <a:rPr lang="en-US" dirty="0" err="1">
                  <a:effectLst/>
                  <a:latin typeface="Times New Roman" panose="02020603050405020304" pitchFamily="18" charset="0"/>
                  <a:ea typeface="Calibri" panose="020F0502020204030204" pitchFamily="34" charset="0"/>
                </a:rPr>
                <a:t>menyamping</a:t>
              </a:r>
              <a:r>
                <a:rPr lang="en-US" dirty="0">
                  <a:effectLst/>
                  <a:latin typeface="Times New Roman" panose="02020603050405020304" pitchFamily="18" charset="0"/>
                  <a:ea typeface="Calibri" panose="020F0502020204030204" pitchFamily="34" charset="0"/>
                </a:rPr>
                <a:t>/</a:t>
              </a:r>
              <a:r>
                <a:rPr lang="en-US" dirty="0" err="1">
                  <a:effectLst/>
                  <a:latin typeface="Times New Roman" panose="02020603050405020304" pitchFamily="18" charset="0"/>
                  <a:ea typeface="Calibri" panose="020F0502020204030204" pitchFamily="34" charset="0"/>
                </a:rPr>
                <a:t>bersisian</a:t>
              </a:r>
              <a:r>
                <a:rPr lang="en-US" dirty="0">
                  <a:effectLst/>
                  <a:latin typeface="Times New Roman" panose="02020603050405020304" pitchFamily="18" charset="0"/>
                  <a:ea typeface="Calibri" panose="020F0502020204030204" pitchFamily="34" charset="0"/>
                </a:rPr>
                <a:t> </a:t>
              </a:r>
              <a:endParaRPr dirty="0">
                <a:solidFill>
                  <a:schemeClr val="dk1"/>
                </a:solidFill>
                <a:latin typeface="Merienda One"/>
                <a:ea typeface="Merienda One"/>
                <a:cs typeface="Merienda One"/>
                <a:sym typeface="Merienda One"/>
              </a:endParaRPr>
            </a:p>
          </p:txBody>
        </p:sp>
        <p:sp>
          <p:nvSpPr>
            <p:cNvPr id="1525" name="Google Shape;1525;p48"/>
            <p:cNvSpPr txBox="1"/>
            <p:nvPr/>
          </p:nvSpPr>
          <p:spPr>
            <a:xfrm>
              <a:off x="4045658" y="4050402"/>
              <a:ext cx="4712543" cy="413100"/>
            </a:xfrm>
            <a:prstGeom prst="rect">
              <a:avLst/>
            </a:prstGeom>
            <a:noFill/>
            <a:ln>
              <a:noFill/>
            </a:ln>
          </p:spPr>
          <p:txBody>
            <a:bodyPr spcFirstLastPara="1" wrap="square" lIns="91425" tIns="91425" rIns="91425" bIns="91425" anchor="ctr" anchorCtr="0">
              <a:noAutofit/>
            </a:bodyPr>
            <a:lstStyle/>
            <a:p>
              <a:pPr marL="450215" algn="just"/>
              <a:r>
                <a:rPr lang="en-US"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dirty="0">
                  <a:effectLst/>
                  <a:latin typeface="Times New Roman" panose="02020603050405020304" pitchFamily="18" charset="0"/>
                  <a:ea typeface="Calibri" panose="020F0502020204030204" pitchFamily="34" charset="0"/>
                  <a:cs typeface="Times New Roman" panose="02020603050405020304" pitchFamily="18" charset="0"/>
                </a:rPr>
                <a:t> sangat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berguna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bila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lelah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menderita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sakit</a:t>
              </a:r>
              <a:r>
                <a:rPr lang="en-US" dirty="0">
                  <a:effectLst/>
                  <a:latin typeface="Times New Roman" panose="02020603050405020304" pitchFamily="18" charset="0"/>
                  <a:ea typeface="Calibri" panose="020F0502020204030204" pitchFamily="34" charset="0"/>
                  <a:cs typeface="Times New Roman" panose="02020603050405020304" pitchFamily="18" charset="0"/>
                </a:rPr>
                <a:t> pada perineum. Bayi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menghadap</a:t>
              </a:r>
              <a:r>
                <a:rPr lang="en-US"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tubuh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sejajar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hidung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26" name="Google Shape;1526;p48"/>
          <p:cNvGrpSpPr/>
          <p:nvPr/>
        </p:nvGrpSpPr>
        <p:grpSpPr>
          <a:xfrm>
            <a:off x="1956494" y="3092340"/>
            <a:ext cx="6675441" cy="413100"/>
            <a:chOff x="2014173" y="3330624"/>
            <a:chExt cx="6675441" cy="413100"/>
          </a:xfrm>
        </p:grpSpPr>
        <p:sp>
          <p:nvSpPr>
            <p:cNvPr id="1527" name="Google Shape;1527;p48"/>
            <p:cNvSpPr/>
            <p:nvPr/>
          </p:nvSpPr>
          <p:spPr>
            <a:xfrm>
              <a:off x="2014173" y="3330624"/>
              <a:ext cx="1962900" cy="41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effectLst/>
                  <a:latin typeface="Times New Roman" panose="02020603050405020304" pitchFamily="18" charset="0"/>
                  <a:ea typeface="Calibri" panose="020F0502020204030204" pitchFamily="34" charset="0"/>
                </a:rPr>
                <a:t>Posisi</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dibawah</a:t>
              </a:r>
              <a:r>
                <a:rPr lang="en-US" dirty="0">
                  <a:effectLst/>
                  <a:latin typeface="Times New Roman" panose="02020603050405020304" pitchFamily="18" charset="0"/>
                  <a:ea typeface="Calibri" panose="020F0502020204030204" pitchFamily="34" charset="0"/>
                </a:rPr>
                <a:t> </a:t>
              </a:r>
              <a:r>
                <a:rPr lang="en-US" dirty="0" err="1">
                  <a:effectLst/>
                  <a:latin typeface="Times New Roman" panose="02020603050405020304" pitchFamily="18" charset="0"/>
                  <a:ea typeface="Calibri" panose="020F0502020204030204" pitchFamily="34" charset="0"/>
                </a:rPr>
                <a:t>tangan</a:t>
              </a:r>
              <a:r>
                <a:rPr lang="en-US" dirty="0">
                  <a:effectLst/>
                  <a:latin typeface="Times New Roman" panose="02020603050405020304" pitchFamily="18" charset="0"/>
                  <a:ea typeface="Calibri" panose="020F0502020204030204" pitchFamily="34" charset="0"/>
                </a:rPr>
                <a:t> </a:t>
              </a:r>
              <a:endParaRPr dirty="0">
                <a:solidFill>
                  <a:schemeClr val="dk1"/>
                </a:solidFill>
                <a:latin typeface="Merienda One"/>
                <a:ea typeface="Merienda One"/>
                <a:cs typeface="Merienda One"/>
                <a:sym typeface="Merienda One"/>
              </a:endParaRPr>
            </a:p>
          </p:txBody>
        </p:sp>
        <p:sp>
          <p:nvSpPr>
            <p:cNvPr id="1528" name="Google Shape;1528;p48"/>
            <p:cNvSpPr txBox="1"/>
            <p:nvPr/>
          </p:nvSpPr>
          <p:spPr>
            <a:xfrm>
              <a:off x="3977072" y="3330624"/>
              <a:ext cx="4712542" cy="381398"/>
            </a:xfrm>
            <a:prstGeom prst="rect">
              <a:avLst/>
            </a:prstGeom>
            <a:noFill/>
            <a:ln>
              <a:noFill/>
            </a:ln>
          </p:spPr>
          <p:txBody>
            <a:bodyPr spcFirstLastPara="1" wrap="square" lIns="91425" tIns="91425" rIns="91425" bIns="91425" anchor="ctr" anchorCtr="0">
              <a:noAutofit/>
            </a:bodyPr>
            <a:lstStyle/>
            <a:p>
              <a:pPr marL="450215" algn="just"/>
              <a:r>
                <a:rPr lang="en-US" dirty="0" err="1">
                  <a:effectLst/>
                  <a:latin typeface="Times New Roman" panose="02020603050405020304" pitchFamily="18" charset="0"/>
                  <a:ea typeface="Calibri" panose="020F0502020204030204" pitchFamily="34" charset="0"/>
                  <a:cs typeface="Times New Roman" panose="02020603050405020304" pitchFamily="18" charset="0"/>
                </a:rPr>
                <a:t>Merupakan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cocok</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khususnya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menghindari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penekanan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luka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operasi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SC. Ibu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tegak</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menggendong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samping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menyelipkan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tubuh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mengapit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kaki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mengarah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punggung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29" name="Google Shape;1529;p48"/>
          <p:cNvGrpSpPr/>
          <p:nvPr/>
        </p:nvGrpSpPr>
        <p:grpSpPr>
          <a:xfrm>
            <a:off x="1468410" y="2171525"/>
            <a:ext cx="7142872" cy="450642"/>
            <a:chOff x="1521229" y="2784776"/>
            <a:chExt cx="6558033" cy="450642"/>
          </a:xfrm>
        </p:grpSpPr>
        <p:sp>
          <p:nvSpPr>
            <p:cNvPr id="1530" name="Google Shape;1530;p48"/>
            <p:cNvSpPr/>
            <p:nvPr/>
          </p:nvSpPr>
          <p:spPr>
            <a:xfrm>
              <a:off x="1521229" y="2784776"/>
              <a:ext cx="2337314" cy="38139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Merienda One"/>
                  <a:ea typeface="Merienda One"/>
                  <a:cs typeface="Merienda One"/>
                  <a:sym typeface="Merienda One"/>
                </a:rPr>
                <a:t>P</a:t>
              </a:r>
              <a:r>
                <a:rPr lang="en-ID" dirty="0" err="1">
                  <a:solidFill>
                    <a:schemeClr val="dk1"/>
                  </a:solidFill>
                  <a:latin typeface="Merienda One"/>
                  <a:ea typeface="Merienda One"/>
                  <a:cs typeface="Merienda One"/>
                  <a:sym typeface="Merienda One"/>
                </a:rPr>
                <a:t>osisi</a:t>
              </a:r>
              <a:r>
                <a:rPr lang="en-ID" dirty="0">
                  <a:solidFill>
                    <a:schemeClr val="dk1"/>
                  </a:solidFill>
                  <a:latin typeface="Merienda One"/>
                  <a:ea typeface="Merienda One"/>
                  <a:cs typeface="Merienda One"/>
                  <a:sym typeface="Merienda One"/>
                </a:rPr>
                <a:t> </a:t>
              </a:r>
              <a:r>
                <a:rPr lang="en-ID" dirty="0" err="1">
                  <a:solidFill>
                    <a:schemeClr val="dk1"/>
                  </a:solidFill>
                  <a:latin typeface="Merienda One"/>
                  <a:ea typeface="Merienda One"/>
                  <a:cs typeface="Merienda One"/>
                  <a:sym typeface="Merienda One"/>
                </a:rPr>
                <a:t>Menggendong</a:t>
              </a:r>
              <a:r>
                <a:rPr lang="en-ID" dirty="0">
                  <a:solidFill>
                    <a:schemeClr val="dk1"/>
                  </a:solidFill>
                  <a:latin typeface="Merienda One"/>
                  <a:ea typeface="Merienda One"/>
                  <a:cs typeface="Merienda One"/>
                  <a:sym typeface="Merienda One"/>
                </a:rPr>
                <a:t> Silang</a:t>
              </a:r>
            </a:p>
          </p:txBody>
        </p:sp>
        <p:sp>
          <p:nvSpPr>
            <p:cNvPr id="1531" name="Google Shape;1531;p48"/>
            <p:cNvSpPr txBox="1"/>
            <p:nvPr/>
          </p:nvSpPr>
          <p:spPr>
            <a:xfrm>
              <a:off x="4161146" y="2854020"/>
              <a:ext cx="3918116" cy="381398"/>
            </a:xfrm>
            <a:prstGeom prst="rect">
              <a:avLst/>
            </a:prstGeom>
            <a:noFill/>
            <a:ln>
              <a:noFill/>
            </a:ln>
          </p:spPr>
          <p:txBody>
            <a:bodyPr spcFirstLastPara="1" wrap="square" lIns="91425" tIns="91425" rIns="91425" bIns="91425" anchor="ctr" anchorCtr="0">
              <a:noAutofit/>
            </a:bodyPr>
            <a:lstStyle/>
            <a:p>
              <a:pPr algn="just"/>
              <a:r>
                <a:rPr lang="en-US" dirty="0" err="1">
                  <a:effectLst/>
                  <a:latin typeface="Times New Roman" panose="02020603050405020304" pitchFamily="18" charset="0"/>
                  <a:ea typeface="Calibri" panose="020F0502020204030204" pitchFamily="34" charset="0"/>
                  <a:cs typeface="Times New Roman" panose="02020603050405020304" pitchFamily="18" charset="0"/>
                </a:rPr>
                <a:t>Hampir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sama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mendekap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menggendong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tetapi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disokong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leher</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bahu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disokong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lang="en-ID" dirty="0">
                <a:solidFill>
                  <a:schemeClr val="dk1"/>
                </a:solidFill>
                <a:latin typeface="Merienda One"/>
                <a:ea typeface="Merienda One"/>
                <a:cs typeface="Merienda One"/>
                <a:sym typeface="Merienda One"/>
              </a:endParaRPr>
            </a:p>
          </p:txBody>
        </p:sp>
      </p:grpSp>
      <p:grpSp>
        <p:nvGrpSpPr>
          <p:cNvPr id="1532" name="Google Shape;1532;p48"/>
          <p:cNvGrpSpPr/>
          <p:nvPr/>
        </p:nvGrpSpPr>
        <p:grpSpPr>
          <a:xfrm>
            <a:off x="1126534" y="1310850"/>
            <a:ext cx="7505402" cy="439754"/>
            <a:chOff x="1028285" y="2238900"/>
            <a:chExt cx="6473859" cy="439754"/>
          </a:xfrm>
        </p:grpSpPr>
        <p:sp>
          <p:nvSpPr>
            <p:cNvPr id="1533" name="Google Shape;1533;p48"/>
            <p:cNvSpPr/>
            <p:nvPr/>
          </p:nvSpPr>
          <p:spPr>
            <a:xfrm>
              <a:off x="1028285" y="2238927"/>
              <a:ext cx="2337315" cy="43972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Merienda One"/>
                  <a:ea typeface="Merienda One"/>
                  <a:cs typeface="Merienda One"/>
                  <a:sym typeface="Merienda One"/>
                </a:rPr>
                <a:t>P</a:t>
              </a:r>
              <a:r>
                <a:rPr lang="en-ID" dirty="0" err="1">
                  <a:solidFill>
                    <a:schemeClr val="dk1"/>
                  </a:solidFill>
                  <a:latin typeface="Merienda One"/>
                  <a:ea typeface="Merienda One"/>
                  <a:cs typeface="Merienda One"/>
                  <a:sym typeface="Merienda One"/>
                </a:rPr>
                <a:t>osisi</a:t>
              </a:r>
              <a:r>
                <a:rPr lang="en-ID" dirty="0">
                  <a:solidFill>
                    <a:schemeClr val="dk1"/>
                  </a:solidFill>
                  <a:latin typeface="Merienda One"/>
                  <a:ea typeface="Merienda One"/>
                  <a:cs typeface="Merienda One"/>
                  <a:sym typeface="Merienda One"/>
                </a:rPr>
                <a:t> </a:t>
              </a:r>
              <a:r>
                <a:rPr lang="en-ID" dirty="0" err="1">
                  <a:solidFill>
                    <a:schemeClr val="dk1"/>
                  </a:solidFill>
                  <a:latin typeface="Merienda One"/>
                  <a:ea typeface="Merienda One"/>
                  <a:cs typeface="Merienda One"/>
                  <a:sym typeface="Merienda One"/>
                </a:rPr>
                <a:t>Mendekap</a:t>
              </a:r>
              <a:r>
                <a:rPr lang="en-ID" dirty="0">
                  <a:solidFill>
                    <a:schemeClr val="dk1"/>
                  </a:solidFill>
                  <a:latin typeface="Merienda One"/>
                  <a:ea typeface="Merienda One"/>
                  <a:cs typeface="Merienda One"/>
                  <a:sym typeface="Merienda One"/>
                </a:rPr>
                <a:t>/</a:t>
              </a:r>
              <a:r>
                <a:rPr lang="en-ID" dirty="0" err="1">
                  <a:solidFill>
                    <a:schemeClr val="dk1"/>
                  </a:solidFill>
                  <a:latin typeface="Merienda One"/>
                  <a:ea typeface="Merienda One"/>
                  <a:cs typeface="Merienda One"/>
                  <a:sym typeface="Merienda One"/>
                </a:rPr>
                <a:t>Menggendong</a:t>
              </a:r>
              <a:endParaRPr lang="en-ID" dirty="0">
                <a:solidFill>
                  <a:schemeClr val="dk1"/>
                </a:solidFill>
                <a:latin typeface="Merienda One"/>
                <a:ea typeface="Merienda One"/>
                <a:cs typeface="Merienda One"/>
                <a:sym typeface="Merienda One"/>
              </a:endParaRPr>
            </a:p>
          </p:txBody>
        </p:sp>
        <p:sp>
          <p:nvSpPr>
            <p:cNvPr id="1534" name="Google Shape;1534;p48"/>
            <p:cNvSpPr txBox="1"/>
            <p:nvPr/>
          </p:nvSpPr>
          <p:spPr>
            <a:xfrm>
              <a:off x="3821144" y="2238900"/>
              <a:ext cx="3681000" cy="413100"/>
            </a:xfrm>
            <a:prstGeom prst="rect">
              <a:avLst/>
            </a:prstGeom>
            <a:noFill/>
            <a:ln>
              <a:noFill/>
            </a:ln>
          </p:spPr>
          <p:txBody>
            <a:bodyPr spcFirstLastPara="1" wrap="square" lIns="91425" tIns="91425" rIns="91425" bIns="91425" anchor="ctr" anchorCtr="0">
              <a:noAutofit/>
            </a:bodyPr>
            <a:lstStyle/>
            <a:p>
              <a:pPr algn="just"/>
              <a:r>
                <a:rPr lang="en-US"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dirty="0">
                  <a:effectLst/>
                  <a:latin typeface="Times New Roman" panose="02020603050405020304" pitchFamily="18" charset="0"/>
                  <a:ea typeface="Calibri" panose="020F0502020204030204" pitchFamily="34" charset="0"/>
                  <a:cs typeface="Times New Roman" panose="02020603050405020304" pitchFamily="18" charset="0"/>
                </a:rPr>
                <a:t> yang paling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umum</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dimana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dirty="0">
                  <a:effectLst/>
                  <a:latin typeface="Times New Roman" panose="02020603050405020304" pitchFamily="18" charset="0"/>
                  <a:ea typeface="Calibri" panose="020F0502020204030204" pitchFamily="34" charset="0"/>
                  <a:cs typeface="Times New Roman" panose="02020603050405020304" pitchFamily="18" charset="0"/>
                </a:rPr>
                <a:t> duduk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tegak</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Leher</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dan bahu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disangga</a:t>
              </a:r>
              <a:r>
                <a:rPr lang="en-US"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lengan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menekuk</a:t>
              </a:r>
              <a:r>
                <a:rPr lang="en-US" dirty="0">
                  <a:effectLst/>
                  <a:latin typeface="Times New Roman" panose="02020603050405020304" pitchFamily="18" charset="0"/>
                  <a:ea typeface="Calibri" panose="020F0502020204030204" pitchFamily="34" charset="0"/>
                  <a:cs typeface="Times New Roman" panose="02020603050405020304" pitchFamily="18" charset="0"/>
                </a:rPr>
                <a:t> pada siku. Harus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diperhatikan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pergerakan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kepala</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jangan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terhalang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535" name="Google Shape;1535;p48"/>
          <p:cNvCxnSpPr>
            <a:cxnSpLocks/>
            <a:stCxn id="1533" idx="1"/>
            <a:endCxn id="1530" idx="1"/>
          </p:cNvCxnSpPr>
          <p:nvPr/>
        </p:nvCxnSpPr>
        <p:spPr>
          <a:xfrm rot="10800000" flipH="1" flipV="1">
            <a:off x="1126534" y="1530740"/>
            <a:ext cx="341876" cy="831483"/>
          </a:xfrm>
          <a:prstGeom prst="bentConnector3">
            <a:avLst>
              <a:gd name="adj1" fmla="val -66866"/>
            </a:avLst>
          </a:prstGeom>
          <a:noFill/>
          <a:ln w="9525" cap="flat" cmpd="sng">
            <a:solidFill>
              <a:schemeClr val="dk1"/>
            </a:solidFill>
            <a:prstDash val="solid"/>
            <a:round/>
            <a:headEnd type="none" w="med" len="med"/>
            <a:tailEnd type="none" w="med" len="med"/>
          </a:ln>
        </p:spPr>
      </p:cxnSp>
      <p:cxnSp>
        <p:nvCxnSpPr>
          <p:cNvPr id="1536" name="Google Shape;1536;p48"/>
          <p:cNvCxnSpPr>
            <a:cxnSpLocks/>
            <a:stCxn id="1530" idx="1"/>
            <a:endCxn id="1527" idx="1"/>
          </p:cNvCxnSpPr>
          <p:nvPr/>
        </p:nvCxnSpPr>
        <p:spPr>
          <a:xfrm rot="10800000" flipH="1" flipV="1">
            <a:off x="1468410" y="2362224"/>
            <a:ext cx="488084" cy="936666"/>
          </a:xfrm>
          <a:prstGeom prst="bentConnector3">
            <a:avLst>
              <a:gd name="adj1" fmla="val -46836"/>
            </a:avLst>
          </a:prstGeom>
          <a:noFill/>
          <a:ln w="9525" cap="flat" cmpd="sng">
            <a:solidFill>
              <a:schemeClr val="dk1"/>
            </a:solidFill>
            <a:prstDash val="solid"/>
            <a:round/>
            <a:headEnd type="none" w="med" len="med"/>
            <a:tailEnd type="none" w="med" len="med"/>
          </a:ln>
        </p:spPr>
      </p:cxnSp>
      <p:cxnSp>
        <p:nvCxnSpPr>
          <p:cNvPr id="1537" name="Google Shape;1537;p48"/>
          <p:cNvCxnSpPr>
            <a:stCxn id="1527" idx="1"/>
            <a:endCxn id="1524" idx="1"/>
          </p:cNvCxnSpPr>
          <p:nvPr/>
        </p:nvCxnSpPr>
        <p:spPr>
          <a:xfrm rot="10800000" flipH="1" flipV="1">
            <a:off x="1956494" y="3298889"/>
            <a:ext cx="445012" cy="908531"/>
          </a:xfrm>
          <a:prstGeom prst="bentConnector3">
            <a:avLst>
              <a:gd name="adj1" fmla="val -51369"/>
            </a:avLst>
          </a:prstGeom>
          <a:noFill/>
          <a:ln w="9525" cap="flat" cmpd="sng">
            <a:solidFill>
              <a:schemeClr val="dk1"/>
            </a:solidFill>
            <a:prstDash val="solid"/>
            <a:round/>
            <a:headEnd type="none" w="med" len="med"/>
            <a:tailEnd type="none" w="med" len="med"/>
          </a:ln>
        </p:spPr>
      </p:cxnSp>
      <p:pic>
        <p:nvPicPr>
          <p:cNvPr id="1539" name="Google Shape;1539;p48"/>
          <p:cNvPicPr preferRelativeResize="0"/>
          <p:nvPr/>
        </p:nvPicPr>
        <p:blipFill>
          <a:blip r:embed="rId3">
            <a:alphaModFix/>
          </a:blip>
          <a:stretch>
            <a:fillRect/>
          </a:stretch>
        </p:blipFill>
        <p:spPr>
          <a:xfrm rot="2665643">
            <a:off x="197822" y="4308088"/>
            <a:ext cx="919063" cy="5905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 name="Picture 1">
            <a:extLst>
              <a:ext uri="{FF2B5EF4-FFF2-40B4-BE49-F238E27FC236}">
                <a16:creationId xmlns:a16="http://schemas.microsoft.com/office/drawing/2014/main" id="{007155D1-DCAC-63EC-138A-C062848C23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8992" y="768858"/>
            <a:ext cx="6986015" cy="40774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9FFF470-E432-5638-7088-95A1F9BBEE4F}"/>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0B477C7E-FD5B-2D1C-647E-4C4B22A5ED6F}"/>
              </a:ext>
            </a:extLst>
          </p:cNvPr>
          <p:cNvSpPr txBox="1">
            <a:spLocks noGrp="1"/>
          </p:cNvSpPr>
          <p:nvPr>
            <p:ph type="title"/>
          </p:nvPr>
        </p:nvSpPr>
        <p:spPr>
          <a:xfrm>
            <a:off x="720000" y="711382"/>
            <a:ext cx="8270950" cy="564300"/>
          </a:xfrm>
          <a:prstGeom prst="rect">
            <a:avLst/>
          </a:prstGeom>
        </p:spPr>
        <p:txBody>
          <a:bodyPr spcFirstLastPara="1" wrap="square" lIns="91425" tIns="91425" rIns="91425" bIns="91425" anchor="ctr" anchorCtr="0">
            <a:noAutofit/>
          </a:bodyPr>
          <a:lstStyle/>
          <a:p>
            <a:pPr lvl="0" algn="just">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BAYI PRATEREM TEKHNIK MENYUSUI YANG BENAR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9EA8517A-50E9-7D67-909E-213C574DF478}"/>
              </a:ext>
            </a:extLst>
          </p:cNvPr>
          <p:cNvSpPr txBox="1">
            <a:spLocks noGrp="1"/>
          </p:cNvSpPr>
          <p:nvPr>
            <p:ph type="body" idx="1"/>
          </p:nvPr>
        </p:nvSpPr>
        <p:spPr>
          <a:xfrm>
            <a:off x="720000" y="1157889"/>
            <a:ext cx="7704000" cy="3366300"/>
          </a:xfrm>
          <a:prstGeom prst="rect">
            <a:avLst/>
          </a:prstGeom>
        </p:spPr>
        <p:txBody>
          <a:bodyPr spcFirstLastPara="1" wrap="square" lIns="91425" tIns="91425" rIns="91425" bIns="91425" anchor="t" anchorCtr="0">
            <a:noAutofit/>
          </a:bodyPr>
          <a:lstStyle/>
          <a:p>
            <a:pPr marL="0" lvl="1" indent="0">
              <a:lnSpc>
                <a:spcPct val="150000"/>
              </a:lnSpc>
              <a:spcAft>
                <a:spcPts val="1000"/>
              </a:spcAft>
              <a:buNone/>
            </a:pP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Perlekatan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terbuka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dasar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melekukkan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menjulur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netral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Pipi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Terdengar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Terlihat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sudut-sudut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tabLst>
                <a:tab pos="35687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Areola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terlihat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dibandingkan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bibir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bawah</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tx1"/>
              </a:buClr>
              <a:buNone/>
            </a:pPr>
            <a:endParaRPr dirty="0">
              <a:solidFill>
                <a:schemeClr val="dk1"/>
              </a:solidFill>
            </a:endParaRPr>
          </a:p>
        </p:txBody>
      </p:sp>
      <p:pic>
        <p:nvPicPr>
          <p:cNvPr id="127" name="Google Shape;127;p23">
            <a:extLst>
              <a:ext uri="{FF2B5EF4-FFF2-40B4-BE49-F238E27FC236}">
                <a16:creationId xmlns:a16="http://schemas.microsoft.com/office/drawing/2014/main" id="{85AE4CAA-DA6E-5C4C-2179-0D2FA7751CFE}"/>
              </a:ext>
            </a:extLst>
          </p:cNvPr>
          <p:cNvPicPr preferRelativeResize="0"/>
          <p:nvPr/>
        </p:nvPicPr>
        <p:blipFill>
          <a:blip r:embed="rId3">
            <a:alphaModFix/>
          </a:blip>
          <a:stretch>
            <a:fillRect/>
          </a:stretch>
        </p:blipFill>
        <p:spPr>
          <a:xfrm>
            <a:off x="854377" y="4258105"/>
            <a:ext cx="702623" cy="777821"/>
          </a:xfrm>
          <a:prstGeom prst="rect">
            <a:avLst/>
          </a:prstGeom>
          <a:noFill/>
          <a:ln>
            <a:noFill/>
          </a:ln>
        </p:spPr>
      </p:pic>
      <p:pic>
        <p:nvPicPr>
          <p:cNvPr id="128" name="Google Shape;128;p23">
            <a:extLst>
              <a:ext uri="{FF2B5EF4-FFF2-40B4-BE49-F238E27FC236}">
                <a16:creationId xmlns:a16="http://schemas.microsoft.com/office/drawing/2014/main" id="{B17E462E-7B29-A8F2-27D4-395AE06F60CB}"/>
              </a:ext>
            </a:extLst>
          </p:cNvPr>
          <p:cNvPicPr preferRelativeResize="0"/>
          <p:nvPr/>
        </p:nvPicPr>
        <p:blipFill>
          <a:blip r:embed="rId4">
            <a:alphaModFix/>
          </a:blip>
          <a:stretch>
            <a:fillRect/>
          </a:stretch>
        </p:blipFill>
        <p:spPr>
          <a:xfrm>
            <a:off x="139543" y="4008811"/>
            <a:ext cx="946067" cy="961885"/>
          </a:xfrm>
          <a:prstGeom prst="rect">
            <a:avLst/>
          </a:prstGeom>
          <a:noFill/>
          <a:ln>
            <a:noFill/>
          </a:ln>
        </p:spPr>
      </p:pic>
      <p:pic>
        <p:nvPicPr>
          <p:cNvPr id="129" name="Google Shape;129;p23">
            <a:extLst>
              <a:ext uri="{FF2B5EF4-FFF2-40B4-BE49-F238E27FC236}">
                <a16:creationId xmlns:a16="http://schemas.microsoft.com/office/drawing/2014/main" id="{BDCBD428-430B-DB7E-9BF1-806DD2C98033}"/>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B2CD5AB4-E9F2-4B7B-AA3F-0E461F895370}"/>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45377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p:nvPr/>
        </p:nvSpPr>
        <p:spPr>
          <a:xfrm>
            <a:off x="1985517" y="1474082"/>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0"/>
          <p:cNvSpPr/>
          <p:nvPr/>
        </p:nvSpPr>
        <p:spPr>
          <a:xfrm>
            <a:off x="1984661" y="3863895"/>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0"/>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MEMBANGUN KEMAMPUAN DAN KEPERCAYAAN DIRI IBU DAN KELUARGA PADA PROSES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5" name="Google Shape;525;p30"/>
          <p:cNvSpPr txBox="1">
            <a:spLocks noGrp="1"/>
          </p:cNvSpPr>
          <p:nvPr>
            <p:ph type="subTitle" idx="4294967295"/>
          </p:nvPr>
        </p:nvSpPr>
        <p:spPr>
          <a:xfrm>
            <a:off x="3309449" y="3833295"/>
            <a:ext cx="4965542" cy="484800"/>
          </a:xfrm>
          <a:prstGeom prst="rect">
            <a:avLst/>
          </a:prstGeom>
          <a:ln>
            <a:noFill/>
          </a:ln>
        </p:spPr>
        <p:txBody>
          <a:bodyPr spcFirstLastPara="1" wrap="square" lIns="91425" tIns="91425" rIns="91425" bIns="91425" anchor="ctr" anchorCtr="0">
            <a:noAutofit/>
          </a:bodyPr>
          <a:lstStyle/>
          <a:p>
            <a:pPr marL="0" indent="0">
              <a:buNone/>
            </a:pP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dia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mampu</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nya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sendiri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6" name="Google Shape;526;p30"/>
          <p:cNvSpPr txBox="1">
            <a:spLocks noGrp="1"/>
          </p:cNvSpPr>
          <p:nvPr>
            <p:ph type="subTitle" idx="4294967295"/>
          </p:nvPr>
        </p:nvSpPr>
        <p:spPr>
          <a:xfrm>
            <a:off x="3310304" y="1443482"/>
            <a:ext cx="5113695" cy="484800"/>
          </a:xfrm>
          <a:prstGeom prst="rect">
            <a:avLst/>
          </a:prstGeom>
          <a:ln>
            <a:noFill/>
          </a:ln>
        </p:spPr>
        <p:txBody>
          <a:bodyPr spcFirstLastPara="1" wrap="square" lIns="91425" tIns="91425" rIns="91425" bIns="91425" anchor="ctr" anchorCtr="0">
            <a:noAutofit/>
          </a:bodyPr>
          <a:lstStyle/>
          <a:p>
            <a:pPr marL="0" lvl="0" indent="0" algn="just">
              <a:buNone/>
            </a:pP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Meyakinkan</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memperoleh</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mencukupi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payudara</a:t>
            </a:r>
            <a:r>
              <a:rPr lang="es-ES_trad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a:effectLst/>
                <a:latin typeface="Times New Roman" panose="02020603050405020304" pitchFamily="18" charset="0"/>
                <a:ea typeface="Calibri" panose="020F0502020204030204" pitchFamily="34" charset="0"/>
                <a:cs typeface="Times New Roman" panose="02020603050405020304" pitchFamily="18" charset="0"/>
              </a:rPr>
              <a:t>ibunya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8" name="Google Shape;528;p30"/>
          <p:cNvCxnSpPr>
            <a:stCxn id="529" idx="3"/>
            <a:endCxn id="523" idx="1"/>
          </p:cNvCxnSpPr>
          <p:nvPr/>
        </p:nvCxnSpPr>
        <p:spPr>
          <a:xfrm>
            <a:off x="1276436" y="4075845"/>
            <a:ext cx="708300" cy="0"/>
          </a:xfrm>
          <a:prstGeom prst="straightConnector1">
            <a:avLst/>
          </a:prstGeom>
          <a:noFill/>
          <a:ln w="9525" cap="flat" cmpd="sng">
            <a:solidFill>
              <a:schemeClr val="dk1"/>
            </a:solidFill>
            <a:prstDash val="solid"/>
            <a:round/>
            <a:headEnd type="none" w="med" len="med"/>
            <a:tailEnd type="none" w="med" len="med"/>
          </a:ln>
        </p:spPr>
      </p:cxnSp>
      <p:cxnSp>
        <p:nvCxnSpPr>
          <p:cNvPr id="530" name="Google Shape;530;p30"/>
          <p:cNvCxnSpPr>
            <a:cxnSpLocks/>
          </p:cNvCxnSpPr>
          <p:nvPr/>
        </p:nvCxnSpPr>
        <p:spPr>
          <a:xfrm>
            <a:off x="2421292" y="4075695"/>
            <a:ext cx="632100" cy="0"/>
          </a:xfrm>
          <a:prstGeom prst="straightConnector1">
            <a:avLst/>
          </a:prstGeom>
          <a:noFill/>
          <a:ln w="9525" cap="flat" cmpd="sng">
            <a:solidFill>
              <a:schemeClr val="dk1"/>
            </a:solidFill>
            <a:prstDash val="solid"/>
            <a:round/>
            <a:headEnd type="none" w="med" len="med"/>
            <a:tailEnd type="stealth" w="med" len="med"/>
          </a:ln>
        </p:spPr>
      </p:cxnSp>
      <p:cxnSp>
        <p:nvCxnSpPr>
          <p:cNvPr id="536" name="Google Shape;536;p30"/>
          <p:cNvCxnSpPr>
            <a:stCxn id="537" idx="3"/>
            <a:endCxn id="521" idx="1"/>
          </p:cNvCxnSpPr>
          <p:nvPr/>
        </p:nvCxnSpPr>
        <p:spPr>
          <a:xfrm>
            <a:off x="1277292" y="1686032"/>
            <a:ext cx="708300" cy="0"/>
          </a:xfrm>
          <a:prstGeom prst="straightConnector1">
            <a:avLst/>
          </a:prstGeom>
          <a:noFill/>
          <a:ln w="9525" cap="flat" cmpd="sng">
            <a:solidFill>
              <a:schemeClr val="dk1"/>
            </a:solidFill>
            <a:prstDash val="solid"/>
            <a:round/>
            <a:headEnd type="none" w="med" len="med"/>
            <a:tailEnd type="none" w="med" len="med"/>
          </a:ln>
        </p:spPr>
      </p:cxnSp>
      <p:cxnSp>
        <p:nvCxnSpPr>
          <p:cNvPr id="538" name="Google Shape;538;p30"/>
          <p:cNvCxnSpPr>
            <a:cxnSpLocks/>
          </p:cNvCxnSpPr>
          <p:nvPr/>
        </p:nvCxnSpPr>
        <p:spPr>
          <a:xfrm>
            <a:off x="2422163" y="1685882"/>
            <a:ext cx="632100" cy="0"/>
          </a:xfrm>
          <a:prstGeom prst="straightConnector1">
            <a:avLst/>
          </a:prstGeom>
          <a:noFill/>
          <a:ln w="9525" cap="flat" cmpd="sng">
            <a:solidFill>
              <a:schemeClr val="dk1"/>
            </a:solidFill>
            <a:prstDash val="solid"/>
            <a:round/>
            <a:headEnd type="none" w="med" len="med"/>
            <a:tailEnd type="stealth" w="med" len="med"/>
          </a:ln>
        </p:spPr>
      </p:cxnSp>
      <p:sp>
        <p:nvSpPr>
          <p:cNvPr id="537" name="Google Shape;537;p30"/>
          <p:cNvSpPr txBox="1"/>
          <p:nvPr/>
        </p:nvSpPr>
        <p:spPr>
          <a:xfrm rot="2232">
            <a:off x="815292" y="1237832"/>
            <a:ext cx="462000" cy="896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r>
              <a:rPr lang="en" sz="3000">
                <a:solidFill>
                  <a:schemeClr val="dk1"/>
                </a:solidFill>
                <a:latin typeface="Merienda One"/>
                <a:ea typeface="Merienda One"/>
                <a:cs typeface="Merienda One"/>
                <a:sym typeface="Merienda One"/>
              </a:rPr>
              <a:t>01</a:t>
            </a:r>
            <a:endParaRPr sz="3000">
              <a:solidFill>
                <a:schemeClr val="dk1"/>
              </a:solidFill>
              <a:latin typeface="Merienda One"/>
              <a:ea typeface="Merienda One"/>
              <a:cs typeface="Merienda One"/>
              <a:sym typeface="Merienda One"/>
            </a:endParaRPr>
          </a:p>
        </p:txBody>
      </p:sp>
      <p:sp>
        <p:nvSpPr>
          <p:cNvPr id="529" name="Google Shape;529;p30"/>
          <p:cNvSpPr txBox="1"/>
          <p:nvPr/>
        </p:nvSpPr>
        <p:spPr>
          <a:xfrm rot="2232">
            <a:off x="814436" y="3627645"/>
            <a:ext cx="462000" cy="896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r>
              <a:rPr lang="en" sz="3000" dirty="0">
                <a:solidFill>
                  <a:schemeClr val="dk1"/>
                </a:solidFill>
                <a:latin typeface="Merienda One"/>
                <a:ea typeface="Merienda One"/>
                <a:cs typeface="Merienda One"/>
                <a:sym typeface="Merienda One"/>
              </a:rPr>
              <a:t>02</a:t>
            </a:r>
            <a:endParaRPr sz="3000" dirty="0">
              <a:solidFill>
                <a:schemeClr val="dk1"/>
              </a:solidFill>
              <a:latin typeface="Merienda One"/>
              <a:ea typeface="Merienda One"/>
              <a:cs typeface="Merienda One"/>
              <a:sym typeface="Merienda One"/>
            </a:endParaRPr>
          </a:p>
        </p:txBody>
      </p:sp>
      <p:grpSp>
        <p:nvGrpSpPr>
          <p:cNvPr id="543" name="Google Shape;543;p30"/>
          <p:cNvGrpSpPr/>
          <p:nvPr/>
        </p:nvGrpSpPr>
        <p:grpSpPr>
          <a:xfrm>
            <a:off x="2038760" y="3917351"/>
            <a:ext cx="315447" cy="316688"/>
            <a:chOff x="2343380" y="2065891"/>
            <a:chExt cx="372737" cy="374247"/>
          </a:xfrm>
        </p:grpSpPr>
        <p:sp>
          <p:nvSpPr>
            <p:cNvPr id="544" name="Google Shape;544;p30"/>
            <p:cNvSpPr/>
            <p:nvPr/>
          </p:nvSpPr>
          <p:spPr>
            <a:xfrm>
              <a:off x="2349204" y="2151074"/>
              <a:ext cx="121585" cy="254091"/>
            </a:xfrm>
            <a:custGeom>
              <a:avLst/>
              <a:gdLst/>
              <a:ahLst/>
              <a:cxnLst/>
              <a:rect l="l" t="t" r="r" b="b"/>
              <a:pathLst>
                <a:path w="4509" h="9423" extrusionOk="0">
                  <a:moveTo>
                    <a:pt x="270" y="0"/>
                  </a:moveTo>
                  <a:cubicBezTo>
                    <a:pt x="121" y="0"/>
                    <a:pt x="0" y="121"/>
                    <a:pt x="0" y="271"/>
                  </a:cubicBezTo>
                  <a:lnTo>
                    <a:pt x="0" y="9152"/>
                  </a:lnTo>
                  <a:cubicBezTo>
                    <a:pt x="0" y="9302"/>
                    <a:pt x="121" y="9423"/>
                    <a:pt x="270" y="9423"/>
                  </a:cubicBezTo>
                  <a:lnTo>
                    <a:pt x="4508" y="9423"/>
                  </a:lnTo>
                  <a:lnTo>
                    <a:pt x="45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2435789" y="2354875"/>
              <a:ext cx="63395" cy="50290"/>
            </a:xfrm>
            <a:custGeom>
              <a:avLst/>
              <a:gdLst/>
              <a:ahLst/>
              <a:cxnLst/>
              <a:rect l="l" t="t" r="r" b="b"/>
              <a:pathLst>
                <a:path w="2351" h="1865" extrusionOk="0">
                  <a:moveTo>
                    <a:pt x="812" y="0"/>
                  </a:moveTo>
                  <a:cubicBezTo>
                    <a:pt x="364" y="0"/>
                    <a:pt x="1" y="363"/>
                    <a:pt x="1" y="811"/>
                  </a:cubicBezTo>
                  <a:lnTo>
                    <a:pt x="1" y="1053"/>
                  </a:lnTo>
                  <a:cubicBezTo>
                    <a:pt x="1" y="1502"/>
                    <a:pt x="364" y="1865"/>
                    <a:pt x="812" y="1865"/>
                  </a:cubicBezTo>
                  <a:lnTo>
                    <a:pt x="1541" y="1865"/>
                  </a:lnTo>
                  <a:cubicBezTo>
                    <a:pt x="1987" y="1863"/>
                    <a:pt x="2351" y="1500"/>
                    <a:pt x="2351" y="1053"/>
                  </a:cubicBezTo>
                  <a:lnTo>
                    <a:pt x="2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2435088" y="2109575"/>
              <a:ext cx="275906" cy="274531"/>
            </a:xfrm>
            <a:custGeom>
              <a:avLst/>
              <a:gdLst/>
              <a:ahLst/>
              <a:cxnLst/>
              <a:rect l="l" t="t" r="r" b="b"/>
              <a:pathLst>
                <a:path w="10232" h="10181" extrusionOk="0">
                  <a:moveTo>
                    <a:pt x="786" y="0"/>
                  </a:moveTo>
                  <a:cubicBezTo>
                    <a:pt x="352" y="0"/>
                    <a:pt x="1" y="352"/>
                    <a:pt x="1" y="787"/>
                  </a:cubicBezTo>
                  <a:lnTo>
                    <a:pt x="1" y="10181"/>
                  </a:lnTo>
                  <a:cubicBezTo>
                    <a:pt x="1" y="9747"/>
                    <a:pt x="352" y="9396"/>
                    <a:pt x="785" y="9396"/>
                  </a:cubicBezTo>
                  <a:cubicBezTo>
                    <a:pt x="786" y="9396"/>
                    <a:pt x="786" y="9396"/>
                    <a:pt x="787" y="9396"/>
                  </a:cubicBezTo>
                  <a:lnTo>
                    <a:pt x="9446" y="9396"/>
                  </a:lnTo>
                  <a:cubicBezTo>
                    <a:pt x="9880" y="9396"/>
                    <a:pt x="10231" y="9043"/>
                    <a:pt x="10231" y="8609"/>
                  </a:cubicBezTo>
                  <a:lnTo>
                    <a:pt x="10231" y="786"/>
                  </a:lnTo>
                  <a:cubicBezTo>
                    <a:pt x="10231" y="352"/>
                    <a:pt x="9878" y="0"/>
                    <a:pt x="9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2653477" y="2072363"/>
              <a:ext cx="22597" cy="93299"/>
            </a:xfrm>
            <a:custGeom>
              <a:avLst/>
              <a:gdLst/>
              <a:ahLst/>
              <a:cxnLst/>
              <a:rect l="l" t="t" r="r" b="b"/>
              <a:pathLst>
                <a:path w="838" h="3460" extrusionOk="0">
                  <a:moveTo>
                    <a:pt x="419" y="0"/>
                  </a:moveTo>
                  <a:cubicBezTo>
                    <a:pt x="187" y="0"/>
                    <a:pt x="0" y="188"/>
                    <a:pt x="0" y="420"/>
                  </a:cubicBezTo>
                  <a:lnTo>
                    <a:pt x="0" y="3459"/>
                  </a:lnTo>
                  <a:lnTo>
                    <a:pt x="837" y="3459"/>
                  </a:lnTo>
                  <a:lnTo>
                    <a:pt x="837" y="420"/>
                  </a:lnTo>
                  <a:cubicBezTo>
                    <a:pt x="837" y="188"/>
                    <a:pt x="650" y="0"/>
                    <a:pt x="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2619232" y="2102321"/>
              <a:ext cx="91789" cy="320317"/>
            </a:xfrm>
            <a:custGeom>
              <a:avLst/>
              <a:gdLst/>
              <a:ahLst/>
              <a:cxnLst/>
              <a:rect l="l" t="t" r="r" b="b"/>
              <a:pathLst>
                <a:path w="3404" h="11879" extrusionOk="0">
                  <a:moveTo>
                    <a:pt x="811" y="0"/>
                  </a:moveTo>
                  <a:cubicBezTo>
                    <a:pt x="364" y="0"/>
                    <a:pt x="1" y="362"/>
                    <a:pt x="1" y="810"/>
                  </a:cubicBezTo>
                  <a:lnTo>
                    <a:pt x="1" y="11069"/>
                  </a:lnTo>
                  <a:cubicBezTo>
                    <a:pt x="1" y="11516"/>
                    <a:pt x="364" y="11879"/>
                    <a:pt x="811" y="11879"/>
                  </a:cubicBezTo>
                  <a:lnTo>
                    <a:pt x="2593" y="11879"/>
                  </a:lnTo>
                  <a:cubicBezTo>
                    <a:pt x="3041" y="11879"/>
                    <a:pt x="3404" y="11516"/>
                    <a:pt x="3404" y="11069"/>
                  </a:cubicBezTo>
                  <a:lnTo>
                    <a:pt x="3404" y="810"/>
                  </a:lnTo>
                  <a:cubicBezTo>
                    <a:pt x="3404" y="363"/>
                    <a:pt x="3041" y="0"/>
                    <a:pt x="2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2674833" y="2102321"/>
              <a:ext cx="36160" cy="320290"/>
            </a:xfrm>
            <a:custGeom>
              <a:avLst/>
              <a:gdLst/>
              <a:ahLst/>
              <a:cxnLst/>
              <a:rect l="l" t="t" r="r" b="b"/>
              <a:pathLst>
                <a:path w="1341" h="11878" extrusionOk="0">
                  <a:moveTo>
                    <a:pt x="1" y="0"/>
                  </a:moveTo>
                  <a:cubicBezTo>
                    <a:pt x="428" y="0"/>
                    <a:pt x="774" y="352"/>
                    <a:pt x="774" y="785"/>
                  </a:cubicBezTo>
                  <a:lnTo>
                    <a:pt x="774" y="11092"/>
                  </a:lnTo>
                  <a:cubicBezTo>
                    <a:pt x="774" y="11526"/>
                    <a:pt x="428" y="11877"/>
                    <a:pt x="1" y="11877"/>
                  </a:cubicBezTo>
                  <a:lnTo>
                    <a:pt x="555" y="11877"/>
                  </a:lnTo>
                  <a:cubicBezTo>
                    <a:pt x="989" y="11877"/>
                    <a:pt x="1340" y="11526"/>
                    <a:pt x="1340" y="11092"/>
                  </a:cubicBezTo>
                  <a:lnTo>
                    <a:pt x="1340" y="785"/>
                  </a:lnTo>
                  <a:cubicBezTo>
                    <a:pt x="1340" y="352"/>
                    <a:pt x="989" y="0"/>
                    <a:pt x="555"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2619232" y="2377472"/>
              <a:ext cx="91789" cy="45166"/>
            </a:xfrm>
            <a:custGeom>
              <a:avLst/>
              <a:gdLst/>
              <a:ahLst/>
              <a:cxnLst/>
              <a:rect l="l" t="t" r="r" b="b"/>
              <a:pathLst>
                <a:path w="3404" h="1675" extrusionOk="0">
                  <a:moveTo>
                    <a:pt x="811" y="1"/>
                  </a:moveTo>
                  <a:cubicBezTo>
                    <a:pt x="364" y="1"/>
                    <a:pt x="1" y="362"/>
                    <a:pt x="1" y="810"/>
                  </a:cubicBezTo>
                  <a:lnTo>
                    <a:pt x="1" y="865"/>
                  </a:lnTo>
                  <a:cubicBezTo>
                    <a:pt x="1" y="1312"/>
                    <a:pt x="364" y="1675"/>
                    <a:pt x="811" y="1675"/>
                  </a:cubicBezTo>
                  <a:lnTo>
                    <a:pt x="2593" y="1675"/>
                  </a:lnTo>
                  <a:cubicBezTo>
                    <a:pt x="3041" y="1675"/>
                    <a:pt x="3404" y="1312"/>
                    <a:pt x="3404" y="865"/>
                  </a:cubicBezTo>
                  <a:lnTo>
                    <a:pt x="3404" y="810"/>
                  </a:lnTo>
                  <a:cubicBezTo>
                    <a:pt x="3404" y="362"/>
                    <a:pt x="3041" y="1"/>
                    <a:pt x="2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2653477" y="2399314"/>
              <a:ext cx="22597" cy="35351"/>
            </a:xfrm>
            <a:custGeom>
              <a:avLst/>
              <a:gdLst/>
              <a:ahLst/>
              <a:cxnLst/>
              <a:rect l="l" t="t" r="r" b="b"/>
              <a:pathLst>
                <a:path w="838" h="1311" extrusionOk="0">
                  <a:moveTo>
                    <a:pt x="0" y="0"/>
                  </a:moveTo>
                  <a:lnTo>
                    <a:pt x="0" y="891"/>
                  </a:lnTo>
                  <a:cubicBezTo>
                    <a:pt x="0" y="1125"/>
                    <a:pt x="190" y="1310"/>
                    <a:pt x="417" y="1310"/>
                  </a:cubicBezTo>
                  <a:cubicBezTo>
                    <a:pt x="433" y="1310"/>
                    <a:pt x="449" y="1309"/>
                    <a:pt x="466" y="1307"/>
                  </a:cubicBezTo>
                  <a:cubicBezTo>
                    <a:pt x="680" y="1284"/>
                    <a:pt x="837" y="1095"/>
                    <a:pt x="837" y="879"/>
                  </a:cubicBezTo>
                  <a:lnTo>
                    <a:pt x="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2637541" y="2393489"/>
              <a:ext cx="54955" cy="10948"/>
            </a:xfrm>
            <a:custGeom>
              <a:avLst/>
              <a:gdLst/>
              <a:ahLst/>
              <a:cxnLst/>
              <a:rect l="l" t="t" r="r" b="b"/>
              <a:pathLst>
                <a:path w="2038" h="406" extrusionOk="0">
                  <a:moveTo>
                    <a:pt x="1834" y="0"/>
                  </a:moveTo>
                  <a:cubicBezTo>
                    <a:pt x="1832" y="0"/>
                    <a:pt x="1831" y="0"/>
                    <a:pt x="1829" y="0"/>
                  </a:cubicBezTo>
                  <a:lnTo>
                    <a:pt x="209" y="0"/>
                  </a:lnTo>
                  <a:cubicBezTo>
                    <a:pt x="208" y="0"/>
                    <a:pt x="206" y="0"/>
                    <a:pt x="204" y="0"/>
                  </a:cubicBezTo>
                  <a:cubicBezTo>
                    <a:pt x="93" y="0"/>
                    <a:pt x="0" y="91"/>
                    <a:pt x="2" y="204"/>
                  </a:cubicBezTo>
                  <a:cubicBezTo>
                    <a:pt x="2" y="315"/>
                    <a:pt x="93" y="405"/>
                    <a:pt x="203" y="405"/>
                  </a:cubicBezTo>
                  <a:cubicBezTo>
                    <a:pt x="206" y="405"/>
                    <a:pt x="208" y="405"/>
                    <a:pt x="211" y="405"/>
                  </a:cubicBezTo>
                  <a:lnTo>
                    <a:pt x="1827" y="405"/>
                  </a:lnTo>
                  <a:cubicBezTo>
                    <a:pt x="1829" y="405"/>
                    <a:pt x="1831" y="405"/>
                    <a:pt x="1833" y="405"/>
                  </a:cubicBezTo>
                  <a:cubicBezTo>
                    <a:pt x="1945" y="405"/>
                    <a:pt x="2036" y="316"/>
                    <a:pt x="2036" y="204"/>
                  </a:cubicBezTo>
                  <a:cubicBezTo>
                    <a:pt x="2038" y="90"/>
                    <a:pt x="1945" y="0"/>
                    <a:pt x="1834" y="0"/>
                  </a:cubicBezTo>
                  <a:close/>
                </a:path>
              </a:pathLst>
            </a:custGeom>
            <a:solidFill>
              <a:srgbClr val="96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2343380" y="2065891"/>
              <a:ext cx="372737" cy="374247"/>
            </a:xfrm>
            <a:custGeom>
              <a:avLst/>
              <a:gdLst/>
              <a:ahLst/>
              <a:cxnLst/>
              <a:rect l="l" t="t" r="r" b="b"/>
              <a:pathLst>
                <a:path w="13823" h="13879" extrusionOk="0">
                  <a:moveTo>
                    <a:pt x="11931" y="439"/>
                  </a:moveTo>
                  <a:cubicBezTo>
                    <a:pt x="11942" y="439"/>
                    <a:pt x="11953" y="440"/>
                    <a:pt x="11964" y="442"/>
                  </a:cubicBezTo>
                  <a:cubicBezTo>
                    <a:pt x="12071" y="461"/>
                    <a:pt x="12150" y="554"/>
                    <a:pt x="12148" y="664"/>
                  </a:cubicBezTo>
                  <a:lnTo>
                    <a:pt x="12148" y="1135"/>
                  </a:lnTo>
                  <a:lnTo>
                    <a:pt x="11716" y="1135"/>
                  </a:lnTo>
                  <a:lnTo>
                    <a:pt x="11716" y="657"/>
                  </a:lnTo>
                  <a:cubicBezTo>
                    <a:pt x="11715" y="535"/>
                    <a:pt x="11814" y="439"/>
                    <a:pt x="11931" y="439"/>
                  </a:cubicBezTo>
                  <a:close/>
                  <a:moveTo>
                    <a:pt x="12833" y="1540"/>
                  </a:moveTo>
                  <a:cubicBezTo>
                    <a:pt x="13156" y="1540"/>
                    <a:pt x="13416" y="1802"/>
                    <a:pt x="13416" y="2123"/>
                  </a:cubicBezTo>
                  <a:lnTo>
                    <a:pt x="13416" y="5656"/>
                  </a:lnTo>
                  <a:lnTo>
                    <a:pt x="12257" y="6823"/>
                  </a:lnTo>
                  <a:lnTo>
                    <a:pt x="12257" y="5800"/>
                  </a:lnTo>
                  <a:lnTo>
                    <a:pt x="12759" y="4794"/>
                  </a:lnTo>
                  <a:cubicBezTo>
                    <a:pt x="12813" y="4685"/>
                    <a:pt x="12759" y="4554"/>
                    <a:pt x="12646" y="4513"/>
                  </a:cubicBezTo>
                  <a:cubicBezTo>
                    <a:pt x="12624" y="4506"/>
                    <a:pt x="12602" y="4503"/>
                    <a:pt x="12580" y="4503"/>
                  </a:cubicBezTo>
                  <a:cubicBezTo>
                    <a:pt x="12502" y="4503"/>
                    <a:pt x="12428" y="4547"/>
                    <a:pt x="12393" y="4622"/>
                  </a:cubicBezTo>
                  <a:lnTo>
                    <a:pt x="12257" y="4895"/>
                  </a:lnTo>
                  <a:lnTo>
                    <a:pt x="12257" y="4188"/>
                  </a:lnTo>
                  <a:cubicBezTo>
                    <a:pt x="12258" y="4084"/>
                    <a:pt x="12182" y="3995"/>
                    <a:pt x="12079" y="3980"/>
                  </a:cubicBezTo>
                  <a:cubicBezTo>
                    <a:pt x="12070" y="3979"/>
                    <a:pt x="12061" y="3979"/>
                    <a:pt x="12053" y="3979"/>
                  </a:cubicBezTo>
                  <a:cubicBezTo>
                    <a:pt x="11943" y="3979"/>
                    <a:pt x="11850" y="4067"/>
                    <a:pt x="11850" y="4181"/>
                  </a:cubicBezTo>
                  <a:lnTo>
                    <a:pt x="11850" y="5077"/>
                  </a:lnTo>
                  <a:lnTo>
                    <a:pt x="11702" y="4852"/>
                  </a:lnTo>
                  <a:cubicBezTo>
                    <a:pt x="11662" y="4791"/>
                    <a:pt x="11596" y="4757"/>
                    <a:pt x="11528" y="4757"/>
                  </a:cubicBezTo>
                  <a:cubicBezTo>
                    <a:pt x="11504" y="4757"/>
                    <a:pt x="11479" y="4761"/>
                    <a:pt x="11455" y="4770"/>
                  </a:cubicBezTo>
                  <a:cubicBezTo>
                    <a:pt x="11334" y="4816"/>
                    <a:pt x="11288" y="4963"/>
                    <a:pt x="11360" y="5071"/>
                  </a:cubicBezTo>
                  <a:lnTo>
                    <a:pt x="11850" y="5807"/>
                  </a:lnTo>
                  <a:lnTo>
                    <a:pt x="11850" y="7236"/>
                  </a:lnTo>
                  <a:lnTo>
                    <a:pt x="11445" y="7641"/>
                  </a:lnTo>
                  <a:lnTo>
                    <a:pt x="10420" y="7641"/>
                  </a:lnTo>
                  <a:lnTo>
                    <a:pt x="10420" y="2125"/>
                  </a:lnTo>
                  <a:cubicBezTo>
                    <a:pt x="10421" y="1802"/>
                    <a:pt x="10682" y="1540"/>
                    <a:pt x="11005" y="1540"/>
                  </a:cubicBezTo>
                  <a:close/>
                  <a:moveTo>
                    <a:pt x="13416" y="6234"/>
                  </a:moveTo>
                  <a:lnTo>
                    <a:pt x="13416" y="11559"/>
                  </a:lnTo>
                  <a:cubicBezTo>
                    <a:pt x="13248" y="11433"/>
                    <a:pt x="13043" y="11367"/>
                    <a:pt x="12834" y="11367"/>
                  </a:cubicBezTo>
                  <a:lnTo>
                    <a:pt x="11003" y="11367"/>
                  </a:lnTo>
                  <a:cubicBezTo>
                    <a:pt x="10793" y="11367"/>
                    <a:pt x="10590" y="11433"/>
                    <a:pt x="10421" y="11559"/>
                  </a:cubicBezTo>
                  <a:lnTo>
                    <a:pt x="10421" y="8046"/>
                  </a:lnTo>
                  <a:lnTo>
                    <a:pt x="11526" y="8046"/>
                  </a:lnTo>
                  <a:cubicBezTo>
                    <a:pt x="11579" y="8046"/>
                    <a:pt x="11631" y="8025"/>
                    <a:pt x="11669" y="7987"/>
                  </a:cubicBezTo>
                  <a:lnTo>
                    <a:pt x="13416" y="6234"/>
                  </a:lnTo>
                  <a:close/>
                  <a:moveTo>
                    <a:pt x="5561" y="11232"/>
                  </a:moveTo>
                  <a:lnTo>
                    <a:pt x="5561" y="11812"/>
                  </a:lnTo>
                  <a:cubicBezTo>
                    <a:pt x="5561" y="12132"/>
                    <a:pt x="5301" y="12391"/>
                    <a:pt x="4981" y="12391"/>
                  </a:cubicBezTo>
                  <a:lnTo>
                    <a:pt x="4198" y="12391"/>
                  </a:lnTo>
                  <a:cubicBezTo>
                    <a:pt x="3857" y="12391"/>
                    <a:pt x="3589" y="12098"/>
                    <a:pt x="3621" y="11757"/>
                  </a:cubicBezTo>
                  <a:cubicBezTo>
                    <a:pt x="3648" y="11456"/>
                    <a:pt x="3910" y="11232"/>
                    <a:pt x="4213" y="11232"/>
                  </a:cubicBezTo>
                  <a:close/>
                  <a:moveTo>
                    <a:pt x="3212" y="9069"/>
                  </a:moveTo>
                  <a:lnTo>
                    <a:pt x="3212" y="11808"/>
                  </a:lnTo>
                  <a:cubicBezTo>
                    <a:pt x="3212" y="12018"/>
                    <a:pt x="3279" y="12223"/>
                    <a:pt x="3403" y="12393"/>
                  </a:cubicBezTo>
                  <a:lnTo>
                    <a:pt x="491" y="12393"/>
                  </a:lnTo>
                  <a:cubicBezTo>
                    <a:pt x="458" y="12393"/>
                    <a:pt x="432" y="12365"/>
                    <a:pt x="432" y="12332"/>
                  </a:cubicBezTo>
                  <a:lnTo>
                    <a:pt x="432" y="10935"/>
                  </a:lnTo>
                  <a:lnTo>
                    <a:pt x="1274" y="10935"/>
                  </a:lnTo>
                  <a:cubicBezTo>
                    <a:pt x="1327" y="10935"/>
                    <a:pt x="1379" y="10913"/>
                    <a:pt x="1416" y="10874"/>
                  </a:cubicBezTo>
                  <a:lnTo>
                    <a:pt x="3212" y="9069"/>
                  </a:lnTo>
                  <a:close/>
                  <a:moveTo>
                    <a:pt x="12860" y="11772"/>
                  </a:moveTo>
                  <a:cubicBezTo>
                    <a:pt x="13183" y="11772"/>
                    <a:pt x="13444" y="12033"/>
                    <a:pt x="13444" y="12355"/>
                  </a:cubicBezTo>
                  <a:lnTo>
                    <a:pt x="13444" y="12456"/>
                  </a:lnTo>
                  <a:cubicBezTo>
                    <a:pt x="13444" y="12779"/>
                    <a:pt x="13183" y="13040"/>
                    <a:pt x="12860" y="13040"/>
                  </a:cubicBezTo>
                  <a:lnTo>
                    <a:pt x="12860" y="13041"/>
                  </a:lnTo>
                  <a:lnTo>
                    <a:pt x="12553" y="13041"/>
                  </a:lnTo>
                  <a:lnTo>
                    <a:pt x="12553" y="12554"/>
                  </a:lnTo>
                  <a:lnTo>
                    <a:pt x="12733" y="12554"/>
                  </a:lnTo>
                  <a:cubicBezTo>
                    <a:pt x="12735" y="12554"/>
                    <a:pt x="12736" y="12554"/>
                    <a:pt x="12737" y="12554"/>
                  </a:cubicBezTo>
                  <a:cubicBezTo>
                    <a:pt x="12799" y="12554"/>
                    <a:pt x="12855" y="12521"/>
                    <a:pt x="12886" y="12469"/>
                  </a:cubicBezTo>
                  <a:cubicBezTo>
                    <a:pt x="12978" y="12311"/>
                    <a:pt x="12867" y="12149"/>
                    <a:pt x="12718" y="12149"/>
                  </a:cubicBezTo>
                  <a:lnTo>
                    <a:pt x="11133" y="12149"/>
                  </a:lnTo>
                  <a:cubicBezTo>
                    <a:pt x="11131" y="12149"/>
                    <a:pt x="11130" y="12149"/>
                    <a:pt x="11129" y="12149"/>
                  </a:cubicBezTo>
                  <a:cubicBezTo>
                    <a:pt x="11067" y="12149"/>
                    <a:pt x="11011" y="12182"/>
                    <a:pt x="10979" y="12234"/>
                  </a:cubicBezTo>
                  <a:cubicBezTo>
                    <a:pt x="10886" y="12393"/>
                    <a:pt x="10999" y="12554"/>
                    <a:pt x="11149" y="12554"/>
                  </a:cubicBezTo>
                  <a:lnTo>
                    <a:pt x="11311" y="12554"/>
                  </a:lnTo>
                  <a:lnTo>
                    <a:pt x="11311" y="13041"/>
                  </a:lnTo>
                  <a:lnTo>
                    <a:pt x="11005" y="13041"/>
                  </a:lnTo>
                  <a:cubicBezTo>
                    <a:pt x="10682" y="13041"/>
                    <a:pt x="10421" y="12779"/>
                    <a:pt x="10421" y="12456"/>
                  </a:cubicBezTo>
                  <a:lnTo>
                    <a:pt x="10421" y="12355"/>
                  </a:lnTo>
                  <a:cubicBezTo>
                    <a:pt x="10421" y="12033"/>
                    <a:pt x="10682" y="11772"/>
                    <a:pt x="11005" y="11772"/>
                  </a:cubicBezTo>
                  <a:close/>
                  <a:moveTo>
                    <a:pt x="12148" y="12554"/>
                  </a:moveTo>
                  <a:lnTo>
                    <a:pt x="12148" y="13243"/>
                  </a:lnTo>
                  <a:cubicBezTo>
                    <a:pt x="12148" y="13364"/>
                    <a:pt x="12050" y="13460"/>
                    <a:pt x="11933" y="13460"/>
                  </a:cubicBezTo>
                  <a:cubicBezTo>
                    <a:pt x="11923" y="13460"/>
                    <a:pt x="11912" y="13459"/>
                    <a:pt x="11901" y="13458"/>
                  </a:cubicBezTo>
                  <a:cubicBezTo>
                    <a:pt x="11793" y="13439"/>
                    <a:pt x="11715" y="13345"/>
                    <a:pt x="11716" y="13236"/>
                  </a:cubicBezTo>
                  <a:lnTo>
                    <a:pt x="11716" y="12554"/>
                  </a:lnTo>
                  <a:close/>
                  <a:moveTo>
                    <a:pt x="11931" y="0"/>
                  </a:moveTo>
                  <a:cubicBezTo>
                    <a:pt x="11590" y="0"/>
                    <a:pt x="11311" y="288"/>
                    <a:pt x="11311" y="641"/>
                  </a:cubicBezTo>
                  <a:lnTo>
                    <a:pt x="11311" y="1135"/>
                  </a:lnTo>
                  <a:lnTo>
                    <a:pt x="11017" y="1135"/>
                  </a:lnTo>
                  <a:cubicBezTo>
                    <a:pt x="10765" y="1135"/>
                    <a:pt x="10525" y="1233"/>
                    <a:pt x="10345" y="1407"/>
                  </a:cubicBezTo>
                  <a:cubicBezTo>
                    <a:pt x="10333" y="1406"/>
                    <a:pt x="10322" y="1404"/>
                    <a:pt x="10310" y="1404"/>
                  </a:cubicBezTo>
                  <a:lnTo>
                    <a:pt x="4201" y="1404"/>
                  </a:lnTo>
                  <a:cubicBezTo>
                    <a:pt x="3655" y="1404"/>
                    <a:pt x="3213" y="1847"/>
                    <a:pt x="3213" y="2393"/>
                  </a:cubicBezTo>
                  <a:lnTo>
                    <a:pt x="3213" y="2970"/>
                  </a:lnTo>
                  <a:lnTo>
                    <a:pt x="464" y="2970"/>
                  </a:lnTo>
                  <a:cubicBezTo>
                    <a:pt x="208" y="2970"/>
                    <a:pt x="0" y="3178"/>
                    <a:pt x="0" y="3434"/>
                  </a:cubicBezTo>
                  <a:lnTo>
                    <a:pt x="0" y="12332"/>
                  </a:lnTo>
                  <a:cubicBezTo>
                    <a:pt x="0" y="12589"/>
                    <a:pt x="208" y="12796"/>
                    <a:pt x="464" y="12796"/>
                  </a:cubicBezTo>
                  <a:lnTo>
                    <a:pt x="4978" y="12796"/>
                  </a:lnTo>
                  <a:cubicBezTo>
                    <a:pt x="5524" y="12796"/>
                    <a:pt x="5966" y="12354"/>
                    <a:pt x="5966" y="11808"/>
                  </a:cubicBezTo>
                  <a:lnTo>
                    <a:pt x="5966" y="11232"/>
                  </a:lnTo>
                  <a:lnTo>
                    <a:pt x="9558" y="11232"/>
                  </a:lnTo>
                  <a:cubicBezTo>
                    <a:pt x="9559" y="11232"/>
                    <a:pt x="9560" y="11232"/>
                    <a:pt x="9561" y="11232"/>
                  </a:cubicBezTo>
                  <a:cubicBezTo>
                    <a:pt x="9663" y="11232"/>
                    <a:pt x="9751" y="11156"/>
                    <a:pt x="9767" y="11053"/>
                  </a:cubicBezTo>
                  <a:cubicBezTo>
                    <a:pt x="9781" y="10933"/>
                    <a:pt x="9688" y="10827"/>
                    <a:pt x="9567" y="10825"/>
                  </a:cubicBezTo>
                  <a:lnTo>
                    <a:pt x="4200" y="10825"/>
                  </a:lnTo>
                  <a:cubicBezTo>
                    <a:pt x="3991" y="10825"/>
                    <a:pt x="3786" y="10893"/>
                    <a:pt x="3618" y="11017"/>
                  </a:cubicBezTo>
                  <a:lnTo>
                    <a:pt x="3618" y="6826"/>
                  </a:lnTo>
                  <a:lnTo>
                    <a:pt x="4410" y="6033"/>
                  </a:lnTo>
                  <a:lnTo>
                    <a:pt x="6260" y="7883"/>
                  </a:lnTo>
                  <a:lnTo>
                    <a:pt x="5540" y="9326"/>
                  </a:lnTo>
                  <a:cubicBezTo>
                    <a:pt x="5498" y="9425"/>
                    <a:pt x="5540" y="9540"/>
                    <a:pt x="5636" y="9588"/>
                  </a:cubicBezTo>
                  <a:cubicBezTo>
                    <a:pt x="5665" y="9602"/>
                    <a:pt x="5696" y="9609"/>
                    <a:pt x="5726" y="9609"/>
                  </a:cubicBezTo>
                  <a:cubicBezTo>
                    <a:pt x="5797" y="9609"/>
                    <a:pt x="5865" y="9571"/>
                    <a:pt x="5903" y="9506"/>
                  </a:cubicBezTo>
                  <a:lnTo>
                    <a:pt x="6471" y="8372"/>
                  </a:lnTo>
                  <a:lnTo>
                    <a:pt x="6839" y="9480"/>
                  </a:lnTo>
                  <a:cubicBezTo>
                    <a:pt x="6868" y="9562"/>
                    <a:pt x="6945" y="9618"/>
                    <a:pt x="7032" y="9618"/>
                  </a:cubicBezTo>
                  <a:cubicBezTo>
                    <a:pt x="7054" y="9618"/>
                    <a:pt x="7076" y="9615"/>
                    <a:pt x="7096" y="9608"/>
                  </a:cubicBezTo>
                  <a:cubicBezTo>
                    <a:pt x="7202" y="9572"/>
                    <a:pt x="7260" y="9458"/>
                    <a:pt x="7224" y="9351"/>
                  </a:cubicBezTo>
                  <a:lnTo>
                    <a:pt x="6906" y="8395"/>
                  </a:lnTo>
                  <a:lnTo>
                    <a:pt x="6906" y="8395"/>
                  </a:lnTo>
                  <a:lnTo>
                    <a:pt x="7434" y="8792"/>
                  </a:lnTo>
                  <a:cubicBezTo>
                    <a:pt x="7471" y="8819"/>
                    <a:pt x="7513" y="8832"/>
                    <a:pt x="7555" y="8832"/>
                  </a:cubicBezTo>
                  <a:cubicBezTo>
                    <a:pt x="7627" y="8832"/>
                    <a:pt x="7698" y="8794"/>
                    <a:pt x="7735" y="8725"/>
                  </a:cubicBezTo>
                  <a:cubicBezTo>
                    <a:pt x="7780" y="8640"/>
                    <a:pt x="7748" y="8522"/>
                    <a:pt x="7672" y="8464"/>
                  </a:cubicBezTo>
                  <a:lnTo>
                    <a:pt x="7115" y="8046"/>
                  </a:lnTo>
                  <a:lnTo>
                    <a:pt x="8073" y="8046"/>
                  </a:lnTo>
                  <a:cubicBezTo>
                    <a:pt x="8074" y="8046"/>
                    <a:pt x="8075" y="8046"/>
                    <a:pt x="8076" y="8046"/>
                  </a:cubicBezTo>
                  <a:cubicBezTo>
                    <a:pt x="8178" y="8046"/>
                    <a:pt x="8266" y="7970"/>
                    <a:pt x="8282" y="7869"/>
                  </a:cubicBezTo>
                  <a:cubicBezTo>
                    <a:pt x="8296" y="7748"/>
                    <a:pt x="8202" y="7641"/>
                    <a:pt x="8080" y="7641"/>
                  </a:cubicBezTo>
                  <a:lnTo>
                    <a:pt x="6587" y="7641"/>
                  </a:lnTo>
                  <a:lnTo>
                    <a:pt x="6139" y="7193"/>
                  </a:lnTo>
                  <a:lnTo>
                    <a:pt x="6717" y="6616"/>
                  </a:lnTo>
                  <a:lnTo>
                    <a:pt x="9378" y="6616"/>
                  </a:lnTo>
                  <a:cubicBezTo>
                    <a:pt x="9379" y="6616"/>
                    <a:pt x="9380" y="6616"/>
                    <a:pt x="9381" y="6616"/>
                  </a:cubicBezTo>
                  <a:cubicBezTo>
                    <a:pt x="9483" y="6616"/>
                    <a:pt x="9571" y="6540"/>
                    <a:pt x="9587" y="6438"/>
                  </a:cubicBezTo>
                  <a:cubicBezTo>
                    <a:pt x="9601" y="6317"/>
                    <a:pt x="9508" y="6211"/>
                    <a:pt x="9385" y="6211"/>
                  </a:cubicBezTo>
                  <a:lnTo>
                    <a:pt x="7936" y="6211"/>
                  </a:lnTo>
                  <a:lnTo>
                    <a:pt x="8251" y="5895"/>
                  </a:lnTo>
                  <a:cubicBezTo>
                    <a:pt x="8328" y="5814"/>
                    <a:pt x="8326" y="5686"/>
                    <a:pt x="8247" y="5607"/>
                  </a:cubicBezTo>
                  <a:cubicBezTo>
                    <a:pt x="8207" y="5567"/>
                    <a:pt x="8154" y="5546"/>
                    <a:pt x="8101" y="5546"/>
                  </a:cubicBezTo>
                  <a:cubicBezTo>
                    <a:pt x="8050" y="5546"/>
                    <a:pt x="7999" y="5565"/>
                    <a:pt x="7959" y="5603"/>
                  </a:cubicBezTo>
                  <a:lnTo>
                    <a:pt x="7352" y="6211"/>
                  </a:lnTo>
                  <a:lnTo>
                    <a:pt x="6636" y="6211"/>
                  </a:lnTo>
                  <a:cubicBezTo>
                    <a:pt x="6581" y="6211"/>
                    <a:pt x="6530" y="6232"/>
                    <a:pt x="6491" y="6271"/>
                  </a:cubicBezTo>
                  <a:lnTo>
                    <a:pt x="5835" y="6925"/>
                  </a:lnTo>
                  <a:lnTo>
                    <a:pt x="4659" y="5748"/>
                  </a:lnTo>
                  <a:lnTo>
                    <a:pt x="5521" y="4887"/>
                  </a:lnTo>
                  <a:lnTo>
                    <a:pt x="7289" y="4887"/>
                  </a:lnTo>
                  <a:cubicBezTo>
                    <a:pt x="7289" y="4887"/>
                    <a:pt x="7289" y="4907"/>
                    <a:pt x="7290" y="4914"/>
                  </a:cubicBezTo>
                  <a:lnTo>
                    <a:pt x="7290" y="4887"/>
                  </a:lnTo>
                  <a:lnTo>
                    <a:pt x="8075" y="4887"/>
                  </a:lnTo>
                  <a:cubicBezTo>
                    <a:pt x="8075" y="4887"/>
                    <a:pt x="8090" y="4888"/>
                    <a:pt x="8109" y="4888"/>
                  </a:cubicBezTo>
                  <a:cubicBezTo>
                    <a:pt x="8135" y="4888"/>
                    <a:pt x="8169" y="4885"/>
                    <a:pt x="8188" y="4872"/>
                  </a:cubicBezTo>
                  <a:lnTo>
                    <a:pt x="8975" y="4349"/>
                  </a:lnTo>
                  <a:cubicBezTo>
                    <a:pt x="9067" y="4287"/>
                    <a:pt x="9093" y="4160"/>
                    <a:pt x="9029" y="4068"/>
                  </a:cubicBezTo>
                  <a:cubicBezTo>
                    <a:pt x="8990" y="4009"/>
                    <a:pt x="8926" y="3978"/>
                    <a:pt x="8862" y="3978"/>
                  </a:cubicBezTo>
                  <a:cubicBezTo>
                    <a:pt x="8823" y="3978"/>
                    <a:pt x="8784" y="3989"/>
                    <a:pt x="8750" y="4012"/>
                  </a:cubicBezTo>
                  <a:lnTo>
                    <a:pt x="8014" y="4509"/>
                  </a:lnTo>
                  <a:lnTo>
                    <a:pt x="7617" y="4509"/>
                  </a:lnTo>
                  <a:lnTo>
                    <a:pt x="8257" y="3223"/>
                  </a:lnTo>
                  <a:cubicBezTo>
                    <a:pt x="8299" y="3123"/>
                    <a:pt x="8257" y="3008"/>
                    <a:pt x="8161" y="2960"/>
                  </a:cubicBezTo>
                  <a:cubicBezTo>
                    <a:pt x="8132" y="2946"/>
                    <a:pt x="8101" y="2939"/>
                    <a:pt x="8071" y="2939"/>
                  </a:cubicBezTo>
                  <a:cubicBezTo>
                    <a:pt x="8000" y="2939"/>
                    <a:pt x="7931" y="2977"/>
                    <a:pt x="7894" y="3042"/>
                  </a:cubicBezTo>
                  <a:lnTo>
                    <a:pt x="7326" y="4176"/>
                  </a:lnTo>
                  <a:lnTo>
                    <a:pt x="6957" y="3068"/>
                  </a:lnTo>
                  <a:cubicBezTo>
                    <a:pt x="6929" y="2983"/>
                    <a:pt x="6850" y="2929"/>
                    <a:pt x="6766" y="2929"/>
                  </a:cubicBezTo>
                  <a:cubicBezTo>
                    <a:pt x="6744" y="2929"/>
                    <a:pt x="6723" y="2933"/>
                    <a:pt x="6701" y="2940"/>
                  </a:cubicBezTo>
                  <a:cubicBezTo>
                    <a:pt x="6594" y="2976"/>
                    <a:pt x="6538" y="3090"/>
                    <a:pt x="6573" y="3197"/>
                  </a:cubicBezTo>
                  <a:lnTo>
                    <a:pt x="6893" y="4153"/>
                  </a:lnTo>
                  <a:lnTo>
                    <a:pt x="6362" y="3756"/>
                  </a:lnTo>
                  <a:cubicBezTo>
                    <a:pt x="6326" y="3729"/>
                    <a:pt x="6284" y="3716"/>
                    <a:pt x="6242" y="3716"/>
                  </a:cubicBezTo>
                  <a:cubicBezTo>
                    <a:pt x="6180" y="3716"/>
                    <a:pt x="6119" y="3744"/>
                    <a:pt x="6079" y="3797"/>
                  </a:cubicBezTo>
                  <a:cubicBezTo>
                    <a:pt x="6012" y="3887"/>
                    <a:pt x="6030" y="4014"/>
                    <a:pt x="6119" y="4080"/>
                  </a:cubicBezTo>
                  <a:lnTo>
                    <a:pt x="6682" y="4509"/>
                  </a:lnTo>
                  <a:lnTo>
                    <a:pt x="5455" y="4509"/>
                  </a:lnTo>
                  <a:cubicBezTo>
                    <a:pt x="5448" y="4508"/>
                    <a:pt x="5442" y="4508"/>
                    <a:pt x="5436" y="4508"/>
                  </a:cubicBezTo>
                  <a:cubicBezTo>
                    <a:pt x="5389" y="4508"/>
                    <a:pt x="5344" y="4527"/>
                    <a:pt x="5311" y="4561"/>
                  </a:cubicBezTo>
                  <a:lnTo>
                    <a:pt x="3616" y="6260"/>
                  </a:lnTo>
                  <a:lnTo>
                    <a:pt x="3616" y="4744"/>
                  </a:lnTo>
                  <a:cubicBezTo>
                    <a:pt x="3614" y="4632"/>
                    <a:pt x="3521" y="4542"/>
                    <a:pt x="3410" y="4541"/>
                  </a:cubicBezTo>
                  <a:cubicBezTo>
                    <a:pt x="3298" y="4541"/>
                    <a:pt x="3212" y="4744"/>
                    <a:pt x="3212" y="4744"/>
                  </a:cubicBezTo>
                  <a:lnTo>
                    <a:pt x="3212" y="8488"/>
                  </a:lnTo>
                  <a:lnTo>
                    <a:pt x="1970" y="9730"/>
                  </a:lnTo>
                  <a:lnTo>
                    <a:pt x="1970" y="8684"/>
                  </a:lnTo>
                  <a:lnTo>
                    <a:pt x="2490" y="7679"/>
                  </a:lnTo>
                  <a:cubicBezTo>
                    <a:pt x="2537" y="7579"/>
                    <a:pt x="2497" y="7460"/>
                    <a:pt x="2398" y="7411"/>
                  </a:cubicBezTo>
                  <a:cubicBezTo>
                    <a:pt x="2369" y="7396"/>
                    <a:pt x="2338" y="7390"/>
                    <a:pt x="2308" y="7390"/>
                  </a:cubicBezTo>
                  <a:cubicBezTo>
                    <a:pt x="2235" y="7390"/>
                    <a:pt x="2165" y="7429"/>
                    <a:pt x="2128" y="7497"/>
                  </a:cubicBezTo>
                  <a:lnTo>
                    <a:pt x="1996" y="7778"/>
                  </a:lnTo>
                  <a:lnTo>
                    <a:pt x="1996" y="7072"/>
                  </a:lnTo>
                  <a:cubicBezTo>
                    <a:pt x="1997" y="6967"/>
                    <a:pt x="1922" y="6878"/>
                    <a:pt x="1818" y="6863"/>
                  </a:cubicBezTo>
                  <a:cubicBezTo>
                    <a:pt x="1809" y="6862"/>
                    <a:pt x="1801" y="6862"/>
                    <a:pt x="1792" y="6862"/>
                  </a:cubicBezTo>
                  <a:cubicBezTo>
                    <a:pt x="1682" y="6862"/>
                    <a:pt x="1591" y="6951"/>
                    <a:pt x="1591" y="7064"/>
                  </a:cubicBezTo>
                  <a:lnTo>
                    <a:pt x="1591" y="7964"/>
                  </a:lnTo>
                  <a:lnTo>
                    <a:pt x="1444" y="7741"/>
                  </a:lnTo>
                  <a:cubicBezTo>
                    <a:pt x="1403" y="7680"/>
                    <a:pt x="1335" y="7644"/>
                    <a:pt x="1267" y="7644"/>
                  </a:cubicBezTo>
                  <a:cubicBezTo>
                    <a:pt x="1232" y="7644"/>
                    <a:pt x="1196" y="7654"/>
                    <a:pt x="1164" y="7674"/>
                  </a:cubicBezTo>
                  <a:cubicBezTo>
                    <a:pt x="1068" y="7735"/>
                    <a:pt x="1040" y="7863"/>
                    <a:pt x="1104" y="7958"/>
                  </a:cubicBezTo>
                  <a:lnTo>
                    <a:pt x="1591" y="8694"/>
                  </a:lnTo>
                  <a:lnTo>
                    <a:pt x="1591" y="10125"/>
                  </a:lnTo>
                  <a:lnTo>
                    <a:pt x="1189" y="10530"/>
                  </a:lnTo>
                  <a:lnTo>
                    <a:pt x="431" y="10530"/>
                  </a:lnTo>
                  <a:lnTo>
                    <a:pt x="431" y="3408"/>
                  </a:lnTo>
                  <a:cubicBezTo>
                    <a:pt x="431" y="3375"/>
                    <a:pt x="457" y="3348"/>
                    <a:pt x="490" y="3348"/>
                  </a:cubicBezTo>
                  <a:lnTo>
                    <a:pt x="3212" y="3348"/>
                  </a:lnTo>
                  <a:lnTo>
                    <a:pt x="3212" y="3934"/>
                  </a:lnTo>
                  <a:cubicBezTo>
                    <a:pt x="3209" y="4038"/>
                    <a:pt x="3285" y="4127"/>
                    <a:pt x="3389" y="4142"/>
                  </a:cubicBezTo>
                  <a:cubicBezTo>
                    <a:pt x="3398" y="4143"/>
                    <a:pt x="3406" y="4144"/>
                    <a:pt x="3415" y="4144"/>
                  </a:cubicBezTo>
                  <a:cubicBezTo>
                    <a:pt x="3524" y="4144"/>
                    <a:pt x="3615" y="4055"/>
                    <a:pt x="3616" y="3943"/>
                  </a:cubicBezTo>
                  <a:lnTo>
                    <a:pt x="3616" y="2394"/>
                  </a:lnTo>
                  <a:cubicBezTo>
                    <a:pt x="3616" y="2071"/>
                    <a:pt x="3877" y="1809"/>
                    <a:pt x="4200" y="1809"/>
                  </a:cubicBezTo>
                  <a:lnTo>
                    <a:pt x="10068" y="1809"/>
                  </a:lnTo>
                  <a:cubicBezTo>
                    <a:pt x="10032" y="1913"/>
                    <a:pt x="10013" y="2022"/>
                    <a:pt x="10013" y="2132"/>
                  </a:cubicBezTo>
                  <a:lnTo>
                    <a:pt x="10013" y="12456"/>
                  </a:lnTo>
                  <a:cubicBezTo>
                    <a:pt x="10013" y="13002"/>
                    <a:pt x="10457" y="13445"/>
                    <a:pt x="11003" y="13445"/>
                  </a:cubicBezTo>
                  <a:lnTo>
                    <a:pt x="11326" y="13445"/>
                  </a:lnTo>
                  <a:cubicBezTo>
                    <a:pt x="11408" y="13702"/>
                    <a:pt x="11647" y="13878"/>
                    <a:pt x="11917" y="13878"/>
                  </a:cubicBezTo>
                  <a:cubicBezTo>
                    <a:pt x="12187" y="13878"/>
                    <a:pt x="12427" y="13702"/>
                    <a:pt x="12509" y="13445"/>
                  </a:cubicBezTo>
                  <a:lnTo>
                    <a:pt x="12831" y="13445"/>
                  </a:lnTo>
                  <a:cubicBezTo>
                    <a:pt x="12832" y="13445"/>
                    <a:pt x="12833" y="13445"/>
                    <a:pt x="12834" y="13445"/>
                  </a:cubicBezTo>
                  <a:cubicBezTo>
                    <a:pt x="13379" y="13445"/>
                    <a:pt x="13820" y="13001"/>
                    <a:pt x="13820" y="12456"/>
                  </a:cubicBezTo>
                  <a:lnTo>
                    <a:pt x="13820" y="5753"/>
                  </a:lnTo>
                  <a:lnTo>
                    <a:pt x="13823" y="5753"/>
                  </a:lnTo>
                  <a:lnTo>
                    <a:pt x="13823" y="2123"/>
                  </a:lnTo>
                  <a:cubicBezTo>
                    <a:pt x="13821" y="1577"/>
                    <a:pt x="13379" y="1134"/>
                    <a:pt x="12833" y="1134"/>
                  </a:cubicBezTo>
                  <a:lnTo>
                    <a:pt x="12553" y="1134"/>
                  </a:lnTo>
                  <a:lnTo>
                    <a:pt x="12553" y="635"/>
                  </a:lnTo>
                  <a:cubicBezTo>
                    <a:pt x="12553" y="319"/>
                    <a:pt x="12323" y="44"/>
                    <a:pt x="12009" y="5"/>
                  </a:cubicBezTo>
                  <a:cubicBezTo>
                    <a:pt x="11983" y="2"/>
                    <a:pt x="11957" y="0"/>
                    <a:pt x="1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30"/>
          <p:cNvGrpSpPr/>
          <p:nvPr/>
        </p:nvGrpSpPr>
        <p:grpSpPr>
          <a:xfrm>
            <a:off x="2038562" y="1528029"/>
            <a:ext cx="317570" cy="315707"/>
            <a:chOff x="720734" y="2672038"/>
            <a:chExt cx="375245" cy="373088"/>
          </a:xfrm>
        </p:grpSpPr>
        <p:sp>
          <p:nvSpPr>
            <p:cNvPr id="555" name="Google Shape;555;p30"/>
            <p:cNvSpPr/>
            <p:nvPr/>
          </p:nvSpPr>
          <p:spPr>
            <a:xfrm>
              <a:off x="811687" y="2678213"/>
              <a:ext cx="91735" cy="252581"/>
            </a:xfrm>
            <a:custGeom>
              <a:avLst/>
              <a:gdLst/>
              <a:ahLst/>
              <a:cxnLst/>
              <a:rect l="l" t="t" r="r" b="b"/>
              <a:pathLst>
                <a:path w="3402" h="9367" extrusionOk="0">
                  <a:moveTo>
                    <a:pt x="263" y="1"/>
                  </a:moveTo>
                  <a:cubicBezTo>
                    <a:pt x="117" y="1"/>
                    <a:pt x="0" y="117"/>
                    <a:pt x="0" y="263"/>
                  </a:cubicBezTo>
                  <a:lnTo>
                    <a:pt x="0" y="7995"/>
                  </a:lnTo>
                  <a:cubicBezTo>
                    <a:pt x="0" y="8076"/>
                    <a:pt x="38" y="8154"/>
                    <a:pt x="103" y="8203"/>
                  </a:cubicBezTo>
                  <a:lnTo>
                    <a:pt x="1542" y="9312"/>
                  </a:lnTo>
                  <a:cubicBezTo>
                    <a:pt x="1589" y="9348"/>
                    <a:pt x="1645" y="9366"/>
                    <a:pt x="1701" y="9366"/>
                  </a:cubicBezTo>
                  <a:cubicBezTo>
                    <a:pt x="1758" y="9366"/>
                    <a:pt x="1814" y="9348"/>
                    <a:pt x="1862" y="9312"/>
                  </a:cubicBezTo>
                  <a:lnTo>
                    <a:pt x="3300" y="8203"/>
                  </a:lnTo>
                  <a:cubicBezTo>
                    <a:pt x="3364" y="8154"/>
                    <a:pt x="3402" y="8076"/>
                    <a:pt x="3402" y="7995"/>
                  </a:cubicBezTo>
                  <a:lnTo>
                    <a:pt x="3402" y="263"/>
                  </a:lnTo>
                  <a:cubicBezTo>
                    <a:pt x="3402" y="117"/>
                    <a:pt x="3284" y="1"/>
                    <a:pt x="3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0"/>
            <p:cNvSpPr/>
            <p:nvPr/>
          </p:nvSpPr>
          <p:spPr>
            <a:xfrm>
              <a:off x="864322" y="2678213"/>
              <a:ext cx="39099" cy="243737"/>
            </a:xfrm>
            <a:custGeom>
              <a:avLst/>
              <a:gdLst/>
              <a:ahLst/>
              <a:cxnLst/>
              <a:rect l="l" t="t" r="r" b="b"/>
              <a:pathLst>
                <a:path w="1450" h="9039" extrusionOk="0">
                  <a:moveTo>
                    <a:pt x="1" y="1"/>
                  </a:moveTo>
                  <a:cubicBezTo>
                    <a:pt x="145" y="1"/>
                    <a:pt x="263" y="117"/>
                    <a:pt x="263" y="263"/>
                  </a:cubicBezTo>
                  <a:lnTo>
                    <a:pt x="263" y="9038"/>
                  </a:lnTo>
                  <a:lnTo>
                    <a:pt x="1348" y="8203"/>
                  </a:lnTo>
                  <a:cubicBezTo>
                    <a:pt x="1412" y="8154"/>
                    <a:pt x="1450" y="8076"/>
                    <a:pt x="1450" y="7995"/>
                  </a:cubicBezTo>
                  <a:lnTo>
                    <a:pt x="1450" y="263"/>
                  </a:lnTo>
                  <a:cubicBezTo>
                    <a:pt x="1450" y="117"/>
                    <a:pt x="1332" y="1"/>
                    <a:pt x="1188"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a:off x="834850" y="2706094"/>
              <a:ext cx="38129" cy="98962"/>
            </a:xfrm>
            <a:custGeom>
              <a:avLst/>
              <a:gdLst/>
              <a:ahLst/>
              <a:cxnLst/>
              <a:rect l="l" t="t" r="r" b="b"/>
              <a:pathLst>
                <a:path w="1414" h="3670" extrusionOk="0">
                  <a:moveTo>
                    <a:pt x="707" y="1"/>
                  </a:moveTo>
                  <a:cubicBezTo>
                    <a:pt x="622" y="1"/>
                    <a:pt x="537" y="17"/>
                    <a:pt x="455" y="51"/>
                  </a:cubicBezTo>
                  <a:cubicBezTo>
                    <a:pt x="210" y="152"/>
                    <a:pt x="52" y="391"/>
                    <a:pt x="52" y="657"/>
                  </a:cubicBezTo>
                  <a:cubicBezTo>
                    <a:pt x="52" y="1018"/>
                    <a:pt x="344" y="1312"/>
                    <a:pt x="706" y="1312"/>
                  </a:cubicBezTo>
                  <a:cubicBezTo>
                    <a:pt x="971" y="1312"/>
                    <a:pt x="1210" y="1152"/>
                    <a:pt x="1313" y="907"/>
                  </a:cubicBezTo>
                  <a:cubicBezTo>
                    <a:pt x="1413" y="662"/>
                    <a:pt x="1357" y="380"/>
                    <a:pt x="1170" y="193"/>
                  </a:cubicBezTo>
                  <a:cubicBezTo>
                    <a:pt x="1045" y="68"/>
                    <a:pt x="877" y="1"/>
                    <a:pt x="707" y="1"/>
                  </a:cubicBezTo>
                  <a:close/>
                  <a:moveTo>
                    <a:pt x="706" y="2359"/>
                  </a:moveTo>
                  <a:cubicBezTo>
                    <a:pt x="441" y="2359"/>
                    <a:pt x="203" y="2519"/>
                    <a:pt x="101" y="2764"/>
                  </a:cubicBezTo>
                  <a:cubicBezTo>
                    <a:pt x="0" y="3009"/>
                    <a:pt x="56" y="3290"/>
                    <a:pt x="244" y="3477"/>
                  </a:cubicBezTo>
                  <a:cubicBezTo>
                    <a:pt x="369" y="3603"/>
                    <a:pt x="536" y="3670"/>
                    <a:pt x="707" y="3670"/>
                  </a:cubicBezTo>
                  <a:cubicBezTo>
                    <a:pt x="791" y="3670"/>
                    <a:pt x="876" y="3653"/>
                    <a:pt x="957" y="3620"/>
                  </a:cubicBezTo>
                  <a:cubicBezTo>
                    <a:pt x="1202" y="3518"/>
                    <a:pt x="1362" y="3280"/>
                    <a:pt x="1362" y="3015"/>
                  </a:cubicBezTo>
                  <a:cubicBezTo>
                    <a:pt x="1362" y="2653"/>
                    <a:pt x="1069" y="2359"/>
                    <a:pt x="706" y="23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838490" y="2946353"/>
              <a:ext cx="33059" cy="28286"/>
            </a:xfrm>
            <a:custGeom>
              <a:avLst/>
              <a:gdLst/>
              <a:ahLst/>
              <a:cxnLst/>
              <a:rect l="l" t="t" r="r" b="b"/>
              <a:pathLst>
                <a:path w="1226" h="1049" extrusionOk="0">
                  <a:moveTo>
                    <a:pt x="701" y="0"/>
                  </a:moveTo>
                  <a:cubicBezTo>
                    <a:pt x="234" y="0"/>
                    <a:pt x="0" y="565"/>
                    <a:pt x="330" y="895"/>
                  </a:cubicBezTo>
                  <a:cubicBezTo>
                    <a:pt x="431" y="995"/>
                    <a:pt x="565" y="1049"/>
                    <a:pt x="701" y="1049"/>
                  </a:cubicBezTo>
                  <a:cubicBezTo>
                    <a:pt x="768" y="1049"/>
                    <a:pt x="836" y="1036"/>
                    <a:pt x="901" y="1009"/>
                  </a:cubicBezTo>
                  <a:cubicBezTo>
                    <a:pt x="1097" y="928"/>
                    <a:pt x="1225" y="737"/>
                    <a:pt x="1225" y="525"/>
                  </a:cubicBezTo>
                  <a:cubicBezTo>
                    <a:pt x="1225" y="235"/>
                    <a:pt x="990"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741065" y="2826008"/>
              <a:ext cx="84481" cy="190723"/>
            </a:xfrm>
            <a:custGeom>
              <a:avLst/>
              <a:gdLst/>
              <a:ahLst/>
              <a:cxnLst/>
              <a:rect l="l" t="t" r="r" b="b"/>
              <a:pathLst>
                <a:path w="3133" h="7073" extrusionOk="0">
                  <a:moveTo>
                    <a:pt x="271" y="0"/>
                  </a:moveTo>
                  <a:cubicBezTo>
                    <a:pt x="121" y="0"/>
                    <a:pt x="0" y="120"/>
                    <a:pt x="0" y="270"/>
                  </a:cubicBezTo>
                  <a:lnTo>
                    <a:pt x="0" y="6802"/>
                  </a:lnTo>
                  <a:cubicBezTo>
                    <a:pt x="0" y="6952"/>
                    <a:pt x="121" y="7073"/>
                    <a:pt x="271" y="7073"/>
                  </a:cubicBezTo>
                  <a:lnTo>
                    <a:pt x="2863" y="7073"/>
                  </a:lnTo>
                  <a:cubicBezTo>
                    <a:pt x="3011" y="7073"/>
                    <a:pt x="3132" y="6952"/>
                    <a:pt x="3132" y="6802"/>
                  </a:cubicBezTo>
                  <a:lnTo>
                    <a:pt x="3132" y="270"/>
                  </a:lnTo>
                  <a:cubicBezTo>
                    <a:pt x="3132" y="120"/>
                    <a:pt x="3011" y="0"/>
                    <a:pt x="2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0"/>
            <p:cNvSpPr/>
            <p:nvPr/>
          </p:nvSpPr>
          <p:spPr>
            <a:xfrm>
              <a:off x="741065" y="2826008"/>
              <a:ext cx="57543" cy="190723"/>
            </a:xfrm>
            <a:custGeom>
              <a:avLst/>
              <a:gdLst/>
              <a:ahLst/>
              <a:cxnLst/>
              <a:rect l="l" t="t" r="r" b="b"/>
              <a:pathLst>
                <a:path w="2134" h="7073" extrusionOk="0">
                  <a:moveTo>
                    <a:pt x="262" y="0"/>
                  </a:moveTo>
                  <a:cubicBezTo>
                    <a:pt x="118" y="0"/>
                    <a:pt x="0" y="117"/>
                    <a:pt x="0" y="262"/>
                  </a:cubicBezTo>
                  <a:lnTo>
                    <a:pt x="0" y="6810"/>
                  </a:lnTo>
                  <a:cubicBezTo>
                    <a:pt x="0" y="6955"/>
                    <a:pt x="118" y="7073"/>
                    <a:pt x="262" y="7073"/>
                  </a:cubicBezTo>
                  <a:lnTo>
                    <a:pt x="2134" y="7073"/>
                  </a:lnTo>
                  <a:lnTo>
                    <a:pt x="2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0"/>
            <p:cNvSpPr/>
            <p:nvPr/>
          </p:nvSpPr>
          <p:spPr>
            <a:xfrm>
              <a:off x="937640" y="2713132"/>
              <a:ext cx="64824" cy="247539"/>
            </a:xfrm>
            <a:custGeom>
              <a:avLst/>
              <a:gdLst/>
              <a:ahLst/>
              <a:cxnLst/>
              <a:rect l="l" t="t" r="r" b="b"/>
              <a:pathLst>
                <a:path w="2404" h="9180" extrusionOk="0">
                  <a:moveTo>
                    <a:pt x="270" y="1"/>
                  </a:moveTo>
                  <a:cubicBezTo>
                    <a:pt x="120" y="1"/>
                    <a:pt x="0" y="122"/>
                    <a:pt x="0" y="272"/>
                  </a:cubicBezTo>
                  <a:lnTo>
                    <a:pt x="0" y="8910"/>
                  </a:lnTo>
                  <a:cubicBezTo>
                    <a:pt x="0" y="9059"/>
                    <a:pt x="120" y="9180"/>
                    <a:pt x="270" y="9180"/>
                  </a:cubicBezTo>
                  <a:lnTo>
                    <a:pt x="2134" y="9180"/>
                  </a:lnTo>
                  <a:cubicBezTo>
                    <a:pt x="2282" y="9180"/>
                    <a:pt x="2403" y="9059"/>
                    <a:pt x="2403" y="8909"/>
                  </a:cubicBezTo>
                  <a:lnTo>
                    <a:pt x="2403" y="272"/>
                  </a:lnTo>
                  <a:cubicBezTo>
                    <a:pt x="2403" y="122"/>
                    <a:pt x="2282" y="1"/>
                    <a:pt x="2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969648" y="2713132"/>
              <a:ext cx="32762" cy="247539"/>
            </a:xfrm>
            <a:custGeom>
              <a:avLst/>
              <a:gdLst/>
              <a:ahLst/>
              <a:cxnLst/>
              <a:rect l="l" t="t" r="r" b="b"/>
              <a:pathLst>
                <a:path w="1215" h="9180" extrusionOk="0">
                  <a:moveTo>
                    <a:pt x="0" y="1"/>
                  </a:moveTo>
                  <a:lnTo>
                    <a:pt x="0" y="9180"/>
                  </a:lnTo>
                  <a:lnTo>
                    <a:pt x="953" y="9180"/>
                  </a:lnTo>
                  <a:cubicBezTo>
                    <a:pt x="1098" y="9180"/>
                    <a:pt x="1215" y="9062"/>
                    <a:pt x="1215" y="8917"/>
                  </a:cubicBezTo>
                  <a:lnTo>
                    <a:pt x="1215" y="263"/>
                  </a:lnTo>
                  <a:cubicBezTo>
                    <a:pt x="1215" y="117"/>
                    <a:pt x="1098" y="1"/>
                    <a:pt x="953"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0"/>
            <p:cNvSpPr/>
            <p:nvPr/>
          </p:nvSpPr>
          <p:spPr>
            <a:xfrm>
              <a:off x="1019883" y="2762640"/>
              <a:ext cx="35675" cy="70648"/>
            </a:xfrm>
            <a:custGeom>
              <a:avLst/>
              <a:gdLst/>
              <a:ahLst/>
              <a:cxnLst/>
              <a:rect l="l" t="t" r="r" b="b"/>
              <a:pathLst>
                <a:path w="1323" h="2620" extrusionOk="0">
                  <a:moveTo>
                    <a:pt x="270" y="0"/>
                  </a:moveTo>
                  <a:cubicBezTo>
                    <a:pt x="121" y="0"/>
                    <a:pt x="0" y="121"/>
                    <a:pt x="0" y="271"/>
                  </a:cubicBezTo>
                  <a:lnTo>
                    <a:pt x="0" y="2350"/>
                  </a:lnTo>
                  <a:cubicBezTo>
                    <a:pt x="0" y="2498"/>
                    <a:pt x="121" y="2620"/>
                    <a:pt x="270" y="2620"/>
                  </a:cubicBezTo>
                  <a:lnTo>
                    <a:pt x="1053" y="2620"/>
                  </a:lnTo>
                  <a:cubicBezTo>
                    <a:pt x="1202" y="2620"/>
                    <a:pt x="1323" y="2498"/>
                    <a:pt x="1323" y="2350"/>
                  </a:cubicBezTo>
                  <a:lnTo>
                    <a:pt x="1323" y="271"/>
                  </a:lnTo>
                  <a:cubicBezTo>
                    <a:pt x="1323" y="121"/>
                    <a:pt x="1202" y="0"/>
                    <a:pt x="1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0"/>
            <p:cNvSpPr/>
            <p:nvPr/>
          </p:nvSpPr>
          <p:spPr>
            <a:xfrm>
              <a:off x="981297" y="2783781"/>
              <a:ext cx="107024" cy="255520"/>
            </a:xfrm>
            <a:custGeom>
              <a:avLst/>
              <a:gdLst/>
              <a:ahLst/>
              <a:cxnLst/>
              <a:rect l="l" t="t" r="r" b="b"/>
              <a:pathLst>
                <a:path w="3969" h="9476" extrusionOk="0">
                  <a:moveTo>
                    <a:pt x="2922" y="0"/>
                  </a:moveTo>
                  <a:cubicBezTo>
                    <a:pt x="2921" y="0"/>
                    <a:pt x="2920" y="0"/>
                    <a:pt x="2920" y="0"/>
                  </a:cubicBezTo>
                  <a:lnTo>
                    <a:pt x="1238" y="0"/>
                  </a:lnTo>
                  <a:cubicBezTo>
                    <a:pt x="659" y="0"/>
                    <a:pt x="189" y="468"/>
                    <a:pt x="191" y="1047"/>
                  </a:cubicBezTo>
                  <a:lnTo>
                    <a:pt x="191" y="1570"/>
                  </a:lnTo>
                  <a:cubicBezTo>
                    <a:pt x="191" y="2148"/>
                    <a:pt x="659" y="2618"/>
                    <a:pt x="1238" y="2618"/>
                  </a:cubicBezTo>
                  <a:lnTo>
                    <a:pt x="2921" y="2618"/>
                  </a:lnTo>
                  <a:cubicBezTo>
                    <a:pt x="3500" y="2618"/>
                    <a:pt x="3968" y="2148"/>
                    <a:pt x="3968" y="1569"/>
                  </a:cubicBezTo>
                  <a:lnTo>
                    <a:pt x="3968" y="1047"/>
                  </a:lnTo>
                  <a:cubicBezTo>
                    <a:pt x="3968" y="469"/>
                    <a:pt x="3500" y="0"/>
                    <a:pt x="2922" y="0"/>
                  </a:cubicBezTo>
                  <a:close/>
                  <a:moveTo>
                    <a:pt x="1" y="5290"/>
                  </a:moveTo>
                  <a:lnTo>
                    <a:pt x="1" y="9476"/>
                  </a:lnTo>
                  <a:lnTo>
                    <a:pt x="3051" y="9476"/>
                  </a:lnTo>
                  <a:lnTo>
                    <a:pt x="3051" y="529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1029267" y="2783727"/>
              <a:ext cx="59781" cy="255574"/>
            </a:xfrm>
            <a:custGeom>
              <a:avLst/>
              <a:gdLst/>
              <a:ahLst/>
              <a:cxnLst/>
              <a:rect l="l" t="t" r="r" b="b"/>
              <a:pathLst>
                <a:path w="2217" h="9478" extrusionOk="0">
                  <a:moveTo>
                    <a:pt x="1" y="1"/>
                  </a:moveTo>
                  <a:cubicBezTo>
                    <a:pt x="583" y="1"/>
                    <a:pt x="1056" y="470"/>
                    <a:pt x="1056" y="1048"/>
                  </a:cubicBezTo>
                  <a:lnTo>
                    <a:pt x="1056" y="1572"/>
                  </a:lnTo>
                  <a:cubicBezTo>
                    <a:pt x="1056" y="2152"/>
                    <a:pt x="583" y="2620"/>
                    <a:pt x="1" y="2620"/>
                  </a:cubicBezTo>
                  <a:lnTo>
                    <a:pt x="1169" y="2620"/>
                  </a:lnTo>
                  <a:cubicBezTo>
                    <a:pt x="1747" y="2620"/>
                    <a:pt x="2217" y="2150"/>
                    <a:pt x="2217" y="1571"/>
                  </a:cubicBezTo>
                  <a:lnTo>
                    <a:pt x="2217" y="1049"/>
                  </a:lnTo>
                  <a:cubicBezTo>
                    <a:pt x="2217" y="470"/>
                    <a:pt x="1744" y="2"/>
                    <a:pt x="1162" y="1"/>
                  </a:cubicBezTo>
                  <a:close/>
                  <a:moveTo>
                    <a:pt x="462" y="5292"/>
                  </a:moveTo>
                  <a:lnTo>
                    <a:pt x="462" y="9478"/>
                  </a:lnTo>
                  <a:lnTo>
                    <a:pt x="1246" y="9478"/>
                  </a:lnTo>
                  <a:lnTo>
                    <a:pt x="1246" y="5292"/>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1003084" y="2965767"/>
              <a:ext cx="36780" cy="35378"/>
            </a:xfrm>
            <a:custGeom>
              <a:avLst/>
              <a:gdLst/>
              <a:ahLst/>
              <a:cxnLst/>
              <a:rect l="l" t="t" r="r" b="b"/>
              <a:pathLst>
                <a:path w="1364" h="1312" extrusionOk="0">
                  <a:moveTo>
                    <a:pt x="708" y="1"/>
                  </a:moveTo>
                  <a:cubicBezTo>
                    <a:pt x="443" y="1"/>
                    <a:pt x="204" y="161"/>
                    <a:pt x="103" y="406"/>
                  </a:cubicBezTo>
                  <a:cubicBezTo>
                    <a:pt x="1" y="651"/>
                    <a:pt x="57" y="933"/>
                    <a:pt x="244" y="1120"/>
                  </a:cubicBezTo>
                  <a:cubicBezTo>
                    <a:pt x="369" y="1245"/>
                    <a:pt x="537" y="1312"/>
                    <a:pt x="707" y="1312"/>
                  </a:cubicBezTo>
                  <a:cubicBezTo>
                    <a:pt x="792" y="1312"/>
                    <a:pt x="878" y="1295"/>
                    <a:pt x="959" y="1262"/>
                  </a:cubicBezTo>
                  <a:cubicBezTo>
                    <a:pt x="1204" y="1161"/>
                    <a:pt x="1362" y="921"/>
                    <a:pt x="1364" y="656"/>
                  </a:cubicBezTo>
                  <a:cubicBezTo>
                    <a:pt x="1364" y="295"/>
                    <a:pt x="1070" y="1"/>
                    <a:pt x="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0"/>
            <p:cNvSpPr/>
            <p:nvPr/>
          </p:nvSpPr>
          <p:spPr>
            <a:xfrm>
              <a:off x="768704" y="2847094"/>
              <a:ext cx="29176" cy="128138"/>
            </a:xfrm>
            <a:custGeom>
              <a:avLst/>
              <a:gdLst/>
              <a:ahLst/>
              <a:cxnLst/>
              <a:rect l="l" t="t" r="r" b="b"/>
              <a:pathLst>
                <a:path w="1082" h="4752" extrusionOk="0">
                  <a:moveTo>
                    <a:pt x="279" y="0"/>
                  </a:moveTo>
                  <a:cubicBezTo>
                    <a:pt x="125" y="0"/>
                    <a:pt x="2" y="124"/>
                    <a:pt x="2" y="277"/>
                  </a:cubicBezTo>
                  <a:lnTo>
                    <a:pt x="2" y="803"/>
                  </a:lnTo>
                  <a:cubicBezTo>
                    <a:pt x="1" y="956"/>
                    <a:pt x="125" y="1080"/>
                    <a:pt x="279" y="1080"/>
                  </a:cubicBezTo>
                  <a:lnTo>
                    <a:pt x="805" y="1080"/>
                  </a:lnTo>
                  <a:cubicBezTo>
                    <a:pt x="806" y="1080"/>
                    <a:pt x="807" y="1080"/>
                    <a:pt x="807" y="1080"/>
                  </a:cubicBezTo>
                  <a:cubicBezTo>
                    <a:pt x="959" y="1080"/>
                    <a:pt x="1081" y="955"/>
                    <a:pt x="1081" y="803"/>
                  </a:cubicBezTo>
                  <a:lnTo>
                    <a:pt x="1081" y="277"/>
                  </a:lnTo>
                  <a:cubicBezTo>
                    <a:pt x="1081" y="124"/>
                    <a:pt x="958" y="0"/>
                    <a:pt x="805" y="0"/>
                  </a:cubicBezTo>
                  <a:close/>
                  <a:moveTo>
                    <a:pt x="279" y="1809"/>
                  </a:moveTo>
                  <a:cubicBezTo>
                    <a:pt x="125" y="1809"/>
                    <a:pt x="1" y="1932"/>
                    <a:pt x="2" y="2085"/>
                  </a:cubicBezTo>
                  <a:lnTo>
                    <a:pt x="2" y="2612"/>
                  </a:lnTo>
                  <a:cubicBezTo>
                    <a:pt x="2" y="2765"/>
                    <a:pt x="125" y="2889"/>
                    <a:pt x="279" y="2889"/>
                  </a:cubicBezTo>
                  <a:lnTo>
                    <a:pt x="805" y="2889"/>
                  </a:lnTo>
                  <a:cubicBezTo>
                    <a:pt x="958" y="2889"/>
                    <a:pt x="1081" y="2765"/>
                    <a:pt x="1081" y="2612"/>
                  </a:cubicBezTo>
                  <a:lnTo>
                    <a:pt x="1081" y="2085"/>
                  </a:lnTo>
                  <a:cubicBezTo>
                    <a:pt x="1081" y="1932"/>
                    <a:pt x="958" y="1809"/>
                    <a:pt x="805" y="1809"/>
                  </a:cubicBezTo>
                  <a:close/>
                  <a:moveTo>
                    <a:pt x="279" y="3671"/>
                  </a:moveTo>
                  <a:cubicBezTo>
                    <a:pt x="125" y="3671"/>
                    <a:pt x="1" y="3795"/>
                    <a:pt x="2" y="3948"/>
                  </a:cubicBezTo>
                  <a:lnTo>
                    <a:pt x="2" y="4475"/>
                  </a:lnTo>
                  <a:cubicBezTo>
                    <a:pt x="2" y="4628"/>
                    <a:pt x="125" y="4752"/>
                    <a:pt x="279" y="4752"/>
                  </a:cubicBezTo>
                  <a:lnTo>
                    <a:pt x="805" y="4752"/>
                  </a:lnTo>
                  <a:cubicBezTo>
                    <a:pt x="958" y="4752"/>
                    <a:pt x="1081" y="4628"/>
                    <a:pt x="1081" y="4475"/>
                  </a:cubicBezTo>
                  <a:lnTo>
                    <a:pt x="1081" y="3948"/>
                  </a:lnTo>
                  <a:cubicBezTo>
                    <a:pt x="1081" y="3795"/>
                    <a:pt x="958" y="3671"/>
                    <a:pt x="805" y="36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0"/>
            <p:cNvSpPr/>
            <p:nvPr/>
          </p:nvSpPr>
          <p:spPr>
            <a:xfrm>
              <a:off x="720734" y="2672038"/>
              <a:ext cx="375245" cy="373088"/>
            </a:xfrm>
            <a:custGeom>
              <a:avLst/>
              <a:gdLst/>
              <a:ahLst/>
              <a:cxnLst/>
              <a:rect l="l" t="t" r="r" b="b"/>
              <a:pathLst>
                <a:path w="13916" h="13836" extrusionOk="0">
                  <a:moveTo>
                    <a:pt x="5068" y="1465"/>
                  </a:moveTo>
                  <a:cubicBezTo>
                    <a:pt x="5301" y="1465"/>
                    <a:pt x="5524" y="1646"/>
                    <a:pt x="5524" y="1920"/>
                  </a:cubicBezTo>
                  <a:cubicBezTo>
                    <a:pt x="5524" y="2169"/>
                    <a:pt x="5323" y="2370"/>
                    <a:pt x="5072" y="2372"/>
                  </a:cubicBezTo>
                  <a:cubicBezTo>
                    <a:pt x="4669" y="2372"/>
                    <a:pt x="4467" y="1884"/>
                    <a:pt x="4752" y="1598"/>
                  </a:cubicBezTo>
                  <a:cubicBezTo>
                    <a:pt x="4844" y="1506"/>
                    <a:pt x="4957" y="1465"/>
                    <a:pt x="5068" y="1465"/>
                  </a:cubicBezTo>
                  <a:close/>
                  <a:moveTo>
                    <a:pt x="8988" y="2120"/>
                  </a:moveTo>
                  <a:cubicBezTo>
                    <a:pt x="8885" y="2120"/>
                    <a:pt x="8799" y="2195"/>
                    <a:pt x="8785" y="2296"/>
                  </a:cubicBezTo>
                  <a:cubicBezTo>
                    <a:pt x="8769" y="2417"/>
                    <a:pt x="8864" y="2525"/>
                    <a:pt x="8985" y="2525"/>
                  </a:cubicBezTo>
                  <a:lnTo>
                    <a:pt x="9494" y="2525"/>
                  </a:lnTo>
                  <a:cubicBezTo>
                    <a:pt x="9615" y="2525"/>
                    <a:pt x="9710" y="2417"/>
                    <a:pt x="9694" y="2296"/>
                  </a:cubicBezTo>
                  <a:cubicBezTo>
                    <a:pt x="9678" y="2195"/>
                    <a:pt x="9593" y="2120"/>
                    <a:pt x="9491" y="2120"/>
                  </a:cubicBezTo>
                  <a:cubicBezTo>
                    <a:pt x="9489" y="2120"/>
                    <a:pt x="9487" y="2120"/>
                    <a:pt x="9485" y="2120"/>
                  </a:cubicBezTo>
                  <a:lnTo>
                    <a:pt x="8994" y="2120"/>
                  </a:lnTo>
                  <a:cubicBezTo>
                    <a:pt x="8992" y="2120"/>
                    <a:pt x="8990" y="2120"/>
                    <a:pt x="8988" y="2120"/>
                  </a:cubicBezTo>
                  <a:close/>
                  <a:moveTo>
                    <a:pt x="5072" y="1062"/>
                  </a:moveTo>
                  <a:cubicBezTo>
                    <a:pt x="4725" y="1062"/>
                    <a:pt x="4412" y="1271"/>
                    <a:pt x="4280" y="1591"/>
                  </a:cubicBezTo>
                  <a:cubicBezTo>
                    <a:pt x="4147" y="1911"/>
                    <a:pt x="4220" y="2280"/>
                    <a:pt x="4465" y="2526"/>
                  </a:cubicBezTo>
                  <a:cubicBezTo>
                    <a:pt x="4629" y="2690"/>
                    <a:pt x="4849" y="2777"/>
                    <a:pt x="5072" y="2777"/>
                  </a:cubicBezTo>
                  <a:cubicBezTo>
                    <a:pt x="5183" y="2777"/>
                    <a:pt x="5294" y="2756"/>
                    <a:pt x="5400" y="2712"/>
                  </a:cubicBezTo>
                  <a:cubicBezTo>
                    <a:pt x="5720" y="2579"/>
                    <a:pt x="5929" y="2267"/>
                    <a:pt x="5929" y="1920"/>
                  </a:cubicBezTo>
                  <a:cubicBezTo>
                    <a:pt x="5929" y="1446"/>
                    <a:pt x="5546" y="1062"/>
                    <a:pt x="5072" y="1062"/>
                  </a:cubicBezTo>
                  <a:close/>
                  <a:moveTo>
                    <a:pt x="9488" y="2902"/>
                  </a:moveTo>
                  <a:cubicBezTo>
                    <a:pt x="9487" y="2902"/>
                    <a:pt x="9486" y="2902"/>
                    <a:pt x="9485" y="2902"/>
                  </a:cubicBezTo>
                  <a:lnTo>
                    <a:pt x="8994" y="2902"/>
                  </a:lnTo>
                  <a:cubicBezTo>
                    <a:pt x="8993" y="2902"/>
                    <a:pt x="8992" y="2902"/>
                    <a:pt x="8991" y="2902"/>
                  </a:cubicBezTo>
                  <a:cubicBezTo>
                    <a:pt x="8887" y="2902"/>
                    <a:pt x="8799" y="2978"/>
                    <a:pt x="8785" y="3079"/>
                  </a:cubicBezTo>
                  <a:cubicBezTo>
                    <a:pt x="8769" y="3200"/>
                    <a:pt x="8864" y="3308"/>
                    <a:pt x="8985" y="3308"/>
                  </a:cubicBezTo>
                  <a:lnTo>
                    <a:pt x="9494" y="3308"/>
                  </a:lnTo>
                  <a:cubicBezTo>
                    <a:pt x="9615" y="3308"/>
                    <a:pt x="9710" y="3200"/>
                    <a:pt x="9694" y="3079"/>
                  </a:cubicBezTo>
                  <a:cubicBezTo>
                    <a:pt x="9678" y="2977"/>
                    <a:pt x="9592" y="2902"/>
                    <a:pt x="9488" y="2902"/>
                  </a:cubicBezTo>
                  <a:close/>
                  <a:moveTo>
                    <a:pt x="12142" y="3576"/>
                  </a:moveTo>
                  <a:cubicBezTo>
                    <a:pt x="12175" y="3576"/>
                    <a:pt x="12201" y="3604"/>
                    <a:pt x="12201" y="3637"/>
                  </a:cubicBezTo>
                  <a:lnTo>
                    <a:pt x="12201" y="3955"/>
                  </a:lnTo>
                  <a:lnTo>
                    <a:pt x="11283" y="3955"/>
                  </a:lnTo>
                  <a:lnTo>
                    <a:pt x="11283" y="3637"/>
                  </a:lnTo>
                  <a:cubicBezTo>
                    <a:pt x="11283" y="3604"/>
                    <a:pt x="11309" y="3576"/>
                    <a:pt x="11344" y="3576"/>
                  </a:cubicBezTo>
                  <a:close/>
                  <a:moveTo>
                    <a:pt x="8991" y="3684"/>
                  </a:moveTo>
                  <a:cubicBezTo>
                    <a:pt x="8887" y="3684"/>
                    <a:pt x="8799" y="3760"/>
                    <a:pt x="8785" y="3862"/>
                  </a:cubicBezTo>
                  <a:cubicBezTo>
                    <a:pt x="8769" y="3983"/>
                    <a:pt x="8864" y="4089"/>
                    <a:pt x="8985" y="4089"/>
                  </a:cubicBezTo>
                  <a:lnTo>
                    <a:pt x="9494" y="4089"/>
                  </a:lnTo>
                  <a:cubicBezTo>
                    <a:pt x="9615" y="4089"/>
                    <a:pt x="9710" y="3983"/>
                    <a:pt x="9694" y="3862"/>
                  </a:cubicBezTo>
                  <a:cubicBezTo>
                    <a:pt x="9680" y="3760"/>
                    <a:pt x="9592" y="3684"/>
                    <a:pt x="9488" y="3684"/>
                  </a:cubicBezTo>
                  <a:cubicBezTo>
                    <a:pt x="9487" y="3684"/>
                    <a:pt x="9486" y="3684"/>
                    <a:pt x="9485" y="3684"/>
                  </a:cubicBezTo>
                  <a:lnTo>
                    <a:pt x="8994" y="3684"/>
                  </a:lnTo>
                  <a:cubicBezTo>
                    <a:pt x="8993" y="3684"/>
                    <a:pt x="8992" y="3684"/>
                    <a:pt x="8991" y="3684"/>
                  </a:cubicBezTo>
                  <a:close/>
                  <a:moveTo>
                    <a:pt x="5069" y="3825"/>
                  </a:moveTo>
                  <a:cubicBezTo>
                    <a:pt x="5302" y="3825"/>
                    <a:pt x="5526" y="4005"/>
                    <a:pt x="5526" y="4278"/>
                  </a:cubicBezTo>
                  <a:cubicBezTo>
                    <a:pt x="5524" y="4527"/>
                    <a:pt x="5323" y="4730"/>
                    <a:pt x="5072" y="4730"/>
                  </a:cubicBezTo>
                  <a:cubicBezTo>
                    <a:pt x="4669" y="4730"/>
                    <a:pt x="4467" y="4242"/>
                    <a:pt x="4752" y="3958"/>
                  </a:cubicBezTo>
                  <a:cubicBezTo>
                    <a:pt x="4844" y="3866"/>
                    <a:pt x="4958" y="3825"/>
                    <a:pt x="5069" y="3825"/>
                  </a:cubicBezTo>
                  <a:close/>
                  <a:moveTo>
                    <a:pt x="5072" y="3420"/>
                  </a:moveTo>
                  <a:cubicBezTo>
                    <a:pt x="4849" y="3420"/>
                    <a:pt x="4629" y="3508"/>
                    <a:pt x="4465" y="3671"/>
                  </a:cubicBezTo>
                  <a:cubicBezTo>
                    <a:pt x="4220" y="3916"/>
                    <a:pt x="4147" y="4285"/>
                    <a:pt x="4280" y="4606"/>
                  </a:cubicBezTo>
                  <a:cubicBezTo>
                    <a:pt x="4412" y="4926"/>
                    <a:pt x="4725" y="5135"/>
                    <a:pt x="5072" y="5135"/>
                  </a:cubicBezTo>
                  <a:cubicBezTo>
                    <a:pt x="5546" y="5135"/>
                    <a:pt x="5929" y="4752"/>
                    <a:pt x="5931" y="4278"/>
                  </a:cubicBezTo>
                  <a:lnTo>
                    <a:pt x="5929" y="4278"/>
                  </a:lnTo>
                  <a:cubicBezTo>
                    <a:pt x="5929" y="3931"/>
                    <a:pt x="5720" y="3618"/>
                    <a:pt x="5400" y="3486"/>
                  </a:cubicBezTo>
                  <a:cubicBezTo>
                    <a:pt x="5294" y="3442"/>
                    <a:pt x="5183" y="3420"/>
                    <a:pt x="5072" y="3420"/>
                  </a:cubicBezTo>
                  <a:close/>
                  <a:moveTo>
                    <a:pt x="12567" y="4359"/>
                  </a:moveTo>
                  <a:cubicBezTo>
                    <a:pt x="13051" y="4359"/>
                    <a:pt x="13444" y="4752"/>
                    <a:pt x="13444" y="5236"/>
                  </a:cubicBezTo>
                  <a:lnTo>
                    <a:pt x="13444" y="5696"/>
                  </a:lnTo>
                  <a:cubicBezTo>
                    <a:pt x="13444" y="6180"/>
                    <a:pt x="13051" y="6573"/>
                    <a:pt x="12567" y="6573"/>
                  </a:cubicBezTo>
                  <a:lnTo>
                    <a:pt x="10946" y="6573"/>
                  </a:lnTo>
                  <a:cubicBezTo>
                    <a:pt x="10462" y="6572"/>
                    <a:pt x="10070" y="6180"/>
                    <a:pt x="10070" y="5696"/>
                  </a:cubicBezTo>
                  <a:lnTo>
                    <a:pt x="10070" y="5223"/>
                  </a:lnTo>
                  <a:cubicBezTo>
                    <a:pt x="10070" y="4746"/>
                    <a:pt x="10456" y="4359"/>
                    <a:pt x="10934" y="4359"/>
                  </a:cubicBezTo>
                  <a:close/>
                  <a:moveTo>
                    <a:pt x="8991" y="6817"/>
                  </a:moveTo>
                  <a:cubicBezTo>
                    <a:pt x="8887" y="6817"/>
                    <a:pt x="8799" y="6891"/>
                    <a:pt x="8785" y="6994"/>
                  </a:cubicBezTo>
                  <a:cubicBezTo>
                    <a:pt x="8769" y="7115"/>
                    <a:pt x="8864" y="7221"/>
                    <a:pt x="8985" y="7221"/>
                  </a:cubicBezTo>
                  <a:lnTo>
                    <a:pt x="9494" y="7221"/>
                  </a:lnTo>
                  <a:cubicBezTo>
                    <a:pt x="9615" y="7221"/>
                    <a:pt x="9710" y="7115"/>
                    <a:pt x="9694" y="6994"/>
                  </a:cubicBezTo>
                  <a:cubicBezTo>
                    <a:pt x="9678" y="6891"/>
                    <a:pt x="9592" y="6817"/>
                    <a:pt x="9488" y="6817"/>
                  </a:cubicBezTo>
                  <a:cubicBezTo>
                    <a:pt x="9487" y="6817"/>
                    <a:pt x="9486" y="6817"/>
                    <a:pt x="9485" y="6817"/>
                  </a:cubicBezTo>
                  <a:lnTo>
                    <a:pt x="8994" y="6817"/>
                  </a:lnTo>
                  <a:cubicBezTo>
                    <a:pt x="8993" y="6817"/>
                    <a:pt x="8992" y="6817"/>
                    <a:pt x="8991" y="6817"/>
                  </a:cubicBezTo>
                  <a:close/>
                  <a:moveTo>
                    <a:pt x="2578" y="6709"/>
                  </a:moveTo>
                  <a:cubicBezTo>
                    <a:pt x="2614" y="6709"/>
                    <a:pt x="2644" y="6739"/>
                    <a:pt x="2644" y="6776"/>
                  </a:cubicBezTo>
                  <a:lnTo>
                    <a:pt x="2644" y="7289"/>
                  </a:lnTo>
                  <a:cubicBezTo>
                    <a:pt x="2644" y="7327"/>
                    <a:pt x="2614" y="7357"/>
                    <a:pt x="2578" y="7357"/>
                  </a:cubicBezTo>
                  <a:lnTo>
                    <a:pt x="2064" y="7357"/>
                  </a:lnTo>
                  <a:cubicBezTo>
                    <a:pt x="2026" y="7357"/>
                    <a:pt x="1996" y="7327"/>
                    <a:pt x="1996" y="7289"/>
                  </a:cubicBezTo>
                  <a:lnTo>
                    <a:pt x="1996" y="6776"/>
                  </a:lnTo>
                  <a:cubicBezTo>
                    <a:pt x="1996" y="6739"/>
                    <a:pt x="2026" y="6709"/>
                    <a:pt x="2064" y="6709"/>
                  </a:cubicBezTo>
                  <a:close/>
                  <a:moveTo>
                    <a:pt x="2064" y="6304"/>
                  </a:moveTo>
                  <a:cubicBezTo>
                    <a:pt x="1803" y="6304"/>
                    <a:pt x="1591" y="6515"/>
                    <a:pt x="1591" y="6776"/>
                  </a:cubicBezTo>
                  <a:lnTo>
                    <a:pt x="1591" y="7289"/>
                  </a:lnTo>
                  <a:cubicBezTo>
                    <a:pt x="1591" y="7550"/>
                    <a:pt x="1803" y="7762"/>
                    <a:pt x="2064" y="7762"/>
                  </a:cubicBezTo>
                  <a:lnTo>
                    <a:pt x="2578" y="7762"/>
                  </a:lnTo>
                  <a:cubicBezTo>
                    <a:pt x="2839" y="7762"/>
                    <a:pt x="3049" y="7550"/>
                    <a:pt x="3049" y="7289"/>
                  </a:cubicBezTo>
                  <a:lnTo>
                    <a:pt x="3049" y="6776"/>
                  </a:lnTo>
                  <a:cubicBezTo>
                    <a:pt x="3049" y="6515"/>
                    <a:pt x="2839" y="6304"/>
                    <a:pt x="2578" y="6304"/>
                  </a:cubicBezTo>
                  <a:close/>
                  <a:moveTo>
                    <a:pt x="8991" y="7626"/>
                  </a:moveTo>
                  <a:cubicBezTo>
                    <a:pt x="8887" y="7626"/>
                    <a:pt x="8799" y="7701"/>
                    <a:pt x="8785" y="7803"/>
                  </a:cubicBezTo>
                  <a:cubicBezTo>
                    <a:pt x="8769" y="7925"/>
                    <a:pt x="8864" y="8031"/>
                    <a:pt x="8985" y="8031"/>
                  </a:cubicBezTo>
                  <a:lnTo>
                    <a:pt x="9494" y="8031"/>
                  </a:lnTo>
                  <a:cubicBezTo>
                    <a:pt x="9615" y="8031"/>
                    <a:pt x="9708" y="7925"/>
                    <a:pt x="9694" y="7803"/>
                  </a:cubicBezTo>
                  <a:cubicBezTo>
                    <a:pt x="9678" y="7702"/>
                    <a:pt x="9592" y="7626"/>
                    <a:pt x="9488" y="7626"/>
                  </a:cubicBezTo>
                  <a:cubicBezTo>
                    <a:pt x="9487" y="7626"/>
                    <a:pt x="9486" y="7626"/>
                    <a:pt x="9485" y="7626"/>
                  </a:cubicBezTo>
                  <a:lnTo>
                    <a:pt x="8994" y="7626"/>
                  </a:lnTo>
                  <a:cubicBezTo>
                    <a:pt x="8993" y="7626"/>
                    <a:pt x="8992" y="7626"/>
                    <a:pt x="8991" y="7626"/>
                  </a:cubicBezTo>
                  <a:close/>
                  <a:moveTo>
                    <a:pt x="5062" y="5778"/>
                  </a:moveTo>
                  <a:cubicBezTo>
                    <a:pt x="4951" y="5778"/>
                    <a:pt x="4859" y="5867"/>
                    <a:pt x="4859" y="5981"/>
                  </a:cubicBezTo>
                  <a:lnTo>
                    <a:pt x="4859" y="8339"/>
                  </a:lnTo>
                  <a:cubicBezTo>
                    <a:pt x="4859" y="8454"/>
                    <a:pt x="4951" y="8543"/>
                    <a:pt x="5062" y="8543"/>
                  </a:cubicBezTo>
                  <a:cubicBezTo>
                    <a:pt x="5070" y="8543"/>
                    <a:pt x="5078" y="8542"/>
                    <a:pt x="5086" y="8541"/>
                  </a:cubicBezTo>
                  <a:cubicBezTo>
                    <a:pt x="5189" y="8525"/>
                    <a:pt x="5265" y="8436"/>
                    <a:pt x="5264" y="8332"/>
                  </a:cubicBezTo>
                  <a:lnTo>
                    <a:pt x="5264" y="5990"/>
                  </a:lnTo>
                  <a:lnTo>
                    <a:pt x="5264" y="5988"/>
                  </a:lnTo>
                  <a:cubicBezTo>
                    <a:pt x="5265" y="5884"/>
                    <a:pt x="5189" y="5795"/>
                    <a:pt x="5086" y="5779"/>
                  </a:cubicBezTo>
                  <a:cubicBezTo>
                    <a:pt x="5078" y="5778"/>
                    <a:pt x="5070" y="5778"/>
                    <a:pt x="5062" y="5778"/>
                  </a:cubicBezTo>
                  <a:close/>
                  <a:moveTo>
                    <a:pt x="8991" y="8409"/>
                  </a:moveTo>
                  <a:cubicBezTo>
                    <a:pt x="8887" y="8409"/>
                    <a:pt x="8799" y="8484"/>
                    <a:pt x="8785" y="8586"/>
                  </a:cubicBezTo>
                  <a:cubicBezTo>
                    <a:pt x="8769" y="8707"/>
                    <a:pt x="8864" y="8813"/>
                    <a:pt x="8985" y="8813"/>
                  </a:cubicBezTo>
                  <a:lnTo>
                    <a:pt x="9494" y="8813"/>
                  </a:lnTo>
                  <a:cubicBezTo>
                    <a:pt x="9615" y="8813"/>
                    <a:pt x="9708" y="8707"/>
                    <a:pt x="9694" y="8587"/>
                  </a:cubicBezTo>
                  <a:cubicBezTo>
                    <a:pt x="9678" y="8484"/>
                    <a:pt x="9592" y="8410"/>
                    <a:pt x="9488" y="8410"/>
                  </a:cubicBezTo>
                  <a:cubicBezTo>
                    <a:pt x="9487" y="8410"/>
                    <a:pt x="9486" y="8410"/>
                    <a:pt x="9485" y="8410"/>
                  </a:cubicBezTo>
                  <a:lnTo>
                    <a:pt x="8994" y="8410"/>
                  </a:lnTo>
                  <a:lnTo>
                    <a:pt x="8994" y="8409"/>
                  </a:lnTo>
                  <a:cubicBezTo>
                    <a:pt x="8993" y="8409"/>
                    <a:pt x="8992" y="8409"/>
                    <a:pt x="8991" y="8409"/>
                  </a:cubicBezTo>
                  <a:close/>
                  <a:moveTo>
                    <a:pt x="2578" y="8544"/>
                  </a:moveTo>
                  <a:cubicBezTo>
                    <a:pt x="2614" y="8544"/>
                    <a:pt x="2644" y="8574"/>
                    <a:pt x="2644" y="8612"/>
                  </a:cubicBezTo>
                  <a:lnTo>
                    <a:pt x="2644" y="9125"/>
                  </a:lnTo>
                  <a:cubicBezTo>
                    <a:pt x="2644" y="9162"/>
                    <a:pt x="2614" y="9192"/>
                    <a:pt x="2578" y="9192"/>
                  </a:cubicBezTo>
                  <a:lnTo>
                    <a:pt x="2064" y="9192"/>
                  </a:lnTo>
                  <a:cubicBezTo>
                    <a:pt x="2026" y="9192"/>
                    <a:pt x="1996" y="9162"/>
                    <a:pt x="1996" y="9125"/>
                  </a:cubicBezTo>
                  <a:lnTo>
                    <a:pt x="1996" y="8612"/>
                  </a:lnTo>
                  <a:cubicBezTo>
                    <a:pt x="1996" y="8574"/>
                    <a:pt x="2026" y="8544"/>
                    <a:pt x="2064" y="8544"/>
                  </a:cubicBezTo>
                  <a:close/>
                  <a:moveTo>
                    <a:pt x="2064" y="8139"/>
                  </a:moveTo>
                  <a:cubicBezTo>
                    <a:pt x="1803" y="8139"/>
                    <a:pt x="1591" y="8351"/>
                    <a:pt x="1591" y="8612"/>
                  </a:cubicBezTo>
                  <a:lnTo>
                    <a:pt x="1591" y="9125"/>
                  </a:lnTo>
                  <a:cubicBezTo>
                    <a:pt x="1591" y="9385"/>
                    <a:pt x="1803" y="9597"/>
                    <a:pt x="2064" y="9597"/>
                  </a:cubicBezTo>
                  <a:lnTo>
                    <a:pt x="2578" y="9597"/>
                  </a:lnTo>
                  <a:cubicBezTo>
                    <a:pt x="2837" y="9597"/>
                    <a:pt x="3049" y="9385"/>
                    <a:pt x="3049" y="9125"/>
                  </a:cubicBezTo>
                  <a:lnTo>
                    <a:pt x="3049" y="8612"/>
                  </a:lnTo>
                  <a:cubicBezTo>
                    <a:pt x="3049" y="8351"/>
                    <a:pt x="2839" y="8139"/>
                    <a:pt x="2578" y="8139"/>
                  </a:cubicBezTo>
                  <a:close/>
                  <a:moveTo>
                    <a:pt x="10931" y="9975"/>
                  </a:moveTo>
                  <a:cubicBezTo>
                    <a:pt x="10828" y="9975"/>
                    <a:pt x="10740" y="10049"/>
                    <a:pt x="10724" y="10152"/>
                  </a:cubicBezTo>
                  <a:cubicBezTo>
                    <a:pt x="10708" y="10273"/>
                    <a:pt x="10803" y="10380"/>
                    <a:pt x="10926" y="10380"/>
                  </a:cubicBezTo>
                  <a:lnTo>
                    <a:pt x="11434" y="10380"/>
                  </a:lnTo>
                  <a:cubicBezTo>
                    <a:pt x="11555" y="10380"/>
                    <a:pt x="11650" y="10273"/>
                    <a:pt x="11635" y="10152"/>
                  </a:cubicBezTo>
                  <a:cubicBezTo>
                    <a:pt x="11619" y="10051"/>
                    <a:pt x="11531" y="9975"/>
                    <a:pt x="11429" y="9975"/>
                  </a:cubicBezTo>
                  <a:cubicBezTo>
                    <a:pt x="11428" y="9975"/>
                    <a:pt x="11427" y="9975"/>
                    <a:pt x="11426" y="9975"/>
                  </a:cubicBezTo>
                  <a:lnTo>
                    <a:pt x="10934" y="9975"/>
                  </a:lnTo>
                  <a:cubicBezTo>
                    <a:pt x="10933" y="9975"/>
                    <a:pt x="10932" y="9975"/>
                    <a:pt x="10931" y="9975"/>
                  </a:cubicBezTo>
                  <a:close/>
                  <a:moveTo>
                    <a:pt x="5072" y="10377"/>
                  </a:moveTo>
                  <a:cubicBezTo>
                    <a:pt x="5251" y="10377"/>
                    <a:pt x="5393" y="10521"/>
                    <a:pt x="5395" y="10698"/>
                  </a:cubicBezTo>
                  <a:cubicBezTo>
                    <a:pt x="5395" y="10892"/>
                    <a:pt x="5236" y="11020"/>
                    <a:pt x="5070" y="11020"/>
                  </a:cubicBezTo>
                  <a:cubicBezTo>
                    <a:pt x="4991" y="11020"/>
                    <a:pt x="4911" y="10991"/>
                    <a:pt x="4846" y="10926"/>
                  </a:cubicBezTo>
                  <a:cubicBezTo>
                    <a:pt x="4643" y="10722"/>
                    <a:pt x="4785" y="10377"/>
                    <a:pt x="5072" y="10377"/>
                  </a:cubicBezTo>
                  <a:close/>
                  <a:moveTo>
                    <a:pt x="2578" y="10380"/>
                  </a:moveTo>
                  <a:cubicBezTo>
                    <a:pt x="2614" y="10380"/>
                    <a:pt x="2644" y="10410"/>
                    <a:pt x="2644" y="10447"/>
                  </a:cubicBezTo>
                  <a:lnTo>
                    <a:pt x="2644" y="10960"/>
                  </a:lnTo>
                  <a:cubicBezTo>
                    <a:pt x="2644" y="10998"/>
                    <a:pt x="2614" y="11028"/>
                    <a:pt x="2578" y="11028"/>
                  </a:cubicBezTo>
                  <a:lnTo>
                    <a:pt x="2064" y="11028"/>
                  </a:lnTo>
                  <a:cubicBezTo>
                    <a:pt x="2026" y="11028"/>
                    <a:pt x="1996" y="10998"/>
                    <a:pt x="1996" y="10960"/>
                  </a:cubicBezTo>
                  <a:lnTo>
                    <a:pt x="1996" y="10447"/>
                  </a:lnTo>
                  <a:cubicBezTo>
                    <a:pt x="1996" y="10410"/>
                    <a:pt x="2026" y="10380"/>
                    <a:pt x="2064" y="10380"/>
                  </a:cubicBezTo>
                  <a:close/>
                  <a:moveTo>
                    <a:pt x="2064" y="9975"/>
                  </a:moveTo>
                  <a:cubicBezTo>
                    <a:pt x="1803" y="9975"/>
                    <a:pt x="1591" y="10186"/>
                    <a:pt x="1591" y="10447"/>
                  </a:cubicBezTo>
                  <a:lnTo>
                    <a:pt x="1591" y="10960"/>
                  </a:lnTo>
                  <a:cubicBezTo>
                    <a:pt x="1591" y="11221"/>
                    <a:pt x="1803" y="11433"/>
                    <a:pt x="2064" y="11433"/>
                  </a:cubicBezTo>
                  <a:lnTo>
                    <a:pt x="2578" y="11433"/>
                  </a:lnTo>
                  <a:cubicBezTo>
                    <a:pt x="2839" y="11433"/>
                    <a:pt x="3049" y="11221"/>
                    <a:pt x="3049" y="10960"/>
                  </a:cubicBezTo>
                  <a:lnTo>
                    <a:pt x="3049" y="10447"/>
                  </a:lnTo>
                  <a:cubicBezTo>
                    <a:pt x="3049" y="10186"/>
                    <a:pt x="2839" y="9975"/>
                    <a:pt x="2578" y="9975"/>
                  </a:cubicBezTo>
                  <a:close/>
                  <a:moveTo>
                    <a:pt x="11179" y="11162"/>
                  </a:moveTo>
                  <a:cubicBezTo>
                    <a:pt x="11583" y="11162"/>
                    <a:pt x="11784" y="11650"/>
                    <a:pt x="11499" y="11936"/>
                  </a:cubicBezTo>
                  <a:cubicBezTo>
                    <a:pt x="11407" y="12028"/>
                    <a:pt x="11294" y="12069"/>
                    <a:pt x="11182" y="12069"/>
                  </a:cubicBezTo>
                  <a:cubicBezTo>
                    <a:pt x="10950" y="12069"/>
                    <a:pt x="10727" y="11888"/>
                    <a:pt x="10727" y="11614"/>
                  </a:cubicBezTo>
                  <a:cubicBezTo>
                    <a:pt x="10727" y="11365"/>
                    <a:pt x="10930" y="11162"/>
                    <a:pt x="11179" y="11162"/>
                  </a:cubicBezTo>
                  <a:close/>
                  <a:moveTo>
                    <a:pt x="1928" y="11810"/>
                  </a:moveTo>
                  <a:cubicBezTo>
                    <a:pt x="1806" y="11810"/>
                    <a:pt x="1712" y="11917"/>
                    <a:pt x="1727" y="12038"/>
                  </a:cubicBezTo>
                  <a:cubicBezTo>
                    <a:pt x="1742" y="12140"/>
                    <a:pt x="1829" y="12215"/>
                    <a:pt x="1930" y="12215"/>
                  </a:cubicBezTo>
                  <a:cubicBezTo>
                    <a:pt x="1932" y="12215"/>
                    <a:pt x="1934" y="12215"/>
                    <a:pt x="1935" y="12215"/>
                  </a:cubicBezTo>
                  <a:lnTo>
                    <a:pt x="2706" y="12215"/>
                  </a:lnTo>
                  <a:cubicBezTo>
                    <a:pt x="2708" y="12215"/>
                    <a:pt x="2710" y="12215"/>
                    <a:pt x="2712" y="12215"/>
                  </a:cubicBezTo>
                  <a:cubicBezTo>
                    <a:pt x="2813" y="12215"/>
                    <a:pt x="2900" y="12140"/>
                    <a:pt x="2915" y="12038"/>
                  </a:cubicBezTo>
                  <a:cubicBezTo>
                    <a:pt x="2930" y="11917"/>
                    <a:pt x="2836" y="11810"/>
                    <a:pt x="2715" y="11810"/>
                  </a:cubicBezTo>
                  <a:close/>
                  <a:moveTo>
                    <a:pt x="11179" y="10757"/>
                  </a:moveTo>
                  <a:cubicBezTo>
                    <a:pt x="11069" y="10757"/>
                    <a:pt x="10957" y="10779"/>
                    <a:pt x="10851" y="10823"/>
                  </a:cubicBezTo>
                  <a:cubicBezTo>
                    <a:pt x="10531" y="10956"/>
                    <a:pt x="10322" y="11268"/>
                    <a:pt x="10322" y="11616"/>
                  </a:cubicBezTo>
                  <a:cubicBezTo>
                    <a:pt x="10322" y="12088"/>
                    <a:pt x="10705" y="12471"/>
                    <a:pt x="11179" y="12473"/>
                  </a:cubicBezTo>
                  <a:cubicBezTo>
                    <a:pt x="11527" y="12473"/>
                    <a:pt x="11839" y="12264"/>
                    <a:pt x="11972" y="11943"/>
                  </a:cubicBezTo>
                  <a:cubicBezTo>
                    <a:pt x="12104" y="11623"/>
                    <a:pt x="12031" y="11254"/>
                    <a:pt x="11786" y="11009"/>
                  </a:cubicBezTo>
                  <a:cubicBezTo>
                    <a:pt x="11621" y="10845"/>
                    <a:pt x="11402" y="10757"/>
                    <a:pt x="11179" y="10757"/>
                  </a:cubicBezTo>
                  <a:close/>
                  <a:moveTo>
                    <a:pt x="3632" y="5926"/>
                  </a:moveTo>
                  <a:cubicBezTo>
                    <a:pt x="3667" y="5926"/>
                    <a:pt x="3696" y="5956"/>
                    <a:pt x="3696" y="5992"/>
                  </a:cubicBezTo>
                  <a:lnTo>
                    <a:pt x="3696" y="12526"/>
                  </a:lnTo>
                  <a:cubicBezTo>
                    <a:pt x="3698" y="12564"/>
                    <a:pt x="3666" y="12594"/>
                    <a:pt x="3630" y="12594"/>
                  </a:cubicBezTo>
                  <a:lnTo>
                    <a:pt x="1038" y="12594"/>
                  </a:lnTo>
                  <a:cubicBezTo>
                    <a:pt x="1000" y="12594"/>
                    <a:pt x="970" y="12564"/>
                    <a:pt x="970" y="12526"/>
                  </a:cubicBezTo>
                  <a:lnTo>
                    <a:pt x="970" y="5992"/>
                  </a:lnTo>
                  <a:cubicBezTo>
                    <a:pt x="970" y="5957"/>
                    <a:pt x="999" y="5926"/>
                    <a:pt x="1035" y="5926"/>
                  </a:cubicBezTo>
                  <a:cubicBezTo>
                    <a:pt x="1036" y="5926"/>
                    <a:pt x="1037" y="5926"/>
                    <a:pt x="1038" y="5926"/>
                  </a:cubicBezTo>
                  <a:lnTo>
                    <a:pt x="3630" y="5926"/>
                  </a:lnTo>
                  <a:cubicBezTo>
                    <a:pt x="3631" y="5926"/>
                    <a:pt x="3631" y="5926"/>
                    <a:pt x="3632" y="5926"/>
                  </a:cubicBezTo>
                  <a:close/>
                  <a:moveTo>
                    <a:pt x="10926" y="12863"/>
                  </a:moveTo>
                  <a:cubicBezTo>
                    <a:pt x="10805" y="12863"/>
                    <a:pt x="10710" y="12970"/>
                    <a:pt x="10725" y="13091"/>
                  </a:cubicBezTo>
                  <a:cubicBezTo>
                    <a:pt x="10740" y="13194"/>
                    <a:pt x="10828" y="13268"/>
                    <a:pt x="10931" y="13268"/>
                  </a:cubicBezTo>
                  <a:cubicBezTo>
                    <a:pt x="10932" y="13268"/>
                    <a:pt x="10933" y="13268"/>
                    <a:pt x="10934" y="13268"/>
                  </a:cubicBezTo>
                  <a:lnTo>
                    <a:pt x="11426" y="13268"/>
                  </a:lnTo>
                  <a:cubicBezTo>
                    <a:pt x="11427" y="13268"/>
                    <a:pt x="11428" y="13268"/>
                    <a:pt x="11429" y="13268"/>
                  </a:cubicBezTo>
                  <a:cubicBezTo>
                    <a:pt x="11531" y="13268"/>
                    <a:pt x="11619" y="13194"/>
                    <a:pt x="11635" y="13091"/>
                  </a:cubicBezTo>
                  <a:cubicBezTo>
                    <a:pt x="11650" y="12970"/>
                    <a:pt x="11555" y="12863"/>
                    <a:pt x="11434" y="12863"/>
                  </a:cubicBezTo>
                  <a:close/>
                  <a:moveTo>
                    <a:pt x="12498" y="9651"/>
                  </a:moveTo>
                  <a:lnTo>
                    <a:pt x="12498" y="13431"/>
                  </a:lnTo>
                  <a:lnTo>
                    <a:pt x="9854" y="13431"/>
                  </a:lnTo>
                  <a:lnTo>
                    <a:pt x="9854" y="9651"/>
                  </a:lnTo>
                  <a:close/>
                  <a:moveTo>
                    <a:pt x="3623" y="13"/>
                  </a:moveTo>
                  <a:cubicBezTo>
                    <a:pt x="3365" y="13"/>
                    <a:pt x="3157" y="221"/>
                    <a:pt x="3157" y="477"/>
                  </a:cubicBezTo>
                  <a:lnTo>
                    <a:pt x="3157" y="5520"/>
                  </a:lnTo>
                  <a:lnTo>
                    <a:pt x="1011" y="5520"/>
                  </a:lnTo>
                  <a:cubicBezTo>
                    <a:pt x="750" y="5520"/>
                    <a:pt x="538" y="5732"/>
                    <a:pt x="538" y="5992"/>
                  </a:cubicBezTo>
                  <a:lnTo>
                    <a:pt x="538" y="6573"/>
                  </a:lnTo>
                  <a:lnTo>
                    <a:pt x="225" y="6573"/>
                  </a:lnTo>
                  <a:cubicBezTo>
                    <a:pt x="224" y="6573"/>
                    <a:pt x="223" y="6573"/>
                    <a:pt x="222" y="6573"/>
                  </a:cubicBezTo>
                  <a:cubicBezTo>
                    <a:pt x="118" y="6573"/>
                    <a:pt x="31" y="6649"/>
                    <a:pt x="16" y="6750"/>
                  </a:cubicBezTo>
                  <a:cubicBezTo>
                    <a:pt x="1" y="6871"/>
                    <a:pt x="96" y="6978"/>
                    <a:pt x="217" y="6978"/>
                  </a:cubicBezTo>
                  <a:lnTo>
                    <a:pt x="539" y="6978"/>
                  </a:lnTo>
                  <a:lnTo>
                    <a:pt x="539" y="11297"/>
                  </a:lnTo>
                  <a:lnTo>
                    <a:pt x="225" y="11297"/>
                  </a:lnTo>
                  <a:cubicBezTo>
                    <a:pt x="224" y="11297"/>
                    <a:pt x="223" y="11297"/>
                    <a:pt x="222" y="11297"/>
                  </a:cubicBezTo>
                  <a:cubicBezTo>
                    <a:pt x="118" y="11297"/>
                    <a:pt x="31" y="11373"/>
                    <a:pt x="16" y="11474"/>
                  </a:cubicBezTo>
                  <a:cubicBezTo>
                    <a:pt x="1" y="11596"/>
                    <a:pt x="96" y="11702"/>
                    <a:pt x="217" y="11702"/>
                  </a:cubicBezTo>
                  <a:lnTo>
                    <a:pt x="539" y="11702"/>
                  </a:lnTo>
                  <a:lnTo>
                    <a:pt x="539" y="13574"/>
                  </a:lnTo>
                  <a:cubicBezTo>
                    <a:pt x="537" y="13677"/>
                    <a:pt x="613" y="13767"/>
                    <a:pt x="717" y="13781"/>
                  </a:cubicBezTo>
                  <a:cubicBezTo>
                    <a:pt x="726" y="13782"/>
                    <a:pt x="734" y="13783"/>
                    <a:pt x="743" y="13783"/>
                  </a:cubicBezTo>
                  <a:cubicBezTo>
                    <a:pt x="852" y="13783"/>
                    <a:pt x="944" y="13694"/>
                    <a:pt x="944" y="13581"/>
                  </a:cubicBezTo>
                  <a:lnTo>
                    <a:pt x="944" y="12993"/>
                  </a:lnTo>
                  <a:cubicBezTo>
                    <a:pt x="966" y="12996"/>
                    <a:pt x="989" y="12999"/>
                    <a:pt x="1011" y="12999"/>
                  </a:cubicBezTo>
                  <a:lnTo>
                    <a:pt x="1322" y="12999"/>
                  </a:lnTo>
                  <a:lnTo>
                    <a:pt x="1322" y="13575"/>
                  </a:lnTo>
                  <a:cubicBezTo>
                    <a:pt x="1320" y="13679"/>
                    <a:pt x="1395" y="13768"/>
                    <a:pt x="1499" y="13784"/>
                  </a:cubicBezTo>
                  <a:cubicBezTo>
                    <a:pt x="1507" y="13785"/>
                    <a:pt x="1515" y="13785"/>
                    <a:pt x="1524" y="13785"/>
                  </a:cubicBezTo>
                  <a:cubicBezTo>
                    <a:pt x="1634" y="13785"/>
                    <a:pt x="1727" y="13696"/>
                    <a:pt x="1727" y="13582"/>
                  </a:cubicBezTo>
                  <a:lnTo>
                    <a:pt x="1727" y="12999"/>
                  </a:lnTo>
                  <a:lnTo>
                    <a:pt x="2131" y="12999"/>
                  </a:lnTo>
                  <a:lnTo>
                    <a:pt x="2131" y="13575"/>
                  </a:lnTo>
                  <a:cubicBezTo>
                    <a:pt x="2130" y="13679"/>
                    <a:pt x="2205" y="13768"/>
                    <a:pt x="2309" y="13784"/>
                  </a:cubicBezTo>
                  <a:cubicBezTo>
                    <a:pt x="2317" y="13785"/>
                    <a:pt x="2325" y="13785"/>
                    <a:pt x="2333" y="13785"/>
                  </a:cubicBezTo>
                  <a:cubicBezTo>
                    <a:pt x="2444" y="13785"/>
                    <a:pt x="2536" y="13696"/>
                    <a:pt x="2536" y="13582"/>
                  </a:cubicBezTo>
                  <a:lnTo>
                    <a:pt x="2536" y="12999"/>
                  </a:lnTo>
                  <a:lnTo>
                    <a:pt x="2915" y="12999"/>
                  </a:lnTo>
                  <a:lnTo>
                    <a:pt x="2915" y="13575"/>
                  </a:lnTo>
                  <a:cubicBezTo>
                    <a:pt x="2912" y="13679"/>
                    <a:pt x="2989" y="13768"/>
                    <a:pt x="3091" y="13784"/>
                  </a:cubicBezTo>
                  <a:cubicBezTo>
                    <a:pt x="3099" y="13785"/>
                    <a:pt x="3107" y="13785"/>
                    <a:pt x="3116" y="13785"/>
                  </a:cubicBezTo>
                  <a:cubicBezTo>
                    <a:pt x="3226" y="13785"/>
                    <a:pt x="3320" y="13696"/>
                    <a:pt x="3320" y="13582"/>
                  </a:cubicBezTo>
                  <a:lnTo>
                    <a:pt x="3320" y="12999"/>
                  </a:lnTo>
                  <a:lnTo>
                    <a:pt x="3630" y="12999"/>
                  </a:lnTo>
                  <a:cubicBezTo>
                    <a:pt x="3653" y="12999"/>
                    <a:pt x="3674" y="12996"/>
                    <a:pt x="3698" y="12993"/>
                  </a:cubicBezTo>
                  <a:lnTo>
                    <a:pt x="3698" y="13575"/>
                  </a:lnTo>
                  <a:cubicBezTo>
                    <a:pt x="3696" y="13679"/>
                    <a:pt x="3771" y="13768"/>
                    <a:pt x="3875" y="13783"/>
                  </a:cubicBezTo>
                  <a:cubicBezTo>
                    <a:pt x="3884" y="13784"/>
                    <a:pt x="3892" y="13784"/>
                    <a:pt x="3901" y="13784"/>
                  </a:cubicBezTo>
                  <a:cubicBezTo>
                    <a:pt x="4011" y="13784"/>
                    <a:pt x="4102" y="13694"/>
                    <a:pt x="4102" y="13582"/>
                  </a:cubicBezTo>
                  <a:lnTo>
                    <a:pt x="4102" y="9135"/>
                  </a:lnTo>
                  <a:lnTo>
                    <a:pt x="4804" y="9675"/>
                  </a:lnTo>
                  <a:cubicBezTo>
                    <a:pt x="4828" y="9695"/>
                    <a:pt x="4856" y="9711"/>
                    <a:pt x="4885" y="9725"/>
                  </a:cubicBezTo>
                  <a:lnTo>
                    <a:pt x="4885" y="10001"/>
                  </a:lnTo>
                  <a:cubicBezTo>
                    <a:pt x="4602" y="10088"/>
                    <a:pt x="4396" y="10368"/>
                    <a:pt x="4396" y="10698"/>
                  </a:cubicBezTo>
                  <a:cubicBezTo>
                    <a:pt x="4396" y="11029"/>
                    <a:pt x="4604" y="11307"/>
                    <a:pt x="4886" y="11395"/>
                  </a:cubicBezTo>
                  <a:lnTo>
                    <a:pt x="4886" y="11750"/>
                  </a:lnTo>
                  <a:cubicBezTo>
                    <a:pt x="4883" y="11840"/>
                    <a:pt x="4945" y="11921"/>
                    <a:pt x="5033" y="11944"/>
                  </a:cubicBezTo>
                  <a:cubicBezTo>
                    <a:pt x="5047" y="11947"/>
                    <a:pt x="5061" y="11949"/>
                    <a:pt x="5074" y="11949"/>
                  </a:cubicBezTo>
                  <a:cubicBezTo>
                    <a:pt x="5179" y="11949"/>
                    <a:pt x="5264" y="11858"/>
                    <a:pt x="5264" y="11745"/>
                  </a:cubicBezTo>
                  <a:lnTo>
                    <a:pt x="5264" y="11394"/>
                  </a:lnTo>
                  <a:cubicBezTo>
                    <a:pt x="5573" y="11304"/>
                    <a:pt x="5787" y="11021"/>
                    <a:pt x="5787" y="10698"/>
                  </a:cubicBezTo>
                  <a:cubicBezTo>
                    <a:pt x="5787" y="10374"/>
                    <a:pt x="5573" y="10090"/>
                    <a:pt x="5264" y="10001"/>
                  </a:cubicBezTo>
                  <a:lnTo>
                    <a:pt x="5264" y="9737"/>
                  </a:lnTo>
                  <a:cubicBezTo>
                    <a:pt x="5292" y="9724"/>
                    <a:pt x="5318" y="9707"/>
                    <a:pt x="5344" y="9688"/>
                  </a:cubicBezTo>
                  <a:lnTo>
                    <a:pt x="6784" y="8580"/>
                  </a:lnTo>
                  <a:cubicBezTo>
                    <a:pt x="6897" y="8492"/>
                    <a:pt x="6964" y="8357"/>
                    <a:pt x="6964" y="8213"/>
                  </a:cubicBezTo>
                  <a:lnTo>
                    <a:pt x="6964" y="2052"/>
                  </a:lnTo>
                  <a:cubicBezTo>
                    <a:pt x="6964" y="1948"/>
                    <a:pt x="6884" y="1858"/>
                    <a:pt x="6781" y="1855"/>
                  </a:cubicBezTo>
                  <a:cubicBezTo>
                    <a:pt x="6779" y="1855"/>
                    <a:pt x="6777" y="1855"/>
                    <a:pt x="6775" y="1855"/>
                  </a:cubicBezTo>
                  <a:cubicBezTo>
                    <a:pt x="6671" y="1855"/>
                    <a:pt x="6586" y="1939"/>
                    <a:pt x="6586" y="2043"/>
                  </a:cubicBezTo>
                  <a:lnTo>
                    <a:pt x="6586" y="8208"/>
                  </a:lnTo>
                  <a:cubicBezTo>
                    <a:pt x="6586" y="8227"/>
                    <a:pt x="6578" y="8244"/>
                    <a:pt x="6563" y="8256"/>
                  </a:cubicBezTo>
                  <a:lnTo>
                    <a:pt x="5118" y="9367"/>
                  </a:lnTo>
                  <a:cubicBezTo>
                    <a:pt x="5107" y="9375"/>
                    <a:pt x="5095" y="9380"/>
                    <a:pt x="5082" y="9380"/>
                  </a:cubicBezTo>
                  <a:cubicBezTo>
                    <a:pt x="5069" y="9380"/>
                    <a:pt x="5057" y="9375"/>
                    <a:pt x="5046" y="9367"/>
                  </a:cubicBezTo>
                  <a:lnTo>
                    <a:pt x="4104" y="8642"/>
                  </a:lnTo>
                  <a:lnTo>
                    <a:pt x="4104" y="5992"/>
                  </a:lnTo>
                  <a:cubicBezTo>
                    <a:pt x="4104" y="5732"/>
                    <a:pt x="3892" y="5520"/>
                    <a:pt x="3631" y="5520"/>
                  </a:cubicBezTo>
                  <a:lnTo>
                    <a:pt x="3591" y="5520"/>
                  </a:lnTo>
                  <a:lnTo>
                    <a:pt x="3591" y="477"/>
                  </a:lnTo>
                  <a:cubicBezTo>
                    <a:pt x="3591" y="446"/>
                    <a:pt x="3617" y="418"/>
                    <a:pt x="3650" y="418"/>
                  </a:cubicBezTo>
                  <a:lnTo>
                    <a:pt x="6526" y="418"/>
                  </a:lnTo>
                  <a:cubicBezTo>
                    <a:pt x="6559" y="418"/>
                    <a:pt x="6586" y="446"/>
                    <a:pt x="6586" y="477"/>
                  </a:cubicBezTo>
                  <a:lnTo>
                    <a:pt x="6586" y="1257"/>
                  </a:lnTo>
                  <a:cubicBezTo>
                    <a:pt x="6585" y="1361"/>
                    <a:pt x="6660" y="1450"/>
                    <a:pt x="6763" y="1466"/>
                  </a:cubicBezTo>
                  <a:cubicBezTo>
                    <a:pt x="6772" y="1467"/>
                    <a:pt x="6780" y="1467"/>
                    <a:pt x="6788" y="1467"/>
                  </a:cubicBezTo>
                  <a:cubicBezTo>
                    <a:pt x="6899" y="1467"/>
                    <a:pt x="6991" y="1378"/>
                    <a:pt x="6991" y="1264"/>
                  </a:cubicBezTo>
                  <a:lnTo>
                    <a:pt x="6991" y="477"/>
                  </a:lnTo>
                  <a:cubicBezTo>
                    <a:pt x="6991" y="221"/>
                    <a:pt x="6782" y="13"/>
                    <a:pt x="6526" y="13"/>
                  </a:cubicBezTo>
                  <a:close/>
                  <a:moveTo>
                    <a:pt x="11755" y="0"/>
                  </a:moveTo>
                  <a:cubicBezTo>
                    <a:pt x="11645" y="0"/>
                    <a:pt x="11554" y="90"/>
                    <a:pt x="11554" y="202"/>
                  </a:cubicBezTo>
                  <a:lnTo>
                    <a:pt x="11554" y="3146"/>
                  </a:lnTo>
                  <a:lnTo>
                    <a:pt x="11369" y="3146"/>
                  </a:lnTo>
                  <a:cubicBezTo>
                    <a:pt x="11113" y="3146"/>
                    <a:pt x="10906" y="3353"/>
                    <a:pt x="10906" y="3610"/>
                  </a:cubicBezTo>
                  <a:lnTo>
                    <a:pt x="10906" y="3934"/>
                  </a:lnTo>
                  <a:cubicBezTo>
                    <a:pt x="10823" y="3937"/>
                    <a:pt x="10741" y="3948"/>
                    <a:pt x="10662" y="3968"/>
                  </a:cubicBezTo>
                  <a:lnTo>
                    <a:pt x="10662" y="238"/>
                  </a:lnTo>
                  <a:cubicBezTo>
                    <a:pt x="10664" y="146"/>
                    <a:pt x="10604" y="65"/>
                    <a:pt x="10517" y="36"/>
                  </a:cubicBezTo>
                  <a:cubicBezTo>
                    <a:pt x="10493" y="30"/>
                    <a:pt x="10470" y="26"/>
                    <a:pt x="10447" y="26"/>
                  </a:cubicBezTo>
                  <a:cubicBezTo>
                    <a:pt x="10328" y="26"/>
                    <a:pt x="10230" y="117"/>
                    <a:pt x="10230" y="230"/>
                  </a:cubicBezTo>
                  <a:lnTo>
                    <a:pt x="10230" y="1342"/>
                  </a:lnTo>
                  <a:cubicBezTo>
                    <a:pt x="10210" y="1339"/>
                    <a:pt x="10188" y="1337"/>
                    <a:pt x="10166" y="1337"/>
                  </a:cubicBezTo>
                  <a:lnTo>
                    <a:pt x="8292" y="1337"/>
                  </a:lnTo>
                  <a:cubicBezTo>
                    <a:pt x="8272" y="1337"/>
                    <a:pt x="8252" y="1339"/>
                    <a:pt x="8233" y="1342"/>
                  </a:cubicBezTo>
                  <a:lnTo>
                    <a:pt x="8233" y="155"/>
                  </a:lnTo>
                  <a:cubicBezTo>
                    <a:pt x="8233" y="140"/>
                    <a:pt x="8227" y="126"/>
                    <a:pt x="8217" y="116"/>
                  </a:cubicBezTo>
                  <a:cubicBezTo>
                    <a:pt x="8156" y="53"/>
                    <a:pt x="8090" y="27"/>
                    <a:pt x="8030" y="27"/>
                  </a:cubicBezTo>
                  <a:cubicBezTo>
                    <a:pt x="7919" y="27"/>
                    <a:pt x="7828" y="118"/>
                    <a:pt x="7828" y="230"/>
                  </a:cubicBezTo>
                  <a:lnTo>
                    <a:pt x="7828" y="8688"/>
                  </a:lnTo>
                  <a:cubicBezTo>
                    <a:pt x="7828" y="8704"/>
                    <a:pt x="7832" y="8717"/>
                    <a:pt x="7843" y="8728"/>
                  </a:cubicBezTo>
                  <a:cubicBezTo>
                    <a:pt x="7904" y="8791"/>
                    <a:pt x="7970" y="8817"/>
                    <a:pt x="8030" y="8817"/>
                  </a:cubicBezTo>
                  <a:cubicBezTo>
                    <a:pt x="8142" y="8817"/>
                    <a:pt x="8233" y="8726"/>
                    <a:pt x="8233" y="8613"/>
                  </a:cubicBezTo>
                  <a:lnTo>
                    <a:pt x="8233" y="1801"/>
                  </a:lnTo>
                  <a:cubicBezTo>
                    <a:pt x="8233" y="1768"/>
                    <a:pt x="8259" y="1741"/>
                    <a:pt x="8292" y="1741"/>
                  </a:cubicBezTo>
                  <a:lnTo>
                    <a:pt x="10171" y="1741"/>
                  </a:lnTo>
                  <a:cubicBezTo>
                    <a:pt x="10204" y="1741"/>
                    <a:pt x="10230" y="1768"/>
                    <a:pt x="10230" y="1801"/>
                  </a:cubicBezTo>
                  <a:lnTo>
                    <a:pt x="10230" y="4147"/>
                  </a:lnTo>
                  <a:cubicBezTo>
                    <a:pt x="10241" y="4150"/>
                    <a:pt x="10243" y="4153"/>
                    <a:pt x="10243" y="4157"/>
                  </a:cubicBezTo>
                  <a:cubicBezTo>
                    <a:pt x="9883" y="4393"/>
                    <a:pt x="9665" y="4795"/>
                    <a:pt x="9664" y="5226"/>
                  </a:cubicBezTo>
                  <a:lnTo>
                    <a:pt x="9664" y="5687"/>
                  </a:lnTo>
                  <a:cubicBezTo>
                    <a:pt x="9665" y="6118"/>
                    <a:pt x="9883" y="6520"/>
                    <a:pt x="10243" y="6758"/>
                  </a:cubicBezTo>
                  <a:cubicBezTo>
                    <a:pt x="10243" y="6760"/>
                    <a:pt x="10243" y="6763"/>
                    <a:pt x="10230" y="6768"/>
                  </a:cubicBezTo>
                  <a:lnTo>
                    <a:pt x="10230" y="9246"/>
                  </a:lnTo>
                  <a:lnTo>
                    <a:pt x="9397" y="9246"/>
                  </a:lnTo>
                  <a:cubicBezTo>
                    <a:pt x="9393" y="9245"/>
                    <a:pt x="9389" y="9245"/>
                    <a:pt x="9385" y="9245"/>
                  </a:cubicBezTo>
                  <a:cubicBezTo>
                    <a:pt x="9278" y="9245"/>
                    <a:pt x="9191" y="9333"/>
                    <a:pt x="9194" y="9440"/>
                  </a:cubicBezTo>
                  <a:cubicBezTo>
                    <a:pt x="9194" y="9551"/>
                    <a:pt x="9397" y="9623"/>
                    <a:pt x="9397" y="9623"/>
                  </a:cubicBezTo>
                  <a:lnTo>
                    <a:pt x="9448" y="9623"/>
                  </a:lnTo>
                  <a:lnTo>
                    <a:pt x="9448" y="10488"/>
                  </a:lnTo>
                  <a:lnTo>
                    <a:pt x="8292" y="10488"/>
                  </a:lnTo>
                  <a:cubicBezTo>
                    <a:pt x="8259" y="10488"/>
                    <a:pt x="8233" y="10462"/>
                    <a:pt x="8233" y="10429"/>
                  </a:cubicBezTo>
                  <a:lnTo>
                    <a:pt x="8233" y="9388"/>
                  </a:lnTo>
                  <a:cubicBezTo>
                    <a:pt x="8234" y="9285"/>
                    <a:pt x="8158" y="9195"/>
                    <a:pt x="8056" y="9179"/>
                  </a:cubicBezTo>
                  <a:cubicBezTo>
                    <a:pt x="8047" y="9178"/>
                    <a:pt x="8039" y="9178"/>
                    <a:pt x="8031" y="9178"/>
                  </a:cubicBezTo>
                  <a:cubicBezTo>
                    <a:pt x="7921" y="9178"/>
                    <a:pt x="7828" y="9267"/>
                    <a:pt x="7828" y="9381"/>
                  </a:cubicBezTo>
                  <a:lnTo>
                    <a:pt x="7828" y="10429"/>
                  </a:lnTo>
                  <a:cubicBezTo>
                    <a:pt x="7828" y="10685"/>
                    <a:pt x="8036" y="10894"/>
                    <a:pt x="8292" y="10894"/>
                  </a:cubicBezTo>
                  <a:lnTo>
                    <a:pt x="9448" y="10894"/>
                  </a:lnTo>
                  <a:lnTo>
                    <a:pt x="9448" y="13431"/>
                  </a:lnTo>
                  <a:lnTo>
                    <a:pt x="9337" y="13431"/>
                  </a:lnTo>
                  <a:cubicBezTo>
                    <a:pt x="9303" y="13431"/>
                    <a:pt x="9272" y="13445"/>
                    <a:pt x="9252" y="13471"/>
                  </a:cubicBezTo>
                  <a:cubicBezTo>
                    <a:pt x="9106" y="13641"/>
                    <a:pt x="9224" y="13836"/>
                    <a:pt x="9388" y="13836"/>
                  </a:cubicBezTo>
                  <a:lnTo>
                    <a:pt x="13685" y="13836"/>
                  </a:lnTo>
                  <a:cubicBezTo>
                    <a:pt x="13718" y="13836"/>
                    <a:pt x="13748" y="13821"/>
                    <a:pt x="13770" y="13796"/>
                  </a:cubicBezTo>
                  <a:cubicBezTo>
                    <a:pt x="13915" y="13626"/>
                    <a:pt x="13797" y="13431"/>
                    <a:pt x="13633" y="13431"/>
                  </a:cubicBezTo>
                  <a:lnTo>
                    <a:pt x="12902" y="13431"/>
                  </a:lnTo>
                  <a:lnTo>
                    <a:pt x="12902" y="9651"/>
                  </a:lnTo>
                  <a:lnTo>
                    <a:pt x="13597" y="9651"/>
                  </a:lnTo>
                  <a:cubicBezTo>
                    <a:pt x="13598" y="9651"/>
                    <a:pt x="13599" y="9651"/>
                    <a:pt x="13600" y="9651"/>
                  </a:cubicBezTo>
                  <a:cubicBezTo>
                    <a:pt x="13702" y="9651"/>
                    <a:pt x="13790" y="9576"/>
                    <a:pt x="13804" y="9473"/>
                  </a:cubicBezTo>
                  <a:cubicBezTo>
                    <a:pt x="13820" y="9354"/>
                    <a:pt x="13728" y="9247"/>
                    <a:pt x="13607" y="9246"/>
                  </a:cubicBezTo>
                  <a:lnTo>
                    <a:pt x="10662" y="9246"/>
                  </a:lnTo>
                  <a:lnTo>
                    <a:pt x="10662" y="6942"/>
                  </a:lnTo>
                  <a:cubicBezTo>
                    <a:pt x="10733" y="6959"/>
                    <a:pt x="10806" y="6971"/>
                    <a:pt x="10878" y="6975"/>
                  </a:cubicBezTo>
                  <a:lnTo>
                    <a:pt x="10878" y="7816"/>
                  </a:lnTo>
                  <a:cubicBezTo>
                    <a:pt x="10877" y="7920"/>
                    <a:pt x="10953" y="8010"/>
                    <a:pt x="11055" y="8025"/>
                  </a:cubicBezTo>
                  <a:cubicBezTo>
                    <a:pt x="11064" y="8026"/>
                    <a:pt x="11072" y="8027"/>
                    <a:pt x="11080" y="8027"/>
                  </a:cubicBezTo>
                  <a:cubicBezTo>
                    <a:pt x="11190" y="8027"/>
                    <a:pt x="11283" y="7938"/>
                    <a:pt x="11283" y="7824"/>
                  </a:cubicBezTo>
                  <a:lnTo>
                    <a:pt x="11283" y="6978"/>
                  </a:lnTo>
                  <a:lnTo>
                    <a:pt x="11554" y="6978"/>
                  </a:lnTo>
                  <a:lnTo>
                    <a:pt x="11554" y="7815"/>
                  </a:lnTo>
                  <a:cubicBezTo>
                    <a:pt x="11552" y="7920"/>
                    <a:pt x="11627" y="8010"/>
                    <a:pt x="11731" y="8024"/>
                  </a:cubicBezTo>
                  <a:cubicBezTo>
                    <a:pt x="11740" y="8025"/>
                    <a:pt x="11749" y="8026"/>
                    <a:pt x="11758" y="8026"/>
                  </a:cubicBezTo>
                  <a:cubicBezTo>
                    <a:pt x="11867" y="8026"/>
                    <a:pt x="11959" y="7936"/>
                    <a:pt x="11959" y="7824"/>
                  </a:cubicBezTo>
                  <a:lnTo>
                    <a:pt x="11959" y="6977"/>
                  </a:lnTo>
                  <a:lnTo>
                    <a:pt x="12228" y="6977"/>
                  </a:lnTo>
                  <a:lnTo>
                    <a:pt x="12228" y="7824"/>
                  </a:lnTo>
                  <a:cubicBezTo>
                    <a:pt x="12228" y="7936"/>
                    <a:pt x="12325" y="8027"/>
                    <a:pt x="12445" y="8027"/>
                  </a:cubicBezTo>
                  <a:cubicBezTo>
                    <a:pt x="12468" y="8027"/>
                    <a:pt x="12491" y="8024"/>
                    <a:pt x="12515" y="8017"/>
                  </a:cubicBezTo>
                  <a:cubicBezTo>
                    <a:pt x="12601" y="7989"/>
                    <a:pt x="12660" y="7907"/>
                    <a:pt x="12660" y="7815"/>
                  </a:cubicBezTo>
                  <a:lnTo>
                    <a:pt x="12660" y="6959"/>
                  </a:lnTo>
                  <a:cubicBezTo>
                    <a:pt x="13327" y="6917"/>
                    <a:pt x="13848" y="6364"/>
                    <a:pt x="13849" y="5694"/>
                  </a:cubicBezTo>
                  <a:lnTo>
                    <a:pt x="13849" y="5213"/>
                  </a:lnTo>
                  <a:cubicBezTo>
                    <a:pt x="13849" y="4523"/>
                    <a:pt x="13296" y="3960"/>
                    <a:pt x="12606" y="3932"/>
                  </a:cubicBezTo>
                  <a:lnTo>
                    <a:pt x="12606" y="3610"/>
                  </a:lnTo>
                  <a:cubicBezTo>
                    <a:pt x="12606" y="3353"/>
                    <a:pt x="12398" y="3146"/>
                    <a:pt x="12142" y="3146"/>
                  </a:cubicBezTo>
                  <a:lnTo>
                    <a:pt x="11959" y="3146"/>
                  </a:lnTo>
                  <a:lnTo>
                    <a:pt x="11959" y="211"/>
                  </a:lnTo>
                  <a:cubicBezTo>
                    <a:pt x="11960" y="106"/>
                    <a:pt x="11884" y="16"/>
                    <a:pt x="11782" y="2"/>
                  </a:cubicBezTo>
                  <a:cubicBezTo>
                    <a:pt x="11773" y="1"/>
                    <a:pt x="11764" y="0"/>
                    <a:pt x="1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50"/>
          <p:cNvSpPr txBox="1">
            <a:spLocks noGrp="1"/>
          </p:cNvSpPr>
          <p:nvPr>
            <p:ph type="title"/>
          </p:nvPr>
        </p:nvSpPr>
        <p:spPr>
          <a:xfrm>
            <a:off x="701002" y="116755"/>
            <a:ext cx="7704000" cy="564300"/>
          </a:xfrm>
          <a:prstGeom prst="rect">
            <a:avLst/>
          </a:prstGeom>
        </p:spPr>
        <p:txBody>
          <a:bodyPr spcFirstLastPara="1" wrap="square" lIns="91425" tIns="91425" rIns="91425" bIns="91425" anchor="ctr" anchorCtr="0">
            <a:noAutofit/>
          </a:bodyPr>
          <a:lstStyle/>
          <a:p>
            <a:pPr marL="457200" algn="just">
              <a:lnSpc>
                <a:spcPct val="150000"/>
              </a:lnSpc>
              <a:spcAft>
                <a:spcPts val="1000"/>
              </a:spcAft>
            </a:pP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Bidan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dukungan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pemberian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ASI </a:t>
            </a:r>
            <a:r>
              <a:rPr lang="es-ES_tradnl" sz="18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s-ES_tradnl"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71" name="Google Shape;1571;p50"/>
          <p:cNvCxnSpPr>
            <a:endCxn id="1572" idx="1"/>
          </p:cNvCxnSpPr>
          <p:nvPr/>
        </p:nvCxnSpPr>
        <p:spPr>
          <a:xfrm>
            <a:off x="718104" y="2886004"/>
            <a:ext cx="783600" cy="1800"/>
          </a:xfrm>
          <a:prstGeom prst="straightConnector1">
            <a:avLst/>
          </a:prstGeom>
          <a:noFill/>
          <a:ln w="9525" cap="flat" cmpd="sng">
            <a:solidFill>
              <a:schemeClr val="dk1"/>
            </a:solidFill>
            <a:prstDash val="solid"/>
            <a:round/>
            <a:headEnd type="none" w="med" len="med"/>
            <a:tailEnd type="none" w="med" len="med"/>
          </a:ln>
        </p:spPr>
      </p:cxnSp>
      <p:sp>
        <p:nvSpPr>
          <p:cNvPr id="1573" name="Google Shape;1573;p50"/>
          <p:cNvSpPr txBox="1"/>
          <p:nvPr/>
        </p:nvSpPr>
        <p:spPr>
          <a:xfrm>
            <a:off x="1858729" y="1847105"/>
            <a:ext cx="1968300" cy="4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dirty="0">
                <a:solidFill>
                  <a:schemeClr val="dk1"/>
                </a:solidFill>
                <a:latin typeface="Merienda One"/>
                <a:ea typeface="Merienda One"/>
                <a:cs typeface="Merienda One"/>
                <a:sym typeface="Merienda One"/>
              </a:rPr>
              <a:t>1</a:t>
            </a:r>
            <a:endParaRPr sz="2000" dirty="0">
              <a:solidFill>
                <a:schemeClr val="dk1"/>
              </a:solidFill>
              <a:latin typeface="Merienda One"/>
              <a:ea typeface="Merienda One"/>
              <a:cs typeface="Merienda One"/>
              <a:sym typeface="Merienda One"/>
            </a:endParaRPr>
          </a:p>
        </p:txBody>
      </p:sp>
      <p:sp>
        <p:nvSpPr>
          <p:cNvPr id="1574" name="Google Shape;1574;p50"/>
          <p:cNvSpPr txBox="1"/>
          <p:nvPr/>
        </p:nvSpPr>
        <p:spPr>
          <a:xfrm>
            <a:off x="718704" y="3508929"/>
            <a:ext cx="1989600" cy="4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a:solidFill>
                  <a:schemeClr val="dk1"/>
                </a:solidFill>
                <a:latin typeface="Merienda One"/>
                <a:ea typeface="Merienda One"/>
                <a:cs typeface="Merienda One"/>
                <a:sym typeface="Merienda One"/>
              </a:rPr>
              <a:t>4</a:t>
            </a:r>
            <a:endParaRPr sz="2000" dirty="0">
              <a:solidFill>
                <a:schemeClr val="dk1"/>
              </a:solidFill>
              <a:latin typeface="Merienda One"/>
              <a:ea typeface="Merienda One"/>
              <a:cs typeface="Merienda One"/>
              <a:sym typeface="Merienda One"/>
            </a:endParaRPr>
          </a:p>
        </p:txBody>
      </p:sp>
      <p:sp>
        <p:nvSpPr>
          <p:cNvPr id="1575" name="Google Shape;1575;p50"/>
          <p:cNvSpPr txBox="1"/>
          <p:nvPr/>
        </p:nvSpPr>
        <p:spPr>
          <a:xfrm>
            <a:off x="2990152" y="3508929"/>
            <a:ext cx="1989600" cy="4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a:solidFill>
                  <a:schemeClr val="dk1"/>
                </a:solidFill>
                <a:latin typeface="Merienda One"/>
                <a:ea typeface="Merienda One"/>
                <a:cs typeface="Merienda One"/>
                <a:sym typeface="Merienda One"/>
              </a:rPr>
              <a:t>5</a:t>
            </a:r>
            <a:endParaRPr sz="2000" dirty="0">
              <a:solidFill>
                <a:schemeClr val="dk1"/>
              </a:solidFill>
              <a:latin typeface="Merienda One"/>
              <a:ea typeface="Merienda One"/>
              <a:cs typeface="Merienda One"/>
              <a:sym typeface="Merienda One"/>
            </a:endParaRPr>
          </a:p>
        </p:txBody>
      </p:sp>
      <p:sp>
        <p:nvSpPr>
          <p:cNvPr id="1576" name="Google Shape;1576;p50"/>
          <p:cNvSpPr txBox="1"/>
          <p:nvPr/>
        </p:nvSpPr>
        <p:spPr>
          <a:xfrm>
            <a:off x="4131831" y="1847105"/>
            <a:ext cx="1978200" cy="420600"/>
          </a:xfrm>
          <a:prstGeom prst="rect">
            <a:avLst/>
          </a:prstGeom>
          <a:noFill/>
          <a:ln w="9525" cap="flat" cmpd="sng">
            <a:solidFill>
              <a:schemeClr val="dk1"/>
            </a:solidFill>
            <a:prstDash val="solid"/>
            <a:round/>
            <a:headEnd type="none" w="sm" len="sm"/>
            <a:tailEnd type="none" w="sm" len="sm"/>
          </a:ln>
        </p:spPr>
        <p:txBody>
          <a:bodyPr spcFirstLastPara="1" wrap="square" lIns="45700" tIns="91425" rIns="45700" bIns="91425" anchor="ctr" anchorCtr="0">
            <a:noAutofit/>
          </a:bodyPr>
          <a:lstStyle/>
          <a:p>
            <a:pPr marL="0" lvl="0" indent="0" algn="ctr" rtl="0">
              <a:lnSpc>
                <a:spcPct val="100000"/>
              </a:lnSpc>
              <a:spcBef>
                <a:spcPts val="0"/>
              </a:spcBef>
              <a:spcAft>
                <a:spcPts val="0"/>
              </a:spcAft>
              <a:buNone/>
            </a:pPr>
            <a:r>
              <a:rPr lang="en" sz="2000" dirty="0">
                <a:solidFill>
                  <a:schemeClr val="dk1"/>
                </a:solidFill>
                <a:latin typeface="Merienda One"/>
                <a:ea typeface="Merienda One"/>
                <a:cs typeface="Merienda One"/>
                <a:sym typeface="Merienda One"/>
              </a:rPr>
              <a:t>2</a:t>
            </a:r>
            <a:endParaRPr sz="2000" dirty="0">
              <a:solidFill>
                <a:schemeClr val="dk1"/>
              </a:solidFill>
              <a:latin typeface="Merienda One"/>
              <a:ea typeface="Merienda One"/>
              <a:cs typeface="Merienda One"/>
              <a:sym typeface="Merienda One"/>
            </a:endParaRPr>
          </a:p>
        </p:txBody>
      </p:sp>
      <p:sp>
        <p:nvSpPr>
          <p:cNvPr id="1577" name="Google Shape;1577;p50"/>
          <p:cNvSpPr txBox="1"/>
          <p:nvPr/>
        </p:nvSpPr>
        <p:spPr>
          <a:xfrm>
            <a:off x="6421706" y="1847105"/>
            <a:ext cx="1995300" cy="420600"/>
          </a:xfrm>
          <a:prstGeom prst="rect">
            <a:avLst/>
          </a:prstGeom>
          <a:noFill/>
          <a:ln w="9525" cap="flat" cmpd="sng">
            <a:solidFill>
              <a:schemeClr val="dk1"/>
            </a:solidFill>
            <a:prstDash val="solid"/>
            <a:round/>
            <a:headEnd type="none" w="sm" len="sm"/>
            <a:tailEnd type="none" w="sm" len="sm"/>
          </a:ln>
        </p:spPr>
        <p:txBody>
          <a:bodyPr spcFirstLastPara="1" wrap="square" lIns="0" tIns="91425" rIns="0" bIns="91425" anchor="ctr" anchorCtr="0">
            <a:noAutofit/>
          </a:bodyPr>
          <a:lstStyle/>
          <a:p>
            <a:pPr marL="0" lvl="0" indent="0" algn="ctr" rtl="0">
              <a:lnSpc>
                <a:spcPct val="100000"/>
              </a:lnSpc>
              <a:spcBef>
                <a:spcPts val="0"/>
              </a:spcBef>
              <a:spcAft>
                <a:spcPts val="0"/>
              </a:spcAft>
              <a:buNone/>
            </a:pPr>
            <a:r>
              <a:rPr lang="en" sz="2000" dirty="0">
                <a:solidFill>
                  <a:schemeClr val="dk1"/>
                </a:solidFill>
                <a:latin typeface="Merienda One"/>
                <a:ea typeface="Merienda One"/>
                <a:cs typeface="Merienda One"/>
                <a:sym typeface="Merienda One"/>
              </a:rPr>
              <a:t>3</a:t>
            </a:r>
            <a:endParaRPr sz="2000" dirty="0">
              <a:solidFill>
                <a:schemeClr val="dk1"/>
              </a:solidFill>
              <a:latin typeface="Merienda One"/>
              <a:ea typeface="Merienda One"/>
              <a:cs typeface="Merienda One"/>
              <a:sym typeface="Merienda One"/>
            </a:endParaRPr>
          </a:p>
        </p:txBody>
      </p:sp>
      <p:sp>
        <p:nvSpPr>
          <p:cNvPr id="1578" name="Google Shape;1578;p50"/>
          <p:cNvSpPr txBox="1"/>
          <p:nvPr/>
        </p:nvSpPr>
        <p:spPr>
          <a:xfrm>
            <a:off x="5274293" y="3508929"/>
            <a:ext cx="1989600" cy="42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dirty="0">
                <a:solidFill>
                  <a:schemeClr val="dk1"/>
                </a:solidFill>
                <a:latin typeface="Merienda One"/>
                <a:ea typeface="Merienda One"/>
                <a:cs typeface="Merienda One"/>
                <a:sym typeface="Merienda One"/>
              </a:rPr>
              <a:t>6</a:t>
            </a:r>
            <a:endParaRPr sz="2000" dirty="0">
              <a:solidFill>
                <a:schemeClr val="dk1"/>
              </a:solidFill>
              <a:latin typeface="Merienda One"/>
              <a:ea typeface="Merienda One"/>
              <a:cs typeface="Merienda One"/>
              <a:sym typeface="Merienda One"/>
            </a:endParaRPr>
          </a:p>
        </p:txBody>
      </p:sp>
      <p:cxnSp>
        <p:nvCxnSpPr>
          <p:cNvPr id="1579" name="Google Shape;1579;p50"/>
          <p:cNvCxnSpPr/>
          <p:nvPr/>
        </p:nvCxnSpPr>
        <p:spPr>
          <a:xfrm rot="10800000">
            <a:off x="1710704" y="2748904"/>
            <a:ext cx="0" cy="277800"/>
          </a:xfrm>
          <a:prstGeom prst="straightConnector1">
            <a:avLst/>
          </a:prstGeom>
          <a:noFill/>
          <a:ln w="9525" cap="flat" cmpd="sng">
            <a:solidFill>
              <a:schemeClr val="dk1"/>
            </a:solidFill>
            <a:prstDash val="solid"/>
            <a:round/>
            <a:headEnd type="diamond" w="med" len="med"/>
            <a:tailEnd type="none" w="med" len="med"/>
          </a:ln>
        </p:spPr>
      </p:cxnSp>
      <p:cxnSp>
        <p:nvCxnSpPr>
          <p:cNvPr id="1580" name="Google Shape;1580;p50"/>
          <p:cNvCxnSpPr>
            <a:stCxn id="1573" idx="2"/>
            <a:endCxn id="1581" idx="0"/>
          </p:cNvCxnSpPr>
          <p:nvPr/>
        </p:nvCxnSpPr>
        <p:spPr>
          <a:xfrm>
            <a:off x="2842879" y="2267705"/>
            <a:ext cx="0" cy="408300"/>
          </a:xfrm>
          <a:prstGeom prst="straightConnector1">
            <a:avLst/>
          </a:prstGeom>
          <a:noFill/>
          <a:ln w="9525" cap="flat" cmpd="sng">
            <a:solidFill>
              <a:schemeClr val="dk1"/>
            </a:solidFill>
            <a:prstDash val="solid"/>
            <a:round/>
            <a:headEnd type="none" w="med" len="med"/>
            <a:tailEnd type="none" w="med" len="med"/>
          </a:ln>
        </p:spPr>
      </p:cxnSp>
      <p:cxnSp>
        <p:nvCxnSpPr>
          <p:cNvPr id="1582" name="Google Shape;1582;p50"/>
          <p:cNvCxnSpPr/>
          <p:nvPr/>
        </p:nvCxnSpPr>
        <p:spPr>
          <a:xfrm rot="10800000">
            <a:off x="3984948" y="2747104"/>
            <a:ext cx="0" cy="281400"/>
          </a:xfrm>
          <a:prstGeom prst="straightConnector1">
            <a:avLst/>
          </a:prstGeom>
          <a:noFill/>
          <a:ln w="9525" cap="flat" cmpd="sng">
            <a:solidFill>
              <a:schemeClr val="dk1"/>
            </a:solidFill>
            <a:prstDash val="solid"/>
            <a:round/>
            <a:headEnd type="diamond" w="med" len="med"/>
            <a:tailEnd type="none" w="med" len="med"/>
          </a:ln>
        </p:spPr>
      </p:cxnSp>
      <p:cxnSp>
        <p:nvCxnSpPr>
          <p:cNvPr id="1583" name="Google Shape;1583;p50"/>
          <p:cNvCxnSpPr>
            <a:stCxn id="1576" idx="2"/>
            <a:endCxn id="1584" idx="0"/>
          </p:cNvCxnSpPr>
          <p:nvPr/>
        </p:nvCxnSpPr>
        <p:spPr>
          <a:xfrm>
            <a:off x="5120931" y="2267705"/>
            <a:ext cx="0" cy="408300"/>
          </a:xfrm>
          <a:prstGeom prst="straightConnector1">
            <a:avLst/>
          </a:prstGeom>
          <a:noFill/>
          <a:ln w="9525" cap="flat" cmpd="sng">
            <a:solidFill>
              <a:schemeClr val="dk1"/>
            </a:solidFill>
            <a:prstDash val="solid"/>
            <a:round/>
            <a:headEnd type="none" w="med" len="med"/>
            <a:tailEnd type="none" w="med" len="med"/>
          </a:ln>
        </p:spPr>
      </p:cxnSp>
      <p:cxnSp>
        <p:nvCxnSpPr>
          <p:cNvPr id="1585" name="Google Shape;1585;p50"/>
          <p:cNvCxnSpPr/>
          <p:nvPr/>
        </p:nvCxnSpPr>
        <p:spPr>
          <a:xfrm rot="10800000">
            <a:off x="6269093" y="2750104"/>
            <a:ext cx="0" cy="275400"/>
          </a:xfrm>
          <a:prstGeom prst="straightConnector1">
            <a:avLst/>
          </a:prstGeom>
          <a:noFill/>
          <a:ln w="9525" cap="flat" cmpd="sng">
            <a:solidFill>
              <a:schemeClr val="dk1"/>
            </a:solidFill>
            <a:prstDash val="solid"/>
            <a:round/>
            <a:headEnd type="diamond" w="med" len="med"/>
            <a:tailEnd type="none" w="med" len="med"/>
          </a:ln>
        </p:spPr>
      </p:cxnSp>
      <p:cxnSp>
        <p:nvCxnSpPr>
          <p:cNvPr id="1586" name="Google Shape;1586;p50"/>
          <p:cNvCxnSpPr>
            <a:stCxn id="1577" idx="2"/>
            <a:endCxn id="1587" idx="0"/>
          </p:cNvCxnSpPr>
          <p:nvPr/>
        </p:nvCxnSpPr>
        <p:spPr>
          <a:xfrm>
            <a:off x="7419356" y="2267705"/>
            <a:ext cx="0" cy="408300"/>
          </a:xfrm>
          <a:prstGeom prst="straightConnector1">
            <a:avLst/>
          </a:prstGeom>
          <a:noFill/>
          <a:ln w="9525" cap="flat" cmpd="sng">
            <a:solidFill>
              <a:srgbClr val="2F3536"/>
            </a:solidFill>
            <a:prstDash val="solid"/>
            <a:round/>
            <a:headEnd type="none" w="med" len="med"/>
            <a:tailEnd type="none" w="med" len="med"/>
          </a:ln>
        </p:spPr>
      </p:cxnSp>
      <p:sp>
        <p:nvSpPr>
          <p:cNvPr id="1588" name="Google Shape;1588;p50"/>
          <p:cNvSpPr txBox="1"/>
          <p:nvPr/>
        </p:nvSpPr>
        <p:spPr>
          <a:xfrm>
            <a:off x="541175" y="4309003"/>
            <a:ext cx="2301703" cy="483300"/>
          </a:xfrm>
          <a:prstGeom prst="rect">
            <a:avLst/>
          </a:prstGeom>
          <a:noFill/>
          <a:ln>
            <a:noFill/>
          </a:ln>
        </p:spPr>
        <p:txBody>
          <a:bodyPr spcFirstLastPara="1" wrap="square" lIns="91425" tIns="91425" rIns="91425" bIns="91425" anchor="ctr" anchorCtr="0">
            <a:noAutofit/>
          </a:bodyPr>
          <a:lstStyle/>
          <a:p>
            <a:pPr lvl="0"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Menempatkan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di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dekat</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kamar</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yang sama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rawat</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gabung</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roming</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in)</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9" name="Google Shape;1589;p50"/>
          <p:cNvSpPr txBox="1"/>
          <p:nvPr/>
        </p:nvSpPr>
        <p:spPr>
          <a:xfrm>
            <a:off x="6419906" y="1139930"/>
            <a:ext cx="1998900" cy="484500"/>
          </a:xfrm>
          <a:prstGeom prst="rect">
            <a:avLst/>
          </a:prstGeom>
          <a:noFill/>
          <a:ln>
            <a:noFill/>
          </a:ln>
        </p:spPr>
        <p:txBody>
          <a:bodyPr spcFirstLastPara="1" wrap="square" lIns="182875" tIns="91425" rIns="182875" bIns="91425" anchor="ctr" anchorCtr="0">
            <a:noAutofit/>
          </a:bodyPr>
          <a:lstStyle/>
          <a:p>
            <a:pPr lvl="0"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memberi</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0" name="Google Shape;1590;p50"/>
          <p:cNvSpPr txBox="1"/>
          <p:nvPr/>
        </p:nvSpPr>
        <p:spPr>
          <a:xfrm>
            <a:off x="2990152" y="4284076"/>
            <a:ext cx="1989600" cy="484500"/>
          </a:xfrm>
          <a:prstGeom prst="rect">
            <a:avLst/>
          </a:prstGeom>
          <a:noFill/>
          <a:ln>
            <a:noFill/>
          </a:ln>
        </p:spPr>
        <p:txBody>
          <a:bodyPr spcFirstLastPara="1" wrap="square" lIns="91425" tIns="91425" rIns="91425" bIns="91425" anchor="ctr" anchorCtr="0">
            <a:noAutofit/>
          </a:bodyPr>
          <a:lstStyle/>
          <a:p>
            <a:pPr lvl="0"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ASI pada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sesering</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dan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tanpa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dijadwalkan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1" name="Google Shape;1591;p50"/>
          <p:cNvSpPr txBox="1"/>
          <p:nvPr/>
        </p:nvSpPr>
        <p:spPr>
          <a:xfrm>
            <a:off x="5274593" y="4239360"/>
            <a:ext cx="1989000" cy="483300"/>
          </a:xfrm>
          <a:prstGeom prst="rect">
            <a:avLst/>
          </a:prstGeom>
          <a:noFill/>
          <a:ln>
            <a:noFill/>
          </a:ln>
        </p:spPr>
        <p:txBody>
          <a:bodyPr spcFirstLastPara="1" wrap="square" lIns="0" tIns="91425" rIns="0" bIns="91425" anchor="ctr" anchorCtr="0">
            <a:noAutofit/>
          </a:bodyPr>
          <a:lstStyle/>
          <a:p>
            <a:pPr lvl="0"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kolostrum</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dan ASI saja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menghindari</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susu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dan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dot</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empeng</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2" name="Google Shape;1592;p50"/>
          <p:cNvSpPr txBox="1"/>
          <p:nvPr/>
        </p:nvSpPr>
        <p:spPr>
          <a:xfrm>
            <a:off x="4126431" y="1139930"/>
            <a:ext cx="1989000" cy="484500"/>
          </a:xfrm>
          <a:prstGeom prst="rect">
            <a:avLst/>
          </a:prstGeom>
          <a:noFill/>
          <a:ln>
            <a:noFill/>
          </a:ln>
        </p:spPr>
        <p:txBody>
          <a:bodyPr spcFirstLastPara="1" wrap="square" lIns="0" tIns="91425" rIns="0" bIns="91425" anchor="ctr" anchorCtr="0">
            <a:noAutofit/>
          </a:bodyPr>
          <a:lstStyle/>
          <a:p>
            <a:pPr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Mengajarkan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cara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merawat</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payudara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sehat</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mencegah</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umum</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timbul</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solidFill>
                <a:schemeClr val="dk1"/>
              </a:solidFill>
              <a:latin typeface="Maven Pro"/>
              <a:ea typeface="Maven Pro"/>
              <a:cs typeface="Maven Pro"/>
              <a:sym typeface="Maven Pro"/>
            </a:endParaRPr>
          </a:p>
        </p:txBody>
      </p:sp>
      <p:sp>
        <p:nvSpPr>
          <p:cNvPr id="1593" name="Google Shape;1593;p50"/>
          <p:cNvSpPr txBox="1"/>
          <p:nvPr/>
        </p:nvSpPr>
        <p:spPr>
          <a:xfrm>
            <a:off x="1710704" y="1139930"/>
            <a:ext cx="2274243" cy="484200"/>
          </a:xfrm>
          <a:prstGeom prst="rect">
            <a:avLst/>
          </a:prstGeom>
          <a:noFill/>
          <a:ln>
            <a:noFill/>
          </a:ln>
        </p:spPr>
        <p:txBody>
          <a:bodyPr spcFirstLastPara="1" wrap="square" lIns="91425" tIns="91425" rIns="91425" bIns="91425" anchor="ctr" anchorCtr="0">
            <a:noAutofit/>
          </a:bodyPr>
          <a:lstStyle/>
          <a:p>
            <a:pPr algn="ct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Membiarkan</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bersama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ibunya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segera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jam</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dirty="0" err="1">
                <a:effectLst/>
                <a:latin typeface="Times New Roman" panose="02020603050405020304" pitchFamily="18" charset="0"/>
                <a:ea typeface="Calibri" panose="020F0502020204030204" pitchFamily="34" charset="0"/>
                <a:cs typeface="Times New Roman" panose="02020603050405020304" pitchFamily="18" charset="0"/>
              </a:rPr>
              <a:t>pertama</a:t>
            </a:r>
            <a:r>
              <a:rPr lang="es-ES_tradnl"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solidFill>
                <a:schemeClr val="dk1"/>
              </a:solidFill>
              <a:latin typeface="Maven Pro"/>
              <a:ea typeface="Maven Pro"/>
              <a:cs typeface="Maven Pro"/>
              <a:sym typeface="Maven Pro"/>
            </a:endParaRPr>
          </a:p>
        </p:txBody>
      </p:sp>
      <p:sp>
        <p:nvSpPr>
          <p:cNvPr id="1572" name="Google Shape;1572;p50"/>
          <p:cNvSpPr/>
          <p:nvPr/>
        </p:nvSpPr>
        <p:spPr>
          <a:xfrm>
            <a:off x="1501704"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0"/>
          <p:cNvSpPr/>
          <p:nvPr/>
        </p:nvSpPr>
        <p:spPr>
          <a:xfrm>
            <a:off x="4909131"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0"/>
          <p:cNvSpPr/>
          <p:nvPr/>
        </p:nvSpPr>
        <p:spPr>
          <a:xfrm>
            <a:off x="2631079"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0"/>
          <p:cNvSpPr/>
          <p:nvPr/>
        </p:nvSpPr>
        <p:spPr>
          <a:xfrm>
            <a:off x="7207556"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4" name="Google Shape;1594;p50"/>
          <p:cNvCxnSpPr>
            <a:stCxn id="1572" idx="3"/>
            <a:endCxn id="1581" idx="1"/>
          </p:cNvCxnSpPr>
          <p:nvPr/>
        </p:nvCxnSpPr>
        <p:spPr>
          <a:xfrm>
            <a:off x="1925304" y="2887804"/>
            <a:ext cx="7059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50"/>
          <p:cNvCxnSpPr>
            <a:stCxn id="1596" idx="3"/>
            <a:endCxn id="1584" idx="1"/>
          </p:cNvCxnSpPr>
          <p:nvPr/>
        </p:nvCxnSpPr>
        <p:spPr>
          <a:xfrm>
            <a:off x="4196752" y="2887804"/>
            <a:ext cx="7125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50"/>
          <p:cNvCxnSpPr>
            <a:stCxn id="1584" idx="3"/>
            <a:endCxn id="1598" idx="1"/>
          </p:cNvCxnSpPr>
          <p:nvPr/>
        </p:nvCxnSpPr>
        <p:spPr>
          <a:xfrm>
            <a:off x="5332731" y="2887804"/>
            <a:ext cx="724500" cy="0"/>
          </a:xfrm>
          <a:prstGeom prst="straightConnector1">
            <a:avLst/>
          </a:prstGeom>
          <a:noFill/>
          <a:ln w="9525" cap="flat" cmpd="sng">
            <a:solidFill>
              <a:schemeClr val="dk1"/>
            </a:solidFill>
            <a:prstDash val="solid"/>
            <a:round/>
            <a:headEnd type="none" w="med" len="med"/>
            <a:tailEnd type="none" w="med" len="med"/>
          </a:ln>
        </p:spPr>
      </p:cxnSp>
      <p:sp>
        <p:nvSpPr>
          <p:cNvPr id="1596" name="Google Shape;1596;p50"/>
          <p:cNvSpPr/>
          <p:nvPr/>
        </p:nvSpPr>
        <p:spPr>
          <a:xfrm>
            <a:off x="3773152"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9" name="Google Shape;1599;p50"/>
          <p:cNvGrpSpPr/>
          <p:nvPr/>
        </p:nvGrpSpPr>
        <p:grpSpPr>
          <a:xfrm>
            <a:off x="1557940" y="2748265"/>
            <a:ext cx="311127" cy="279077"/>
            <a:chOff x="3979238" y="2108955"/>
            <a:chExt cx="373546" cy="335067"/>
          </a:xfrm>
        </p:grpSpPr>
        <p:sp>
          <p:nvSpPr>
            <p:cNvPr id="1600" name="Google Shape;1600;p50"/>
            <p:cNvSpPr/>
            <p:nvPr/>
          </p:nvSpPr>
          <p:spPr>
            <a:xfrm>
              <a:off x="3991642" y="2285279"/>
              <a:ext cx="348010" cy="156559"/>
            </a:xfrm>
            <a:custGeom>
              <a:avLst/>
              <a:gdLst/>
              <a:ahLst/>
              <a:cxnLst/>
              <a:rect l="l" t="t" r="r" b="b"/>
              <a:pathLst>
                <a:path w="12906" h="5806" extrusionOk="0">
                  <a:moveTo>
                    <a:pt x="2264" y="1"/>
                  </a:moveTo>
                  <a:cubicBezTo>
                    <a:pt x="2192" y="1"/>
                    <a:pt x="2134" y="60"/>
                    <a:pt x="2134" y="132"/>
                  </a:cubicBezTo>
                  <a:lnTo>
                    <a:pt x="2134" y="785"/>
                  </a:lnTo>
                  <a:lnTo>
                    <a:pt x="1351" y="785"/>
                  </a:lnTo>
                  <a:lnTo>
                    <a:pt x="1351" y="133"/>
                  </a:lnTo>
                  <a:cubicBezTo>
                    <a:pt x="1351" y="61"/>
                    <a:pt x="1293" y="2"/>
                    <a:pt x="1222" y="2"/>
                  </a:cubicBezTo>
                  <a:cubicBezTo>
                    <a:pt x="1221" y="2"/>
                    <a:pt x="1220" y="2"/>
                    <a:pt x="1219" y="2"/>
                  </a:cubicBezTo>
                  <a:lnTo>
                    <a:pt x="699" y="2"/>
                  </a:lnTo>
                  <a:cubicBezTo>
                    <a:pt x="626" y="2"/>
                    <a:pt x="568" y="60"/>
                    <a:pt x="568" y="132"/>
                  </a:cubicBezTo>
                  <a:lnTo>
                    <a:pt x="568" y="785"/>
                  </a:lnTo>
                  <a:lnTo>
                    <a:pt x="263" y="785"/>
                  </a:lnTo>
                  <a:cubicBezTo>
                    <a:pt x="119" y="785"/>
                    <a:pt x="1" y="901"/>
                    <a:pt x="1" y="1047"/>
                  </a:cubicBezTo>
                  <a:lnTo>
                    <a:pt x="1" y="5806"/>
                  </a:lnTo>
                  <a:lnTo>
                    <a:pt x="12905" y="5806"/>
                  </a:lnTo>
                  <a:lnTo>
                    <a:pt x="12905" y="1047"/>
                  </a:lnTo>
                  <a:cubicBezTo>
                    <a:pt x="12905" y="901"/>
                    <a:pt x="12787" y="785"/>
                    <a:pt x="12643" y="785"/>
                  </a:cubicBezTo>
                  <a:lnTo>
                    <a:pt x="12365" y="785"/>
                  </a:lnTo>
                  <a:lnTo>
                    <a:pt x="12365" y="132"/>
                  </a:lnTo>
                  <a:cubicBezTo>
                    <a:pt x="12365" y="60"/>
                    <a:pt x="12306" y="1"/>
                    <a:pt x="12234" y="1"/>
                  </a:cubicBezTo>
                  <a:lnTo>
                    <a:pt x="11714" y="1"/>
                  </a:lnTo>
                  <a:cubicBezTo>
                    <a:pt x="11640" y="2"/>
                    <a:pt x="11583" y="60"/>
                    <a:pt x="11583" y="132"/>
                  </a:cubicBezTo>
                  <a:lnTo>
                    <a:pt x="11583" y="785"/>
                  </a:lnTo>
                  <a:lnTo>
                    <a:pt x="10799" y="785"/>
                  </a:lnTo>
                  <a:lnTo>
                    <a:pt x="10799" y="132"/>
                  </a:lnTo>
                  <a:cubicBezTo>
                    <a:pt x="10799" y="60"/>
                    <a:pt x="10741" y="1"/>
                    <a:pt x="10668" y="1"/>
                  </a:cubicBezTo>
                  <a:lnTo>
                    <a:pt x="10148" y="1"/>
                  </a:lnTo>
                  <a:cubicBezTo>
                    <a:pt x="10076" y="2"/>
                    <a:pt x="10017" y="60"/>
                    <a:pt x="10017" y="132"/>
                  </a:cubicBezTo>
                  <a:lnTo>
                    <a:pt x="10017" y="785"/>
                  </a:lnTo>
                  <a:lnTo>
                    <a:pt x="2917" y="785"/>
                  </a:lnTo>
                  <a:lnTo>
                    <a:pt x="2917" y="132"/>
                  </a:lnTo>
                  <a:cubicBezTo>
                    <a:pt x="2917" y="60"/>
                    <a:pt x="2858" y="1"/>
                    <a:pt x="2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0"/>
            <p:cNvSpPr/>
            <p:nvPr/>
          </p:nvSpPr>
          <p:spPr>
            <a:xfrm>
              <a:off x="3991642" y="2192142"/>
              <a:ext cx="348010" cy="249696"/>
            </a:xfrm>
            <a:custGeom>
              <a:avLst/>
              <a:gdLst/>
              <a:ahLst/>
              <a:cxnLst/>
              <a:rect l="l" t="t" r="r" b="b"/>
              <a:pathLst>
                <a:path w="12906" h="9260" extrusionOk="0">
                  <a:moveTo>
                    <a:pt x="4212" y="0"/>
                  </a:moveTo>
                  <a:lnTo>
                    <a:pt x="4212" y="5021"/>
                  </a:lnTo>
                  <a:lnTo>
                    <a:pt x="1" y="5021"/>
                  </a:lnTo>
                  <a:lnTo>
                    <a:pt x="1" y="9260"/>
                  </a:lnTo>
                  <a:lnTo>
                    <a:pt x="12905" y="9260"/>
                  </a:lnTo>
                  <a:lnTo>
                    <a:pt x="12905" y="5021"/>
                  </a:lnTo>
                  <a:lnTo>
                    <a:pt x="8721" y="5021"/>
                  </a:lnTo>
                  <a:lnTo>
                    <a:pt x="87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0"/>
            <p:cNvSpPr/>
            <p:nvPr/>
          </p:nvSpPr>
          <p:spPr>
            <a:xfrm>
              <a:off x="4205663" y="2192142"/>
              <a:ext cx="133989" cy="249696"/>
            </a:xfrm>
            <a:custGeom>
              <a:avLst/>
              <a:gdLst/>
              <a:ahLst/>
              <a:cxnLst/>
              <a:rect l="l" t="t" r="r" b="b"/>
              <a:pathLst>
                <a:path w="4969" h="9260" extrusionOk="0">
                  <a:moveTo>
                    <a:pt x="1" y="0"/>
                  </a:moveTo>
                  <a:lnTo>
                    <a:pt x="1" y="6587"/>
                  </a:lnTo>
                  <a:lnTo>
                    <a:pt x="784" y="6587"/>
                  </a:lnTo>
                  <a:lnTo>
                    <a:pt x="784" y="0"/>
                  </a:lnTo>
                  <a:close/>
                  <a:moveTo>
                    <a:pt x="4212" y="5021"/>
                  </a:moveTo>
                  <a:lnTo>
                    <a:pt x="4212" y="9260"/>
                  </a:lnTo>
                  <a:lnTo>
                    <a:pt x="4968" y="9260"/>
                  </a:lnTo>
                  <a:lnTo>
                    <a:pt x="4968" y="5021"/>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0"/>
            <p:cNvSpPr/>
            <p:nvPr/>
          </p:nvSpPr>
          <p:spPr>
            <a:xfrm>
              <a:off x="4081813" y="2149887"/>
              <a:ext cx="168289" cy="36430"/>
            </a:xfrm>
            <a:custGeom>
              <a:avLst/>
              <a:gdLst/>
              <a:ahLst/>
              <a:cxnLst/>
              <a:rect l="l" t="t" r="r" b="b"/>
              <a:pathLst>
                <a:path w="6241" h="1351" extrusionOk="0">
                  <a:moveTo>
                    <a:pt x="781" y="1"/>
                  </a:moveTo>
                  <a:lnTo>
                    <a:pt x="1" y="1351"/>
                  </a:lnTo>
                  <a:lnTo>
                    <a:pt x="6240" y="1351"/>
                  </a:lnTo>
                  <a:lnTo>
                    <a:pt x="54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0"/>
            <p:cNvSpPr/>
            <p:nvPr/>
          </p:nvSpPr>
          <p:spPr>
            <a:xfrm>
              <a:off x="4068951" y="2179738"/>
              <a:ext cx="194013" cy="21114"/>
            </a:xfrm>
            <a:custGeom>
              <a:avLst/>
              <a:gdLst/>
              <a:ahLst/>
              <a:cxnLst/>
              <a:rect l="l" t="t" r="r" b="b"/>
              <a:pathLst>
                <a:path w="7195" h="783" extrusionOk="0">
                  <a:moveTo>
                    <a:pt x="176" y="0"/>
                  </a:moveTo>
                  <a:cubicBezTo>
                    <a:pt x="60" y="0"/>
                    <a:pt x="1" y="142"/>
                    <a:pt x="83" y="224"/>
                  </a:cubicBezTo>
                  <a:lnTo>
                    <a:pt x="606" y="745"/>
                  </a:lnTo>
                  <a:cubicBezTo>
                    <a:pt x="630" y="770"/>
                    <a:pt x="663" y="783"/>
                    <a:pt x="698" y="783"/>
                  </a:cubicBezTo>
                  <a:lnTo>
                    <a:pt x="6497" y="783"/>
                  </a:lnTo>
                  <a:cubicBezTo>
                    <a:pt x="6532" y="783"/>
                    <a:pt x="6565" y="770"/>
                    <a:pt x="6589" y="745"/>
                  </a:cubicBezTo>
                  <a:lnTo>
                    <a:pt x="7112" y="224"/>
                  </a:lnTo>
                  <a:cubicBezTo>
                    <a:pt x="7194" y="142"/>
                    <a:pt x="7137" y="0"/>
                    <a:pt x="7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0"/>
            <p:cNvSpPr/>
            <p:nvPr/>
          </p:nvSpPr>
          <p:spPr>
            <a:xfrm>
              <a:off x="3985117" y="2243105"/>
              <a:ext cx="361843" cy="198732"/>
            </a:xfrm>
            <a:custGeom>
              <a:avLst/>
              <a:gdLst/>
              <a:ahLst/>
              <a:cxnLst/>
              <a:rect l="l" t="t" r="r" b="b"/>
              <a:pathLst>
                <a:path w="13419" h="7370" extrusionOk="0">
                  <a:moveTo>
                    <a:pt x="4099" y="0"/>
                  </a:moveTo>
                  <a:cubicBezTo>
                    <a:pt x="4027" y="0"/>
                    <a:pt x="3968" y="58"/>
                    <a:pt x="3968" y="130"/>
                  </a:cubicBezTo>
                  <a:lnTo>
                    <a:pt x="3968" y="6533"/>
                  </a:lnTo>
                  <a:lnTo>
                    <a:pt x="132" y="6533"/>
                  </a:lnTo>
                  <a:cubicBezTo>
                    <a:pt x="60" y="6533"/>
                    <a:pt x="1" y="6592"/>
                    <a:pt x="1" y="6664"/>
                  </a:cubicBezTo>
                  <a:lnTo>
                    <a:pt x="1" y="7239"/>
                  </a:lnTo>
                  <a:cubicBezTo>
                    <a:pt x="1" y="7311"/>
                    <a:pt x="60" y="7370"/>
                    <a:pt x="132" y="7370"/>
                  </a:cubicBezTo>
                  <a:lnTo>
                    <a:pt x="13287" y="7370"/>
                  </a:lnTo>
                  <a:cubicBezTo>
                    <a:pt x="13359" y="7370"/>
                    <a:pt x="13418" y="7311"/>
                    <a:pt x="13418" y="7239"/>
                  </a:cubicBezTo>
                  <a:lnTo>
                    <a:pt x="13418" y="6664"/>
                  </a:lnTo>
                  <a:cubicBezTo>
                    <a:pt x="13417" y="6592"/>
                    <a:pt x="13359" y="6533"/>
                    <a:pt x="13287" y="6533"/>
                  </a:cubicBezTo>
                  <a:lnTo>
                    <a:pt x="9449" y="6533"/>
                  </a:lnTo>
                  <a:lnTo>
                    <a:pt x="9449" y="131"/>
                  </a:lnTo>
                  <a:cubicBezTo>
                    <a:pt x="9449" y="58"/>
                    <a:pt x="9390" y="0"/>
                    <a:pt x="9318" y="0"/>
                  </a:cubicBezTo>
                  <a:lnTo>
                    <a:pt x="8798" y="0"/>
                  </a:lnTo>
                  <a:cubicBezTo>
                    <a:pt x="8724" y="0"/>
                    <a:pt x="8667" y="58"/>
                    <a:pt x="8667" y="130"/>
                  </a:cubicBezTo>
                  <a:lnTo>
                    <a:pt x="8667" y="783"/>
                  </a:lnTo>
                  <a:lnTo>
                    <a:pt x="7883" y="783"/>
                  </a:lnTo>
                  <a:lnTo>
                    <a:pt x="7883" y="131"/>
                  </a:lnTo>
                  <a:cubicBezTo>
                    <a:pt x="7883" y="58"/>
                    <a:pt x="7825" y="0"/>
                    <a:pt x="7752" y="0"/>
                  </a:cubicBezTo>
                  <a:lnTo>
                    <a:pt x="7232" y="0"/>
                  </a:lnTo>
                  <a:cubicBezTo>
                    <a:pt x="7160" y="0"/>
                    <a:pt x="7101" y="58"/>
                    <a:pt x="7101" y="131"/>
                  </a:cubicBezTo>
                  <a:lnTo>
                    <a:pt x="7101" y="783"/>
                  </a:lnTo>
                  <a:lnTo>
                    <a:pt x="6318" y="783"/>
                  </a:lnTo>
                  <a:lnTo>
                    <a:pt x="6318" y="131"/>
                  </a:lnTo>
                  <a:cubicBezTo>
                    <a:pt x="6318" y="58"/>
                    <a:pt x="6259" y="0"/>
                    <a:pt x="6187" y="0"/>
                  </a:cubicBezTo>
                  <a:lnTo>
                    <a:pt x="5666" y="0"/>
                  </a:lnTo>
                  <a:cubicBezTo>
                    <a:pt x="5594" y="0"/>
                    <a:pt x="5534" y="58"/>
                    <a:pt x="5534" y="130"/>
                  </a:cubicBezTo>
                  <a:lnTo>
                    <a:pt x="5534" y="783"/>
                  </a:lnTo>
                  <a:lnTo>
                    <a:pt x="4752" y="783"/>
                  </a:lnTo>
                  <a:lnTo>
                    <a:pt x="4752" y="131"/>
                  </a:lnTo>
                  <a:cubicBezTo>
                    <a:pt x="4752" y="58"/>
                    <a:pt x="4693" y="0"/>
                    <a:pt x="4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0"/>
            <p:cNvSpPr/>
            <p:nvPr/>
          </p:nvSpPr>
          <p:spPr>
            <a:xfrm>
              <a:off x="4101578" y="2130230"/>
              <a:ext cx="128866" cy="22624"/>
            </a:xfrm>
            <a:custGeom>
              <a:avLst/>
              <a:gdLst/>
              <a:ahLst/>
              <a:cxnLst/>
              <a:rect l="l" t="t" r="r" b="b"/>
              <a:pathLst>
                <a:path w="4779" h="839" extrusionOk="0">
                  <a:moveTo>
                    <a:pt x="1" y="1"/>
                  </a:moveTo>
                  <a:lnTo>
                    <a:pt x="1" y="838"/>
                  </a:lnTo>
                  <a:lnTo>
                    <a:pt x="4778" y="838"/>
                  </a:lnTo>
                  <a:lnTo>
                    <a:pt x="47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0"/>
            <p:cNvSpPr/>
            <p:nvPr/>
          </p:nvSpPr>
          <p:spPr>
            <a:xfrm>
              <a:off x="4091359" y="2243105"/>
              <a:ext cx="148550" cy="42254"/>
            </a:xfrm>
            <a:custGeom>
              <a:avLst/>
              <a:gdLst/>
              <a:ahLst/>
              <a:cxnLst/>
              <a:rect l="l" t="t" r="r" b="b"/>
              <a:pathLst>
                <a:path w="5509" h="1567" extrusionOk="0">
                  <a:moveTo>
                    <a:pt x="132" y="0"/>
                  </a:moveTo>
                  <a:cubicBezTo>
                    <a:pt x="60" y="0"/>
                    <a:pt x="1" y="58"/>
                    <a:pt x="1" y="131"/>
                  </a:cubicBezTo>
                  <a:lnTo>
                    <a:pt x="1" y="1566"/>
                  </a:lnTo>
                  <a:lnTo>
                    <a:pt x="5509" y="1566"/>
                  </a:lnTo>
                  <a:lnTo>
                    <a:pt x="5509" y="130"/>
                  </a:lnTo>
                  <a:cubicBezTo>
                    <a:pt x="5509" y="58"/>
                    <a:pt x="5450" y="0"/>
                    <a:pt x="5378" y="0"/>
                  </a:cubicBezTo>
                  <a:lnTo>
                    <a:pt x="4856" y="0"/>
                  </a:lnTo>
                  <a:cubicBezTo>
                    <a:pt x="4784" y="0"/>
                    <a:pt x="4725" y="58"/>
                    <a:pt x="4725" y="130"/>
                  </a:cubicBezTo>
                  <a:lnTo>
                    <a:pt x="4725" y="783"/>
                  </a:lnTo>
                  <a:lnTo>
                    <a:pt x="3943" y="783"/>
                  </a:lnTo>
                  <a:lnTo>
                    <a:pt x="3943" y="131"/>
                  </a:lnTo>
                  <a:cubicBezTo>
                    <a:pt x="3943" y="58"/>
                    <a:pt x="3884" y="0"/>
                    <a:pt x="3812" y="0"/>
                  </a:cubicBezTo>
                  <a:lnTo>
                    <a:pt x="3292" y="0"/>
                  </a:lnTo>
                  <a:cubicBezTo>
                    <a:pt x="3218" y="0"/>
                    <a:pt x="3161" y="58"/>
                    <a:pt x="3161" y="131"/>
                  </a:cubicBezTo>
                  <a:lnTo>
                    <a:pt x="3161" y="783"/>
                  </a:lnTo>
                  <a:lnTo>
                    <a:pt x="2377" y="783"/>
                  </a:lnTo>
                  <a:lnTo>
                    <a:pt x="2377" y="131"/>
                  </a:lnTo>
                  <a:cubicBezTo>
                    <a:pt x="2377" y="58"/>
                    <a:pt x="2319" y="0"/>
                    <a:pt x="2246" y="0"/>
                  </a:cubicBezTo>
                  <a:lnTo>
                    <a:pt x="1726" y="0"/>
                  </a:lnTo>
                  <a:cubicBezTo>
                    <a:pt x="1654" y="0"/>
                    <a:pt x="1594" y="58"/>
                    <a:pt x="1594" y="130"/>
                  </a:cubicBezTo>
                  <a:lnTo>
                    <a:pt x="1594" y="783"/>
                  </a:lnTo>
                  <a:lnTo>
                    <a:pt x="812" y="783"/>
                  </a:lnTo>
                  <a:lnTo>
                    <a:pt x="812" y="131"/>
                  </a:lnTo>
                  <a:cubicBezTo>
                    <a:pt x="812" y="58"/>
                    <a:pt x="753"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0"/>
            <p:cNvSpPr/>
            <p:nvPr/>
          </p:nvSpPr>
          <p:spPr>
            <a:xfrm>
              <a:off x="4113093" y="2313133"/>
              <a:ext cx="105730" cy="35513"/>
            </a:xfrm>
            <a:custGeom>
              <a:avLst/>
              <a:gdLst/>
              <a:ahLst/>
              <a:cxnLst/>
              <a:rect l="l" t="t" r="r" b="b"/>
              <a:pathLst>
                <a:path w="3921" h="1317" extrusionOk="0">
                  <a:moveTo>
                    <a:pt x="397" y="1"/>
                  </a:moveTo>
                  <a:cubicBezTo>
                    <a:pt x="178" y="1"/>
                    <a:pt x="0" y="181"/>
                    <a:pt x="6" y="401"/>
                  </a:cubicBezTo>
                  <a:lnTo>
                    <a:pt x="6" y="1185"/>
                  </a:lnTo>
                  <a:cubicBezTo>
                    <a:pt x="5" y="1259"/>
                    <a:pt x="64" y="1316"/>
                    <a:pt x="136" y="1316"/>
                  </a:cubicBezTo>
                  <a:lnTo>
                    <a:pt x="657" y="1316"/>
                  </a:lnTo>
                  <a:cubicBezTo>
                    <a:pt x="729" y="1316"/>
                    <a:pt x="788" y="1259"/>
                    <a:pt x="788" y="1185"/>
                  </a:cubicBezTo>
                  <a:lnTo>
                    <a:pt x="788" y="401"/>
                  </a:lnTo>
                  <a:cubicBezTo>
                    <a:pt x="793" y="181"/>
                    <a:pt x="617" y="1"/>
                    <a:pt x="397" y="1"/>
                  </a:cubicBezTo>
                  <a:close/>
                  <a:moveTo>
                    <a:pt x="1963" y="8"/>
                  </a:moveTo>
                  <a:cubicBezTo>
                    <a:pt x="1747" y="10"/>
                    <a:pt x="1571" y="185"/>
                    <a:pt x="1571" y="401"/>
                  </a:cubicBezTo>
                  <a:lnTo>
                    <a:pt x="1571" y="1187"/>
                  </a:lnTo>
                  <a:cubicBezTo>
                    <a:pt x="1571" y="1259"/>
                    <a:pt x="1630" y="1316"/>
                    <a:pt x="1702" y="1316"/>
                  </a:cubicBezTo>
                  <a:lnTo>
                    <a:pt x="2223" y="1316"/>
                  </a:lnTo>
                  <a:cubicBezTo>
                    <a:pt x="2295" y="1316"/>
                    <a:pt x="2355" y="1259"/>
                    <a:pt x="2355" y="1185"/>
                  </a:cubicBezTo>
                  <a:lnTo>
                    <a:pt x="2355" y="401"/>
                  </a:lnTo>
                  <a:cubicBezTo>
                    <a:pt x="2355" y="185"/>
                    <a:pt x="2179" y="10"/>
                    <a:pt x="1963" y="8"/>
                  </a:cubicBezTo>
                  <a:close/>
                  <a:moveTo>
                    <a:pt x="3529" y="8"/>
                  </a:moveTo>
                  <a:cubicBezTo>
                    <a:pt x="3313" y="10"/>
                    <a:pt x="3137" y="185"/>
                    <a:pt x="3137" y="401"/>
                  </a:cubicBezTo>
                  <a:lnTo>
                    <a:pt x="3137" y="1187"/>
                  </a:lnTo>
                  <a:cubicBezTo>
                    <a:pt x="3137" y="1259"/>
                    <a:pt x="3196" y="1316"/>
                    <a:pt x="3268" y="1316"/>
                  </a:cubicBezTo>
                  <a:lnTo>
                    <a:pt x="3790" y="1316"/>
                  </a:lnTo>
                  <a:cubicBezTo>
                    <a:pt x="3862" y="1316"/>
                    <a:pt x="3919" y="1259"/>
                    <a:pt x="3919" y="1185"/>
                  </a:cubicBezTo>
                  <a:lnTo>
                    <a:pt x="3919" y="401"/>
                  </a:lnTo>
                  <a:cubicBezTo>
                    <a:pt x="3921" y="185"/>
                    <a:pt x="3745" y="10"/>
                    <a:pt x="3529" y="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0"/>
            <p:cNvSpPr/>
            <p:nvPr/>
          </p:nvSpPr>
          <p:spPr>
            <a:xfrm>
              <a:off x="3979238" y="2108955"/>
              <a:ext cx="373546" cy="335067"/>
            </a:xfrm>
            <a:custGeom>
              <a:avLst/>
              <a:gdLst/>
              <a:ahLst/>
              <a:cxnLst/>
              <a:rect l="l" t="t" r="r" b="b"/>
              <a:pathLst>
                <a:path w="13853" h="12426" extrusionOk="0">
                  <a:moveTo>
                    <a:pt x="9099" y="925"/>
                  </a:moveTo>
                  <a:lnTo>
                    <a:pt x="9099" y="1250"/>
                  </a:lnTo>
                  <a:lnTo>
                    <a:pt x="8098" y="1250"/>
                  </a:lnTo>
                  <a:cubicBezTo>
                    <a:pt x="8096" y="1249"/>
                    <a:pt x="8094" y="1249"/>
                    <a:pt x="8092" y="1249"/>
                  </a:cubicBezTo>
                  <a:cubicBezTo>
                    <a:pt x="7991" y="1249"/>
                    <a:pt x="7905" y="1325"/>
                    <a:pt x="7889" y="1427"/>
                  </a:cubicBezTo>
                  <a:cubicBezTo>
                    <a:pt x="7875" y="1546"/>
                    <a:pt x="7968" y="1654"/>
                    <a:pt x="8091" y="1654"/>
                  </a:cubicBezTo>
                  <a:lnTo>
                    <a:pt x="9167" y="1654"/>
                  </a:lnTo>
                  <a:lnTo>
                    <a:pt x="9566" y="2329"/>
                  </a:lnTo>
                  <a:lnTo>
                    <a:pt x="4283" y="2329"/>
                  </a:lnTo>
                  <a:lnTo>
                    <a:pt x="4683" y="1654"/>
                  </a:lnTo>
                  <a:lnTo>
                    <a:pt x="7297" y="1654"/>
                  </a:lnTo>
                  <a:cubicBezTo>
                    <a:pt x="7298" y="1654"/>
                    <a:pt x="7299" y="1654"/>
                    <a:pt x="7300" y="1654"/>
                  </a:cubicBezTo>
                  <a:cubicBezTo>
                    <a:pt x="7404" y="1654"/>
                    <a:pt x="7490" y="1579"/>
                    <a:pt x="7506" y="1477"/>
                  </a:cubicBezTo>
                  <a:cubicBezTo>
                    <a:pt x="7522" y="1356"/>
                    <a:pt x="7427" y="1250"/>
                    <a:pt x="7306" y="1250"/>
                  </a:cubicBezTo>
                  <a:lnTo>
                    <a:pt x="4727" y="1250"/>
                  </a:lnTo>
                  <a:lnTo>
                    <a:pt x="4727" y="925"/>
                  </a:lnTo>
                  <a:close/>
                  <a:moveTo>
                    <a:pt x="10206" y="2735"/>
                  </a:moveTo>
                  <a:lnTo>
                    <a:pt x="9824" y="3112"/>
                  </a:lnTo>
                  <a:lnTo>
                    <a:pt x="4025" y="3112"/>
                  </a:lnTo>
                  <a:lnTo>
                    <a:pt x="3645" y="2735"/>
                  </a:lnTo>
                  <a:close/>
                  <a:moveTo>
                    <a:pt x="4862" y="3516"/>
                  </a:moveTo>
                  <a:lnTo>
                    <a:pt x="8991" y="3517"/>
                  </a:lnTo>
                  <a:lnTo>
                    <a:pt x="8991" y="4681"/>
                  </a:lnTo>
                  <a:cubicBezTo>
                    <a:pt x="8824" y="4702"/>
                    <a:pt x="8697" y="4843"/>
                    <a:pt x="8694" y="5011"/>
                  </a:cubicBezTo>
                  <a:lnTo>
                    <a:pt x="8694" y="5462"/>
                  </a:lnTo>
                  <a:lnTo>
                    <a:pt x="8317" y="5462"/>
                  </a:lnTo>
                  <a:lnTo>
                    <a:pt x="8317" y="5013"/>
                  </a:lnTo>
                  <a:cubicBezTo>
                    <a:pt x="8317" y="4828"/>
                    <a:pt x="8169" y="4680"/>
                    <a:pt x="7984" y="4678"/>
                  </a:cubicBezTo>
                  <a:lnTo>
                    <a:pt x="7463" y="4678"/>
                  </a:lnTo>
                  <a:cubicBezTo>
                    <a:pt x="7278" y="4680"/>
                    <a:pt x="7130" y="4828"/>
                    <a:pt x="7130" y="5013"/>
                  </a:cubicBezTo>
                  <a:lnTo>
                    <a:pt x="7130" y="5461"/>
                  </a:lnTo>
                  <a:lnTo>
                    <a:pt x="6725" y="5461"/>
                  </a:lnTo>
                  <a:lnTo>
                    <a:pt x="6725" y="5011"/>
                  </a:lnTo>
                  <a:cubicBezTo>
                    <a:pt x="6725" y="4827"/>
                    <a:pt x="6575" y="4677"/>
                    <a:pt x="6392" y="4677"/>
                  </a:cubicBezTo>
                  <a:lnTo>
                    <a:pt x="5869" y="4677"/>
                  </a:lnTo>
                  <a:cubicBezTo>
                    <a:pt x="5686" y="4677"/>
                    <a:pt x="5536" y="4827"/>
                    <a:pt x="5536" y="5011"/>
                  </a:cubicBezTo>
                  <a:lnTo>
                    <a:pt x="5536" y="5461"/>
                  </a:lnTo>
                  <a:lnTo>
                    <a:pt x="5159" y="5461"/>
                  </a:lnTo>
                  <a:lnTo>
                    <a:pt x="5159" y="5010"/>
                  </a:lnTo>
                  <a:cubicBezTo>
                    <a:pt x="5156" y="4841"/>
                    <a:pt x="5029" y="4700"/>
                    <a:pt x="4862" y="4680"/>
                  </a:cubicBezTo>
                  <a:lnTo>
                    <a:pt x="4862" y="3516"/>
                  </a:lnTo>
                  <a:close/>
                  <a:moveTo>
                    <a:pt x="9478" y="5082"/>
                  </a:moveTo>
                  <a:lnTo>
                    <a:pt x="9478" y="6243"/>
                  </a:lnTo>
                  <a:lnTo>
                    <a:pt x="4375" y="6243"/>
                  </a:lnTo>
                  <a:lnTo>
                    <a:pt x="4375" y="5082"/>
                  </a:lnTo>
                  <a:lnTo>
                    <a:pt x="4754" y="5082"/>
                  </a:lnTo>
                  <a:lnTo>
                    <a:pt x="4754" y="5663"/>
                  </a:lnTo>
                  <a:cubicBezTo>
                    <a:pt x="4754" y="5773"/>
                    <a:pt x="4845" y="5864"/>
                    <a:pt x="4956" y="5864"/>
                  </a:cubicBezTo>
                  <a:lnTo>
                    <a:pt x="5739" y="5864"/>
                  </a:lnTo>
                  <a:cubicBezTo>
                    <a:pt x="5850" y="5864"/>
                    <a:pt x="5941" y="5773"/>
                    <a:pt x="5941" y="5663"/>
                  </a:cubicBezTo>
                  <a:lnTo>
                    <a:pt x="5941" y="5082"/>
                  </a:lnTo>
                  <a:lnTo>
                    <a:pt x="6320" y="5082"/>
                  </a:lnTo>
                  <a:lnTo>
                    <a:pt x="6320" y="5663"/>
                  </a:lnTo>
                  <a:cubicBezTo>
                    <a:pt x="6319" y="5775"/>
                    <a:pt x="6409" y="5866"/>
                    <a:pt x="6522" y="5866"/>
                  </a:cubicBezTo>
                  <a:lnTo>
                    <a:pt x="7304" y="5866"/>
                  </a:lnTo>
                  <a:cubicBezTo>
                    <a:pt x="7416" y="5866"/>
                    <a:pt x="7507" y="5775"/>
                    <a:pt x="7507" y="5663"/>
                  </a:cubicBezTo>
                  <a:lnTo>
                    <a:pt x="7507" y="5082"/>
                  </a:lnTo>
                  <a:lnTo>
                    <a:pt x="7912" y="5082"/>
                  </a:lnTo>
                  <a:lnTo>
                    <a:pt x="7912" y="5663"/>
                  </a:lnTo>
                  <a:cubicBezTo>
                    <a:pt x="7912" y="5773"/>
                    <a:pt x="8003" y="5864"/>
                    <a:pt x="8115" y="5864"/>
                  </a:cubicBezTo>
                  <a:lnTo>
                    <a:pt x="8898" y="5864"/>
                  </a:lnTo>
                  <a:cubicBezTo>
                    <a:pt x="9009" y="5864"/>
                    <a:pt x="9099" y="5773"/>
                    <a:pt x="9099" y="5663"/>
                  </a:cubicBezTo>
                  <a:lnTo>
                    <a:pt x="9099" y="5082"/>
                  </a:lnTo>
                  <a:close/>
                  <a:moveTo>
                    <a:pt x="3189" y="6649"/>
                  </a:moveTo>
                  <a:lnTo>
                    <a:pt x="3189" y="7229"/>
                  </a:lnTo>
                  <a:cubicBezTo>
                    <a:pt x="3189" y="7341"/>
                    <a:pt x="3279" y="7432"/>
                    <a:pt x="3391" y="7432"/>
                  </a:cubicBezTo>
                  <a:lnTo>
                    <a:pt x="3972" y="7432"/>
                  </a:lnTo>
                  <a:lnTo>
                    <a:pt x="3972" y="7809"/>
                  </a:lnTo>
                  <a:lnTo>
                    <a:pt x="677" y="7809"/>
                  </a:lnTo>
                  <a:lnTo>
                    <a:pt x="677" y="7489"/>
                  </a:lnTo>
                  <a:cubicBezTo>
                    <a:pt x="677" y="7458"/>
                    <a:pt x="703" y="7432"/>
                    <a:pt x="735" y="7432"/>
                  </a:cubicBezTo>
                  <a:cubicBezTo>
                    <a:pt x="736" y="7432"/>
                    <a:pt x="736" y="7432"/>
                    <a:pt x="737" y="7432"/>
                  </a:cubicBezTo>
                  <a:lnTo>
                    <a:pt x="737" y="7430"/>
                  </a:lnTo>
                  <a:lnTo>
                    <a:pt x="1043" y="7430"/>
                  </a:lnTo>
                  <a:cubicBezTo>
                    <a:pt x="1154" y="7430"/>
                    <a:pt x="1244" y="7340"/>
                    <a:pt x="1244" y="7229"/>
                  </a:cubicBezTo>
                  <a:lnTo>
                    <a:pt x="1244" y="6649"/>
                  </a:lnTo>
                  <a:lnTo>
                    <a:pt x="1623" y="6649"/>
                  </a:lnTo>
                  <a:lnTo>
                    <a:pt x="1623" y="7229"/>
                  </a:lnTo>
                  <a:cubicBezTo>
                    <a:pt x="1623" y="7341"/>
                    <a:pt x="1714" y="7432"/>
                    <a:pt x="1825" y="7432"/>
                  </a:cubicBezTo>
                  <a:lnTo>
                    <a:pt x="2609" y="7432"/>
                  </a:lnTo>
                  <a:cubicBezTo>
                    <a:pt x="2720" y="7432"/>
                    <a:pt x="2810" y="7341"/>
                    <a:pt x="2810" y="7229"/>
                  </a:cubicBezTo>
                  <a:lnTo>
                    <a:pt x="2810" y="6649"/>
                  </a:lnTo>
                  <a:close/>
                  <a:moveTo>
                    <a:pt x="12609" y="6649"/>
                  </a:moveTo>
                  <a:lnTo>
                    <a:pt x="12609" y="7229"/>
                  </a:lnTo>
                  <a:cubicBezTo>
                    <a:pt x="12609" y="7341"/>
                    <a:pt x="12700" y="7432"/>
                    <a:pt x="12812" y="7432"/>
                  </a:cubicBezTo>
                  <a:lnTo>
                    <a:pt x="13116" y="7432"/>
                  </a:lnTo>
                  <a:cubicBezTo>
                    <a:pt x="13149" y="7432"/>
                    <a:pt x="13175" y="7458"/>
                    <a:pt x="13177" y="7489"/>
                  </a:cubicBezTo>
                  <a:lnTo>
                    <a:pt x="13177" y="7809"/>
                  </a:lnTo>
                  <a:lnTo>
                    <a:pt x="9883" y="7809"/>
                  </a:lnTo>
                  <a:lnTo>
                    <a:pt x="9883" y="7432"/>
                  </a:lnTo>
                  <a:lnTo>
                    <a:pt x="10464" y="7432"/>
                  </a:lnTo>
                  <a:cubicBezTo>
                    <a:pt x="10575" y="7432"/>
                    <a:pt x="10665" y="7341"/>
                    <a:pt x="10665" y="7229"/>
                  </a:cubicBezTo>
                  <a:lnTo>
                    <a:pt x="10665" y="6649"/>
                  </a:lnTo>
                  <a:lnTo>
                    <a:pt x="11044" y="6649"/>
                  </a:lnTo>
                  <a:lnTo>
                    <a:pt x="11044" y="7229"/>
                  </a:lnTo>
                  <a:cubicBezTo>
                    <a:pt x="11044" y="7341"/>
                    <a:pt x="11135" y="7432"/>
                    <a:pt x="11246" y="7432"/>
                  </a:cubicBezTo>
                  <a:lnTo>
                    <a:pt x="12030" y="7432"/>
                  </a:lnTo>
                  <a:cubicBezTo>
                    <a:pt x="12141" y="7432"/>
                    <a:pt x="12231" y="7340"/>
                    <a:pt x="12231" y="7229"/>
                  </a:cubicBezTo>
                  <a:lnTo>
                    <a:pt x="12231" y="6649"/>
                  </a:lnTo>
                  <a:close/>
                  <a:moveTo>
                    <a:pt x="5347" y="7697"/>
                  </a:moveTo>
                  <a:cubicBezTo>
                    <a:pt x="5451" y="7697"/>
                    <a:pt x="5536" y="7781"/>
                    <a:pt x="5536" y="7887"/>
                  </a:cubicBezTo>
                  <a:lnTo>
                    <a:pt x="5536" y="8592"/>
                  </a:lnTo>
                  <a:lnTo>
                    <a:pt x="5157" y="8592"/>
                  </a:lnTo>
                  <a:lnTo>
                    <a:pt x="5157" y="7894"/>
                  </a:lnTo>
                  <a:cubicBezTo>
                    <a:pt x="5156" y="7796"/>
                    <a:pt x="5227" y="7713"/>
                    <a:pt x="5323" y="7698"/>
                  </a:cubicBezTo>
                  <a:cubicBezTo>
                    <a:pt x="5331" y="7697"/>
                    <a:pt x="5339" y="7697"/>
                    <a:pt x="5347" y="7697"/>
                  </a:cubicBezTo>
                  <a:close/>
                  <a:moveTo>
                    <a:pt x="6913" y="7697"/>
                  </a:moveTo>
                  <a:cubicBezTo>
                    <a:pt x="7017" y="7697"/>
                    <a:pt x="7102" y="7781"/>
                    <a:pt x="7102" y="7887"/>
                  </a:cubicBezTo>
                  <a:lnTo>
                    <a:pt x="7102" y="8592"/>
                  </a:lnTo>
                  <a:lnTo>
                    <a:pt x="6723" y="8592"/>
                  </a:lnTo>
                  <a:lnTo>
                    <a:pt x="6723" y="7894"/>
                  </a:lnTo>
                  <a:cubicBezTo>
                    <a:pt x="6722" y="7796"/>
                    <a:pt x="6793" y="7713"/>
                    <a:pt x="6889" y="7698"/>
                  </a:cubicBezTo>
                  <a:cubicBezTo>
                    <a:pt x="6897" y="7697"/>
                    <a:pt x="6905" y="7697"/>
                    <a:pt x="6913" y="7697"/>
                  </a:cubicBezTo>
                  <a:close/>
                  <a:moveTo>
                    <a:pt x="8506" y="7697"/>
                  </a:moveTo>
                  <a:cubicBezTo>
                    <a:pt x="8609" y="7697"/>
                    <a:pt x="8694" y="7781"/>
                    <a:pt x="8694" y="7887"/>
                  </a:cubicBezTo>
                  <a:lnTo>
                    <a:pt x="8694" y="8592"/>
                  </a:lnTo>
                  <a:lnTo>
                    <a:pt x="8317" y="8592"/>
                  </a:lnTo>
                  <a:lnTo>
                    <a:pt x="8317" y="7894"/>
                  </a:lnTo>
                  <a:cubicBezTo>
                    <a:pt x="8316" y="7796"/>
                    <a:pt x="8386" y="7713"/>
                    <a:pt x="8483" y="7698"/>
                  </a:cubicBezTo>
                  <a:cubicBezTo>
                    <a:pt x="8491" y="7697"/>
                    <a:pt x="8499" y="7697"/>
                    <a:pt x="8506" y="7697"/>
                  </a:cubicBezTo>
                  <a:close/>
                  <a:moveTo>
                    <a:pt x="5347" y="7293"/>
                  </a:moveTo>
                  <a:cubicBezTo>
                    <a:pt x="5340" y="7293"/>
                    <a:pt x="5333" y="7293"/>
                    <a:pt x="5326" y="7293"/>
                  </a:cubicBezTo>
                  <a:cubicBezTo>
                    <a:pt x="5003" y="7304"/>
                    <a:pt x="4754" y="7579"/>
                    <a:pt x="4754" y="7901"/>
                  </a:cubicBezTo>
                  <a:lnTo>
                    <a:pt x="4754" y="8664"/>
                  </a:lnTo>
                  <a:cubicBezTo>
                    <a:pt x="4754" y="8848"/>
                    <a:pt x="4902" y="8996"/>
                    <a:pt x="5087" y="8996"/>
                  </a:cubicBezTo>
                  <a:lnTo>
                    <a:pt x="5608" y="8996"/>
                  </a:lnTo>
                  <a:cubicBezTo>
                    <a:pt x="5791" y="8996"/>
                    <a:pt x="5941" y="8848"/>
                    <a:pt x="5941" y="8664"/>
                  </a:cubicBezTo>
                  <a:lnTo>
                    <a:pt x="5941" y="7887"/>
                  </a:lnTo>
                  <a:cubicBezTo>
                    <a:pt x="5941" y="7558"/>
                    <a:pt x="5673" y="7293"/>
                    <a:pt x="5347" y="7293"/>
                  </a:cubicBezTo>
                  <a:close/>
                  <a:moveTo>
                    <a:pt x="6914" y="7293"/>
                  </a:moveTo>
                  <a:cubicBezTo>
                    <a:pt x="6906" y="7293"/>
                    <a:pt x="6898" y="7293"/>
                    <a:pt x="6891" y="7293"/>
                  </a:cubicBezTo>
                  <a:cubicBezTo>
                    <a:pt x="6569" y="7304"/>
                    <a:pt x="6319" y="7579"/>
                    <a:pt x="6319" y="7901"/>
                  </a:cubicBezTo>
                  <a:lnTo>
                    <a:pt x="6319" y="8664"/>
                  </a:lnTo>
                  <a:cubicBezTo>
                    <a:pt x="6319" y="8848"/>
                    <a:pt x="6468" y="8996"/>
                    <a:pt x="6653" y="8996"/>
                  </a:cubicBezTo>
                  <a:lnTo>
                    <a:pt x="7173" y="8996"/>
                  </a:lnTo>
                  <a:cubicBezTo>
                    <a:pt x="7357" y="8996"/>
                    <a:pt x="7507" y="8848"/>
                    <a:pt x="7507" y="8664"/>
                  </a:cubicBezTo>
                  <a:lnTo>
                    <a:pt x="7507" y="7887"/>
                  </a:lnTo>
                  <a:cubicBezTo>
                    <a:pt x="7507" y="7558"/>
                    <a:pt x="7241" y="7293"/>
                    <a:pt x="6914" y="7293"/>
                  </a:cubicBezTo>
                  <a:close/>
                  <a:moveTo>
                    <a:pt x="8507" y="7293"/>
                  </a:moveTo>
                  <a:cubicBezTo>
                    <a:pt x="8500" y="7293"/>
                    <a:pt x="8492" y="7293"/>
                    <a:pt x="8484" y="7293"/>
                  </a:cubicBezTo>
                  <a:cubicBezTo>
                    <a:pt x="8161" y="7304"/>
                    <a:pt x="7912" y="7579"/>
                    <a:pt x="7912" y="7901"/>
                  </a:cubicBezTo>
                  <a:lnTo>
                    <a:pt x="7912" y="8664"/>
                  </a:lnTo>
                  <a:cubicBezTo>
                    <a:pt x="7912" y="8848"/>
                    <a:pt x="8061" y="8996"/>
                    <a:pt x="8245" y="8996"/>
                  </a:cubicBezTo>
                  <a:lnTo>
                    <a:pt x="8766" y="8996"/>
                  </a:lnTo>
                  <a:cubicBezTo>
                    <a:pt x="8951" y="8996"/>
                    <a:pt x="9099" y="8848"/>
                    <a:pt x="9099" y="8664"/>
                  </a:cubicBezTo>
                  <a:lnTo>
                    <a:pt x="9099" y="7887"/>
                  </a:lnTo>
                  <a:cubicBezTo>
                    <a:pt x="9099" y="7558"/>
                    <a:pt x="8833" y="7293"/>
                    <a:pt x="8507" y="7293"/>
                  </a:cubicBezTo>
                  <a:close/>
                  <a:moveTo>
                    <a:pt x="12528" y="8592"/>
                  </a:moveTo>
                  <a:cubicBezTo>
                    <a:pt x="12527" y="8592"/>
                    <a:pt x="12526" y="8592"/>
                    <a:pt x="12525" y="8592"/>
                  </a:cubicBezTo>
                  <a:lnTo>
                    <a:pt x="12010" y="8592"/>
                  </a:lnTo>
                  <a:cubicBezTo>
                    <a:pt x="11887" y="8592"/>
                    <a:pt x="11792" y="8698"/>
                    <a:pt x="11808" y="8819"/>
                  </a:cubicBezTo>
                  <a:cubicBezTo>
                    <a:pt x="11824" y="8922"/>
                    <a:pt x="11911" y="8996"/>
                    <a:pt x="12014" y="8996"/>
                  </a:cubicBezTo>
                  <a:cubicBezTo>
                    <a:pt x="12015" y="8996"/>
                    <a:pt x="12016" y="8996"/>
                    <a:pt x="12017" y="8996"/>
                  </a:cubicBezTo>
                  <a:lnTo>
                    <a:pt x="12533" y="8996"/>
                  </a:lnTo>
                  <a:cubicBezTo>
                    <a:pt x="12655" y="8996"/>
                    <a:pt x="12749" y="8890"/>
                    <a:pt x="12734" y="8769"/>
                  </a:cubicBezTo>
                  <a:cubicBezTo>
                    <a:pt x="12719" y="8667"/>
                    <a:pt x="12631" y="8592"/>
                    <a:pt x="12528" y="8592"/>
                  </a:cubicBezTo>
                  <a:close/>
                  <a:moveTo>
                    <a:pt x="2576" y="9348"/>
                  </a:moveTo>
                  <a:cubicBezTo>
                    <a:pt x="2453" y="9348"/>
                    <a:pt x="2358" y="9455"/>
                    <a:pt x="2374" y="9576"/>
                  </a:cubicBezTo>
                  <a:cubicBezTo>
                    <a:pt x="2390" y="9678"/>
                    <a:pt x="2477" y="9753"/>
                    <a:pt x="2580" y="9753"/>
                  </a:cubicBezTo>
                  <a:cubicBezTo>
                    <a:pt x="2581" y="9753"/>
                    <a:pt x="2582" y="9753"/>
                    <a:pt x="2583" y="9753"/>
                  </a:cubicBezTo>
                  <a:lnTo>
                    <a:pt x="3091" y="9753"/>
                  </a:lnTo>
                  <a:cubicBezTo>
                    <a:pt x="3092" y="9753"/>
                    <a:pt x="3093" y="9753"/>
                    <a:pt x="3094" y="9753"/>
                  </a:cubicBezTo>
                  <a:cubicBezTo>
                    <a:pt x="3197" y="9753"/>
                    <a:pt x="3285" y="9678"/>
                    <a:pt x="3300" y="9576"/>
                  </a:cubicBezTo>
                  <a:cubicBezTo>
                    <a:pt x="3315" y="9455"/>
                    <a:pt x="3221" y="9348"/>
                    <a:pt x="3099" y="9348"/>
                  </a:cubicBezTo>
                  <a:close/>
                  <a:moveTo>
                    <a:pt x="10436" y="9619"/>
                  </a:moveTo>
                  <a:cubicBezTo>
                    <a:pt x="10315" y="9619"/>
                    <a:pt x="10220" y="9725"/>
                    <a:pt x="10236" y="9846"/>
                  </a:cubicBezTo>
                  <a:cubicBezTo>
                    <a:pt x="10250" y="9948"/>
                    <a:pt x="10338" y="10024"/>
                    <a:pt x="10442" y="10024"/>
                  </a:cubicBezTo>
                  <a:cubicBezTo>
                    <a:pt x="10443" y="10024"/>
                    <a:pt x="10444" y="10024"/>
                    <a:pt x="10445" y="10024"/>
                  </a:cubicBezTo>
                  <a:lnTo>
                    <a:pt x="10954" y="10024"/>
                  </a:lnTo>
                  <a:lnTo>
                    <a:pt x="10954" y="10022"/>
                  </a:lnTo>
                  <a:cubicBezTo>
                    <a:pt x="10955" y="10022"/>
                    <a:pt x="10955" y="10022"/>
                    <a:pt x="10956" y="10022"/>
                  </a:cubicBezTo>
                  <a:cubicBezTo>
                    <a:pt x="11059" y="10022"/>
                    <a:pt x="11147" y="9948"/>
                    <a:pt x="11161" y="9846"/>
                  </a:cubicBezTo>
                  <a:cubicBezTo>
                    <a:pt x="11177" y="9725"/>
                    <a:pt x="11083" y="9619"/>
                    <a:pt x="10961" y="9619"/>
                  </a:cubicBezTo>
                  <a:close/>
                  <a:moveTo>
                    <a:pt x="1265" y="10132"/>
                  </a:moveTo>
                  <a:cubicBezTo>
                    <a:pt x="1143" y="10132"/>
                    <a:pt x="1048" y="10238"/>
                    <a:pt x="1064" y="10359"/>
                  </a:cubicBezTo>
                  <a:cubicBezTo>
                    <a:pt x="1079" y="10461"/>
                    <a:pt x="1166" y="10537"/>
                    <a:pt x="1269" y="10537"/>
                  </a:cubicBezTo>
                  <a:cubicBezTo>
                    <a:pt x="1270" y="10537"/>
                    <a:pt x="1271" y="10537"/>
                    <a:pt x="1272" y="10537"/>
                  </a:cubicBezTo>
                  <a:lnTo>
                    <a:pt x="1782" y="10537"/>
                  </a:lnTo>
                  <a:lnTo>
                    <a:pt x="1782" y="10535"/>
                  </a:lnTo>
                  <a:cubicBezTo>
                    <a:pt x="1783" y="10535"/>
                    <a:pt x="1784" y="10535"/>
                    <a:pt x="1785" y="10535"/>
                  </a:cubicBezTo>
                  <a:cubicBezTo>
                    <a:pt x="1887" y="10535"/>
                    <a:pt x="1975" y="10461"/>
                    <a:pt x="1989" y="10359"/>
                  </a:cubicBezTo>
                  <a:cubicBezTo>
                    <a:pt x="2005" y="10238"/>
                    <a:pt x="1910" y="10132"/>
                    <a:pt x="1789" y="10132"/>
                  </a:cubicBezTo>
                  <a:close/>
                  <a:moveTo>
                    <a:pt x="3970" y="8214"/>
                  </a:moveTo>
                  <a:lnTo>
                    <a:pt x="3970" y="11183"/>
                  </a:lnTo>
                  <a:lnTo>
                    <a:pt x="677" y="11183"/>
                  </a:lnTo>
                  <a:lnTo>
                    <a:pt x="677" y="8996"/>
                  </a:lnTo>
                  <a:lnTo>
                    <a:pt x="991" y="8996"/>
                  </a:lnTo>
                  <a:cubicBezTo>
                    <a:pt x="992" y="8996"/>
                    <a:pt x="993" y="8996"/>
                    <a:pt x="994" y="8996"/>
                  </a:cubicBezTo>
                  <a:cubicBezTo>
                    <a:pt x="1098" y="8996"/>
                    <a:pt x="1184" y="8922"/>
                    <a:pt x="1200" y="8819"/>
                  </a:cubicBezTo>
                  <a:cubicBezTo>
                    <a:pt x="1216" y="8698"/>
                    <a:pt x="1120" y="8592"/>
                    <a:pt x="999" y="8592"/>
                  </a:cubicBezTo>
                  <a:lnTo>
                    <a:pt x="677" y="8592"/>
                  </a:lnTo>
                  <a:lnTo>
                    <a:pt x="677" y="8214"/>
                  </a:lnTo>
                  <a:close/>
                  <a:moveTo>
                    <a:pt x="9478" y="6649"/>
                  </a:moveTo>
                  <a:lnTo>
                    <a:pt x="9478" y="11183"/>
                  </a:lnTo>
                  <a:lnTo>
                    <a:pt x="4375" y="11183"/>
                  </a:lnTo>
                  <a:lnTo>
                    <a:pt x="4375" y="6649"/>
                  </a:lnTo>
                  <a:close/>
                  <a:moveTo>
                    <a:pt x="13177" y="8214"/>
                  </a:moveTo>
                  <a:lnTo>
                    <a:pt x="13177" y="10401"/>
                  </a:lnTo>
                  <a:lnTo>
                    <a:pt x="12809" y="10401"/>
                  </a:lnTo>
                  <a:cubicBezTo>
                    <a:pt x="12808" y="10401"/>
                    <a:pt x="12807" y="10401"/>
                    <a:pt x="12806" y="10401"/>
                  </a:cubicBezTo>
                  <a:cubicBezTo>
                    <a:pt x="12704" y="10401"/>
                    <a:pt x="12616" y="10477"/>
                    <a:pt x="12602" y="10578"/>
                  </a:cubicBezTo>
                  <a:cubicBezTo>
                    <a:pt x="12586" y="10699"/>
                    <a:pt x="12681" y="10806"/>
                    <a:pt x="12802" y="10806"/>
                  </a:cubicBezTo>
                  <a:lnTo>
                    <a:pt x="13177" y="10806"/>
                  </a:lnTo>
                  <a:lnTo>
                    <a:pt x="13177" y="11185"/>
                  </a:lnTo>
                  <a:lnTo>
                    <a:pt x="9883" y="11185"/>
                  </a:lnTo>
                  <a:lnTo>
                    <a:pt x="9883" y="8214"/>
                  </a:lnTo>
                  <a:close/>
                  <a:moveTo>
                    <a:pt x="13420" y="11588"/>
                  </a:moveTo>
                  <a:lnTo>
                    <a:pt x="13420" y="12020"/>
                  </a:lnTo>
                  <a:lnTo>
                    <a:pt x="407" y="12020"/>
                  </a:lnTo>
                  <a:lnTo>
                    <a:pt x="407" y="11588"/>
                  </a:lnTo>
                  <a:close/>
                  <a:moveTo>
                    <a:pt x="4550" y="0"/>
                  </a:moveTo>
                  <a:cubicBezTo>
                    <a:pt x="4441" y="0"/>
                    <a:pt x="4349" y="90"/>
                    <a:pt x="4349" y="202"/>
                  </a:cubicBezTo>
                  <a:lnTo>
                    <a:pt x="4349" y="1411"/>
                  </a:lnTo>
                  <a:lnTo>
                    <a:pt x="4349" y="1427"/>
                  </a:lnTo>
                  <a:lnTo>
                    <a:pt x="3809" y="2329"/>
                  </a:lnTo>
                  <a:lnTo>
                    <a:pt x="3479" y="2329"/>
                  </a:lnTo>
                  <a:cubicBezTo>
                    <a:pt x="3478" y="2329"/>
                    <a:pt x="3477" y="2329"/>
                    <a:pt x="3476" y="2329"/>
                  </a:cubicBezTo>
                  <a:cubicBezTo>
                    <a:pt x="3329" y="2329"/>
                    <a:pt x="3199" y="2422"/>
                    <a:pt x="3152" y="2561"/>
                  </a:cubicBezTo>
                  <a:cubicBezTo>
                    <a:pt x="3113" y="2683"/>
                    <a:pt x="3148" y="2816"/>
                    <a:pt x="3241" y="2905"/>
                  </a:cubicBezTo>
                  <a:lnTo>
                    <a:pt x="3780" y="3424"/>
                  </a:lnTo>
                  <a:cubicBezTo>
                    <a:pt x="3841" y="3483"/>
                    <a:pt x="3923" y="3517"/>
                    <a:pt x="4009" y="3517"/>
                  </a:cubicBezTo>
                  <a:lnTo>
                    <a:pt x="4482" y="3517"/>
                  </a:lnTo>
                  <a:lnTo>
                    <a:pt x="4482" y="4677"/>
                  </a:lnTo>
                  <a:lnTo>
                    <a:pt x="4313" y="4677"/>
                  </a:lnTo>
                  <a:cubicBezTo>
                    <a:pt x="4123" y="4677"/>
                    <a:pt x="3969" y="4827"/>
                    <a:pt x="3969" y="5011"/>
                  </a:cubicBezTo>
                  <a:lnTo>
                    <a:pt x="3969" y="7027"/>
                  </a:lnTo>
                  <a:lnTo>
                    <a:pt x="3591" y="7027"/>
                  </a:lnTo>
                  <a:lnTo>
                    <a:pt x="3591" y="6577"/>
                  </a:lnTo>
                  <a:cubicBezTo>
                    <a:pt x="3591" y="6393"/>
                    <a:pt x="3441" y="6243"/>
                    <a:pt x="3259" y="6243"/>
                  </a:cubicBezTo>
                  <a:lnTo>
                    <a:pt x="2736" y="6243"/>
                  </a:lnTo>
                  <a:cubicBezTo>
                    <a:pt x="2551" y="6243"/>
                    <a:pt x="2403" y="6393"/>
                    <a:pt x="2403" y="6577"/>
                  </a:cubicBezTo>
                  <a:lnTo>
                    <a:pt x="2403" y="7027"/>
                  </a:lnTo>
                  <a:lnTo>
                    <a:pt x="2025" y="7027"/>
                  </a:lnTo>
                  <a:lnTo>
                    <a:pt x="2025" y="6577"/>
                  </a:lnTo>
                  <a:cubicBezTo>
                    <a:pt x="2025" y="6393"/>
                    <a:pt x="1877" y="6243"/>
                    <a:pt x="1692" y="6243"/>
                  </a:cubicBezTo>
                  <a:lnTo>
                    <a:pt x="1171" y="6243"/>
                  </a:lnTo>
                  <a:cubicBezTo>
                    <a:pt x="986" y="6243"/>
                    <a:pt x="838" y="6393"/>
                    <a:pt x="838" y="6577"/>
                  </a:cubicBezTo>
                  <a:lnTo>
                    <a:pt x="838" y="7027"/>
                  </a:lnTo>
                  <a:lnTo>
                    <a:pt x="749" y="7027"/>
                  </a:lnTo>
                  <a:cubicBezTo>
                    <a:pt x="485" y="7027"/>
                    <a:pt x="270" y="7234"/>
                    <a:pt x="270" y="7489"/>
                  </a:cubicBezTo>
                  <a:lnTo>
                    <a:pt x="270" y="11198"/>
                  </a:lnTo>
                  <a:cubicBezTo>
                    <a:pt x="115" y="11230"/>
                    <a:pt x="2" y="11366"/>
                    <a:pt x="1" y="11526"/>
                  </a:cubicBezTo>
                  <a:lnTo>
                    <a:pt x="1" y="12088"/>
                  </a:lnTo>
                  <a:cubicBezTo>
                    <a:pt x="1" y="12274"/>
                    <a:pt x="152" y="12425"/>
                    <a:pt x="338" y="12425"/>
                  </a:cubicBezTo>
                  <a:lnTo>
                    <a:pt x="13512" y="12425"/>
                  </a:lnTo>
                  <a:cubicBezTo>
                    <a:pt x="13513" y="12425"/>
                    <a:pt x="13514" y="12425"/>
                    <a:pt x="13515" y="12425"/>
                  </a:cubicBezTo>
                  <a:cubicBezTo>
                    <a:pt x="13701" y="12425"/>
                    <a:pt x="13852" y="12273"/>
                    <a:pt x="13852" y="12088"/>
                  </a:cubicBezTo>
                  <a:lnTo>
                    <a:pt x="13852" y="11525"/>
                  </a:lnTo>
                  <a:cubicBezTo>
                    <a:pt x="13849" y="11366"/>
                    <a:pt x="13737" y="11230"/>
                    <a:pt x="13581" y="11196"/>
                  </a:cubicBezTo>
                  <a:lnTo>
                    <a:pt x="13581" y="7489"/>
                  </a:lnTo>
                  <a:cubicBezTo>
                    <a:pt x="13581" y="7234"/>
                    <a:pt x="13367" y="7027"/>
                    <a:pt x="13103" y="7027"/>
                  </a:cubicBezTo>
                  <a:lnTo>
                    <a:pt x="13015" y="7027"/>
                  </a:lnTo>
                  <a:lnTo>
                    <a:pt x="13015" y="6577"/>
                  </a:lnTo>
                  <a:cubicBezTo>
                    <a:pt x="13015" y="6393"/>
                    <a:pt x="12865" y="6243"/>
                    <a:pt x="12682" y="6243"/>
                  </a:cubicBezTo>
                  <a:lnTo>
                    <a:pt x="12159" y="6243"/>
                  </a:lnTo>
                  <a:cubicBezTo>
                    <a:pt x="11975" y="6243"/>
                    <a:pt x="11827" y="6393"/>
                    <a:pt x="11827" y="6577"/>
                  </a:cubicBezTo>
                  <a:lnTo>
                    <a:pt x="11827" y="7027"/>
                  </a:lnTo>
                  <a:lnTo>
                    <a:pt x="11449" y="7027"/>
                  </a:lnTo>
                  <a:lnTo>
                    <a:pt x="11449" y="6577"/>
                  </a:lnTo>
                  <a:cubicBezTo>
                    <a:pt x="11449" y="6393"/>
                    <a:pt x="11301" y="6243"/>
                    <a:pt x="11116" y="6243"/>
                  </a:cubicBezTo>
                  <a:lnTo>
                    <a:pt x="10593" y="6243"/>
                  </a:lnTo>
                  <a:cubicBezTo>
                    <a:pt x="10410" y="6243"/>
                    <a:pt x="10261" y="6393"/>
                    <a:pt x="10261" y="6577"/>
                  </a:cubicBezTo>
                  <a:lnTo>
                    <a:pt x="10261" y="7027"/>
                  </a:lnTo>
                  <a:lnTo>
                    <a:pt x="9883" y="7027"/>
                  </a:lnTo>
                  <a:lnTo>
                    <a:pt x="9883" y="5011"/>
                  </a:lnTo>
                  <a:cubicBezTo>
                    <a:pt x="9884" y="4830"/>
                    <a:pt x="9739" y="4680"/>
                    <a:pt x="9557" y="4677"/>
                  </a:cubicBezTo>
                  <a:lnTo>
                    <a:pt x="9396" y="4677"/>
                  </a:lnTo>
                  <a:lnTo>
                    <a:pt x="9396" y="3517"/>
                  </a:lnTo>
                  <a:lnTo>
                    <a:pt x="9848" y="3517"/>
                  </a:lnTo>
                  <a:cubicBezTo>
                    <a:pt x="9936" y="3517"/>
                    <a:pt x="10021" y="3481"/>
                    <a:pt x="10085" y="3419"/>
                  </a:cubicBezTo>
                  <a:lnTo>
                    <a:pt x="10609" y="2898"/>
                  </a:lnTo>
                  <a:cubicBezTo>
                    <a:pt x="10821" y="2689"/>
                    <a:pt x="10672" y="2329"/>
                    <a:pt x="10376" y="2329"/>
                  </a:cubicBezTo>
                  <a:cubicBezTo>
                    <a:pt x="10376" y="2329"/>
                    <a:pt x="10375" y="2329"/>
                    <a:pt x="10374" y="2329"/>
                  </a:cubicBezTo>
                  <a:lnTo>
                    <a:pt x="10027" y="2329"/>
                  </a:lnTo>
                  <a:lnTo>
                    <a:pt x="9504" y="1434"/>
                  </a:lnTo>
                  <a:lnTo>
                    <a:pt x="9504" y="1420"/>
                  </a:lnTo>
                  <a:lnTo>
                    <a:pt x="9504" y="214"/>
                  </a:lnTo>
                  <a:cubicBezTo>
                    <a:pt x="9506" y="110"/>
                    <a:pt x="9429" y="19"/>
                    <a:pt x="9327" y="5"/>
                  </a:cubicBezTo>
                  <a:cubicBezTo>
                    <a:pt x="9318" y="4"/>
                    <a:pt x="9309" y="3"/>
                    <a:pt x="9300" y="3"/>
                  </a:cubicBezTo>
                  <a:cubicBezTo>
                    <a:pt x="9191" y="3"/>
                    <a:pt x="9099" y="92"/>
                    <a:pt x="9099" y="205"/>
                  </a:cubicBezTo>
                  <a:lnTo>
                    <a:pt x="9099" y="521"/>
                  </a:lnTo>
                  <a:lnTo>
                    <a:pt x="4754" y="521"/>
                  </a:lnTo>
                  <a:lnTo>
                    <a:pt x="4754" y="211"/>
                  </a:lnTo>
                  <a:cubicBezTo>
                    <a:pt x="4755" y="106"/>
                    <a:pt x="4679" y="16"/>
                    <a:pt x="4577" y="2"/>
                  </a:cubicBezTo>
                  <a:cubicBezTo>
                    <a:pt x="4568" y="1"/>
                    <a:pt x="4559" y="0"/>
                    <a:pt x="4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0" name="Google Shape;1610;p50"/>
          <p:cNvGrpSpPr/>
          <p:nvPr/>
        </p:nvGrpSpPr>
        <p:grpSpPr>
          <a:xfrm>
            <a:off x="7264107" y="2732510"/>
            <a:ext cx="310498" cy="310588"/>
            <a:chOff x="7224907" y="3874623"/>
            <a:chExt cx="372791" cy="372899"/>
          </a:xfrm>
        </p:grpSpPr>
        <p:sp>
          <p:nvSpPr>
            <p:cNvPr id="1611" name="Google Shape;1611;p50"/>
            <p:cNvSpPr/>
            <p:nvPr/>
          </p:nvSpPr>
          <p:spPr>
            <a:xfrm>
              <a:off x="7322467" y="3957810"/>
              <a:ext cx="247539" cy="275879"/>
            </a:xfrm>
            <a:custGeom>
              <a:avLst/>
              <a:gdLst/>
              <a:ahLst/>
              <a:cxnLst/>
              <a:rect l="l" t="t" r="r" b="b"/>
              <a:pathLst>
                <a:path w="9180" h="10231" extrusionOk="0">
                  <a:moveTo>
                    <a:pt x="271" y="0"/>
                  </a:moveTo>
                  <a:cubicBezTo>
                    <a:pt x="121" y="0"/>
                    <a:pt x="0" y="120"/>
                    <a:pt x="0" y="269"/>
                  </a:cubicBezTo>
                  <a:lnTo>
                    <a:pt x="0" y="9961"/>
                  </a:lnTo>
                  <a:cubicBezTo>
                    <a:pt x="0" y="10110"/>
                    <a:pt x="121" y="10231"/>
                    <a:pt x="271" y="10231"/>
                  </a:cubicBezTo>
                  <a:lnTo>
                    <a:pt x="8910" y="10231"/>
                  </a:lnTo>
                  <a:cubicBezTo>
                    <a:pt x="9058" y="10231"/>
                    <a:pt x="9179" y="10110"/>
                    <a:pt x="9179" y="9961"/>
                  </a:cubicBezTo>
                  <a:lnTo>
                    <a:pt x="9179" y="269"/>
                  </a:lnTo>
                  <a:cubicBezTo>
                    <a:pt x="9179" y="120"/>
                    <a:pt x="9058" y="0"/>
                    <a:pt x="8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0"/>
            <p:cNvSpPr/>
            <p:nvPr/>
          </p:nvSpPr>
          <p:spPr>
            <a:xfrm>
              <a:off x="7251872" y="4021124"/>
              <a:ext cx="141243" cy="211864"/>
            </a:xfrm>
            <a:custGeom>
              <a:avLst/>
              <a:gdLst/>
              <a:ahLst/>
              <a:cxnLst/>
              <a:rect l="l" t="t" r="r" b="b"/>
              <a:pathLst>
                <a:path w="5238" h="7857" extrusionOk="0">
                  <a:moveTo>
                    <a:pt x="270" y="0"/>
                  </a:moveTo>
                  <a:cubicBezTo>
                    <a:pt x="120" y="0"/>
                    <a:pt x="0" y="121"/>
                    <a:pt x="0" y="270"/>
                  </a:cubicBezTo>
                  <a:lnTo>
                    <a:pt x="0" y="7586"/>
                  </a:lnTo>
                  <a:cubicBezTo>
                    <a:pt x="0" y="7736"/>
                    <a:pt x="120" y="7857"/>
                    <a:pt x="270" y="7857"/>
                  </a:cubicBezTo>
                  <a:lnTo>
                    <a:pt x="4967" y="7857"/>
                  </a:lnTo>
                  <a:cubicBezTo>
                    <a:pt x="5116" y="7857"/>
                    <a:pt x="5238" y="7736"/>
                    <a:pt x="5238" y="7586"/>
                  </a:cubicBezTo>
                  <a:lnTo>
                    <a:pt x="5238" y="270"/>
                  </a:lnTo>
                  <a:cubicBezTo>
                    <a:pt x="5238" y="121"/>
                    <a:pt x="5116" y="0"/>
                    <a:pt x="49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0"/>
            <p:cNvSpPr/>
            <p:nvPr/>
          </p:nvSpPr>
          <p:spPr>
            <a:xfrm>
              <a:off x="7273714" y="4021124"/>
              <a:ext cx="21114" cy="127410"/>
            </a:xfrm>
            <a:custGeom>
              <a:avLst/>
              <a:gdLst/>
              <a:ahLst/>
              <a:cxnLst/>
              <a:rect l="l" t="t" r="r" b="b"/>
              <a:pathLst>
                <a:path w="783" h="4725" extrusionOk="0">
                  <a:moveTo>
                    <a:pt x="0" y="0"/>
                  </a:moveTo>
                  <a:lnTo>
                    <a:pt x="0" y="4725"/>
                  </a:lnTo>
                  <a:lnTo>
                    <a:pt x="782" y="4725"/>
                  </a:lnTo>
                  <a:lnTo>
                    <a:pt x="782"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0"/>
            <p:cNvSpPr/>
            <p:nvPr/>
          </p:nvSpPr>
          <p:spPr>
            <a:xfrm>
              <a:off x="7242462" y="3943599"/>
              <a:ext cx="80814" cy="254415"/>
            </a:xfrm>
            <a:custGeom>
              <a:avLst/>
              <a:gdLst/>
              <a:ahLst/>
              <a:cxnLst/>
              <a:rect l="l" t="t" r="r" b="b"/>
              <a:pathLst>
                <a:path w="2997" h="9435" extrusionOk="0">
                  <a:moveTo>
                    <a:pt x="1558" y="1"/>
                  </a:moveTo>
                  <a:cubicBezTo>
                    <a:pt x="1356" y="1"/>
                    <a:pt x="1162" y="158"/>
                    <a:pt x="1162" y="395"/>
                  </a:cubicBezTo>
                  <a:cubicBezTo>
                    <a:pt x="1162" y="611"/>
                    <a:pt x="1338" y="788"/>
                    <a:pt x="1554" y="788"/>
                  </a:cubicBezTo>
                  <a:cubicBezTo>
                    <a:pt x="1555" y="788"/>
                    <a:pt x="1556" y="788"/>
                    <a:pt x="1557" y="788"/>
                  </a:cubicBezTo>
                  <a:lnTo>
                    <a:pt x="1555" y="788"/>
                  </a:lnTo>
                  <a:cubicBezTo>
                    <a:pt x="1905" y="788"/>
                    <a:pt x="2081" y="364"/>
                    <a:pt x="1833" y="116"/>
                  </a:cubicBezTo>
                  <a:cubicBezTo>
                    <a:pt x="1753" y="36"/>
                    <a:pt x="1655" y="1"/>
                    <a:pt x="1558" y="1"/>
                  </a:cubicBezTo>
                  <a:close/>
                  <a:moveTo>
                    <a:pt x="1555" y="2098"/>
                  </a:moveTo>
                  <a:cubicBezTo>
                    <a:pt x="1436" y="2098"/>
                    <a:pt x="1317" y="2121"/>
                    <a:pt x="1204" y="2168"/>
                  </a:cubicBezTo>
                  <a:cubicBezTo>
                    <a:pt x="862" y="2309"/>
                    <a:pt x="639" y="2645"/>
                    <a:pt x="639" y="3015"/>
                  </a:cubicBezTo>
                  <a:cubicBezTo>
                    <a:pt x="639" y="3522"/>
                    <a:pt x="1050" y="3933"/>
                    <a:pt x="1555" y="3933"/>
                  </a:cubicBezTo>
                  <a:cubicBezTo>
                    <a:pt x="1927" y="3933"/>
                    <a:pt x="2261" y="3710"/>
                    <a:pt x="2402" y="3367"/>
                  </a:cubicBezTo>
                  <a:cubicBezTo>
                    <a:pt x="2545" y="3024"/>
                    <a:pt x="2466" y="2629"/>
                    <a:pt x="2204" y="2367"/>
                  </a:cubicBezTo>
                  <a:cubicBezTo>
                    <a:pt x="2028" y="2191"/>
                    <a:pt x="1793" y="2098"/>
                    <a:pt x="1555" y="2098"/>
                  </a:cubicBezTo>
                  <a:close/>
                  <a:moveTo>
                    <a:pt x="1555" y="6554"/>
                  </a:moveTo>
                  <a:cubicBezTo>
                    <a:pt x="973" y="6554"/>
                    <a:pt x="447" y="6904"/>
                    <a:pt x="224" y="7443"/>
                  </a:cubicBezTo>
                  <a:cubicBezTo>
                    <a:pt x="1" y="7981"/>
                    <a:pt x="125" y="8601"/>
                    <a:pt x="537" y="9013"/>
                  </a:cubicBezTo>
                  <a:cubicBezTo>
                    <a:pt x="812" y="9288"/>
                    <a:pt x="1180" y="9434"/>
                    <a:pt x="1555" y="9434"/>
                  </a:cubicBezTo>
                  <a:cubicBezTo>
                    <a:pt x="1741" y="9434"/>
                    <a:pt x="1928" y="9398"/>
                    <a:pt x="2107" y="9324"/>
                  </a:cubicBezTo>
                  <a:cubicBezTo>
                    <a:pt x="2645" y="9102"/>
                    <a:pt x="2996" y="8576"/>
                    <a:pt x="2996" y="7994"/>
                  </a:cubicBezTo>
                  <a:cubicBezTo>
                    <a:pt x="2996" y="7199"/>
                    <a:pt x="2352" y="6554"/>
                    <a:pt x="1557" y="65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0"/>
            <p:cNvSpPr/>
            <p:nvPr/>
          </p:nvSpPr>
          <p:spPr>
            <a:xfrm>
              <a:off x="7274739" y="4000145"/>
              <a:ext cx="51018" cy="197869"/>
            </a:xfrm>
            <a:custGeom>
              <a:avLst/>
              <a:gdLst/>
              <a:ahLst/>
              <a:cxnLst/>
              <a:rect l="l" t="t" r="r" b="b"/>
              <a:pathLst>
                <a:path w="1892" h="7338" extrusionOk="0">
                  <a:moveTo>
                    <a:pt x="362" y="1"/>
                  </a:moveTo>
                  <a:cubicBezTo>
                    <a:pt x="268" y="1"/>
                    <a:pt x="172" y="15"/>
                    <a:pt x="76" y="47"/>
                  </a:cubicBezTo>
                  <a:cubicBezTo>
                    <a:pt x="453" y="169"/>
                    <a:pt x="708" y="521"/>
                    <a:pt x="708" y="918"/>
                  </a:cubicBezTo>
                  <a:cubicBezTo>
                    <a:pt x="708" y="1316"/>
                    <a:pt x="452" y="1667"/>
                    <a:pt x="76" y="1791"/>
                  </a:cubicBezTo>
                  <a:cubicBezTo>
                    <a:pt x="171" y="1822"/>
                    <a:pt x="267" y="1837"/>
                    <a:pt x="360" y="1837"/>
                  </a:cubicBezTo>
                  <a:cubicBezTo>
                    <a:pt x="848" y="1837"/>
                    <a:pt x="1276" y="1442"/>
                    <a:pt x="1276" y="918"/>
                  </a:cubicBezTo>
                  <a:cubicBezTo>
                    <a:pt x="1276" y="395"/>
                    <a:pt x="849" y="1"/>
                    <a:pt x="362" y="1"/>
                  </a:cubicBezTo>
                  <a:close/>
                  <a:moveTo>
                    <a:pt x="360" y="4457"/>
                  </a:moveTo>
                  <a:cubicBezTo>
                    <a:pt x="239" y="4457"/>
                    <a:pt x="118" y="4471"/>
                    <a:pt x="1" y="4501"/>
                  </a:cubicBezTo>
                  <a:cubicBezTo>
                    <a:pt x="638" y="4664"/>
                    <a:pt x="1084" y="5239"/>
                    <a:pt x="1084" y="5897"/>
                  </a:cubicBezTo>
                  <a:cubicBezTo>
                    <a:pt x="1084" y="6556"/>
                    <a:pt x="638" y="7131"/>
                    <a:pt x="1" y="7293"/>
                  </a:cubicBezTo>
                  <a:cubicBezTo>
                    <a:pt x="120" y="7324"/>
                    <a:pt x="239" y="7338"/>
                    <a:pt x="356" y="7338"/>
                  </a:cubicBezTo>
                  <a:cubicBezTo>
                    <a:pt x="1062" y="7338"/>
                    <a:pt x="1690" y="6814"/>
                    <a:pt x="1783" y="6078"/>
                  </a:cubicBezTo>
                  <a:cubicBezTo>
                    <a:pt x="1891" y="5219"/>
                    <a:pt x="1224" y="4460"/>
                    <a:pt x="360" y="4457"/>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0"/>
            <p:cNvSpPr/>
            <p:nvPr/>
          </p:nvSpPr>
          <p:spPr>
            <a:xfrm>
              <a:off x="7273714" y="4176900"/>
              <a:ext cx="303599" cy="49535"/>
            </a:xfrm>
            <a:custGeom>
              <a:avLst/>
              <a:gdLst/>
              <a:ahLst/>
              <a:cxnLst/>
              <a:rect l="l" t="t" r="r" b="b"/>
              <a:pathLst>
                <a:path w="11259" h="1837" extrusionOk="0">
                  <a:moveTo>
                    <a:pt x="133" y="1"/>
                  </a:moveTo>
                  <a:cubicBezTo>
                    <a:pt x="59" y="1"/>
                    <a:pt x="0" y="61"/>
                    <a:pt x="0" y="135"/>
                  </a:cubicBezTo>
                  <a:lnTo>
                    <a:pt x="0" y="1701"/>
                  </a:lnTo>
                  <a:cubicBezTo>
                    <a:pt x="0" y="1776"/>
                    <a:pt x="61" y="1836"/>
                    <a:pt x="136" y="1836"/>
                  </a:cubicBezTo>
                  <a:lnTo>
                    <a:pt x="11123" y="1836"/>
                  </a:lnTo>
                  <a:cubicBezTo>
                    <a:pt x="11198" y="1836"/>
                    <a:pt x="11258" y="1776"/>
                    <a:pt x="11258" y="1701"/>
                  </a:cubicBezTo>
                  <a:lnTo>
                    <a:pt x="11258" y="135"/>
                  </a:lnTo>
                  <a:cubicBezTo>
                    <a:pt x="11258" y="61"/>
                    <a:pt x="11199" y="1"/>
                    <a:pt x="11125" y="1"/>
                  </a:cubicBezTo>
                  <a:cubicBezTo>
                    <a:pt x="11124" y="1"/>
                    <a:pt x="11124" y="1"/>
                    <a:pt x="11123" y="1"/>
                  </a:cubicBezTo>
                  <a:lnTo>
                    <a:pt x="136" y="1"/>
                  </a:lnTo>
                  <a:cubicBezTo>
                    <a:pt x="135" y="1"/>
                    <a:pt x="134"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0"/>
            <p:cNvSpPr/>
            <p:nvPr/>
          </p:nvSpPr>
          <p:spPr>
            <a:xfrm>
              <a:off x="7363265" y="3978654"/>
              <a:ext cx="54604" cy="113091"/>
            </a:xfrm>
            <a:custGeom>
              <a:avLst/>
              <a:gdLst/>
              <a:ahLst/>
              <a:cxnLst/>
              <a:rect l="l" t="t" r="r" b="b"/>
              <a:pathLst>
                <a:path w="2025" h="4194" extrusionOk="0">
                  <a:moveTo>
                    <a:pt x="1023" y="1"/>
                  </a:moveTo>
                  <a:lnTo>
                    <a:pt x="0" y="2361"/>
                  </a:lnTo>
                  <a:lnTo>
                    <a:pt x="0" y="4193"/>
                  </a:lnTo>
                  <a:lnTo>
                    <a:pt x="2024" y="4193"/>
                  </a:lnTo>
                  <a:lnTo>
                    <a:pt x="2024" y="2361"/>
                  </a:lnTo>
                  <a:lnTo>
                    <a:pt x="10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0"/>
            <p:cNvSpPr/>
            <p:nvPr/>
          </p:nvSpPr>
          <p:spPr>
            <a:xfrm>
              <a:off x="7385349" y="3978708"/>
              <a:ext cx="32520" cy="113064"/>
            </a:xfrm>
            <a:custGeom>
              <a:avLst/>
              <a:gdLst/>
              <a:ahLst/>
              <a:cxnLst/>
              <a:rect l="l" t="t" r="r" b="b"/>
              <a:pathLst>
                <a:path w="1206" h="4193" extrusionOk="0">
                  <a:moveTo>
                    <a:pt x="233" y="0"/>
                  </a:moveTo>
                  <a:lnTo>
                    <a:pt x="1" y="551"/>
                  </a:lnTo>
                  <a:lnTo>
                    <a:pt x="746" y="2359"/>
                  </a:lnTo>
                  <a:lnTo>
                    <a:pt x="746" y="4193"/>
                  </a:lnTo>
                  <a:lnTo>
                    <a:pt x="1205" y="4193"/>
                  </a:lnTo>
                  <a:lnTo>
                    <a:pt x="1205" y="2359"/>
                  </a:lnTo>
                  <a:lnTo>
                    <a:pt x="233"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0"/>
            <p:cNvSpPr/>
            <p:nvPr/>
          </p:nvSpPr>
          <p:spPr>
            <a:xfrm>
              <a:off x="7263494" y="4155787"/>
              <a:ext cx="42254" cy="70648"/>
            </a:xfrm>
            <a:custGeom>
              <a:avLst/>
              <a:gdLst/>
              <a:ahLst/>
              <a:cxnLst/>
              <a:rect l="l" t="t" r="r" b="b"/>
              <a:pathLst>
                <a:path w="1567" h="2620" extrusionOk="0">
                  <a:moveTo>
                    <a:pt x="136" y="0"/>
                  </a:moveTo>
                  <a:cubicBezTo>
                    <a:pt x="61" y="0"/>
                    <a:pt x="0" y="61"/>
                    <a:pt x="0" y="135"/>
                  </a:cubicBezTo>
                  <a:lnTo>
                    <a:pt x="0" y="2484"/>
                  </a:lnTo>
                  <a:cubicBezTo>
                    <a:pt x="0" y="2559"/>
                    <a:pt x="61" y="2619"/>
                    <a:pt x="136" y="2619"/>
                  </a:cubicBezTo>
                  <a:lnTo>
                    <a:pt x="1432" y="2619"/>
                  </a:lnTo>
                  <a:cubicBezTo>
                    <a:pt x="1506" y="2619"/>
                    <a:pt x="1566" y="2559"/>
                    <a:pt x="1566" y="2484"/>
                  </a:cubicBezTo>
                  <a:lnTo>
                    <a:pt x="1566" y="135"/>
                  </a:lnTo>
                  <a:cubicBezTo>
                    <a:pt x="1566" y="61"/>
                    <a:pt x="1506" y="0"/>
                    <a:pt x="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0"/>
            <p:cNvSpPr/>
            <p:nvPr/>
          </p:nvSpPr>
          <p:spPr>
            <a:xfrm>
              <a:off x="7351589" y="4042210"/>
              <a:ext cx="78630" cy="198058"/>
            </a:xfrm>
            <a:custGeom>
              <a:avLst/>
              <a:gdLst/>
              <a:ahLst/>
              <a:cxnLst/>
              <a:rect l="l" t="t" r="r" b="b"/>
              <a:pathLst>
                <a:path w="2916" h="7345" extrusionOk="0">
                  <a:moveTo>
                    <a:pt x="479" y="1"/>
                  </a:moveTo>
                  <a:cubicBezTo>
                    <a:pt x="334" y="1"/>
                    <a:pt x="217" y="119"/>
                    <a:pt x="217" y="263"/>
                  </a:cubicBezTo>
                  <a:lnTo>
                    <a:pt x="217" y="2623"/>
                  </a:lnTo>
                  <a:lnTo>
                    <a:pt x="1" y="3147"/>
                  </a:lnTo>
                  <a:lnTo>
                    <a:pt x="1" y="7344"/>
                  </a:lnTo>
                  <a:lnTo>
                    <a:pt x="2915" y="7344"/>
                  </a:lnTo>
                  <a:lnTo>
                    <a:pt x="2915" y="3147"/>
                  </a:lnTo>
                  <a:lnTo>
                    <a:pt x="2701" y="2623"/>
                  </a:lnTo>
                  <a:lnTo>
                    <a:pt x="2701" y="263"/>
                  </a:lnTo>
                  <a:cubicBezTo>
                    <a:pt x="2701" y="119"/>
                    <a:pt x="2583" y="1"/>
                    <a:pt x="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0"/>
            <p:cNvSpPr/>
            <p:nvPr/>
          </p:nvSpPr>
          <p:spPr>
            <a:xfrm>
              <a:off x="7406571" y="4042210"/>
              <a:ext cx="23648" cy="198058"/>
            </a:xfrm>
            <a:custGeom>
              <a:avLst/>
              <a:gdLst/>
              <a:ahLst/>
              <a:cxnLst/>
              <a:rect l="l" t="t" r="r" b="b"/>
              <a:pathLst>
                <a:path w="877" h="7345" extrusionOk="0">
                  <a:moveTo>
                    <a:pt x="0" y="1"/>
                  </a:moveTo>
                  <a:cubicBezTo>
                    <a:pt x="143" y="4"/>
                    <a:pt x="258" y="120"/>
                    <a:pt x="255" y="263"/>
                  </a:cubicBezTo>
                  <a:lnTo>
                    <a:pt x="255" y="2755"/>
                  </a:lnTo>
                  <a:lnTo>
                    <a:pt x="472" y="3280"/>
                  </a:lnTo>
                  <a:lnTo>
                    <a:pt x="472" y="7344"/>
                  </a:lnTo>
                  <a:lnTo>
                    <a:pt x="876" y="7344"/>
                  </a:lnTo>
                  <a:lnTo>
                    <a:pt x="876" y="3147"/>
                  </a:lnTo>
                  <a:lnTo>
                    <a:pt x="660" y="2623"/>
                  </a:lnTo>
                  <a:lnTo>
                    <a:pt x="660" y="263"/>
                  </a:lnTo>
                  <a:cubicBezTo>
                    <a:pt x="660" y="119"/>
                    <a:pt x="544" y="1"/>
                    <a:pt x="400"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0"/>
            <p:cNvSpPr/>
            <p:nvPr/>
          </p:nvSpPr>
          <p:spPr>
            <a:xfrm>
              <a:off x="7457588" y="3879827"/>
              <a:ext cx="98881" cy="360441"/>
            </a:xfrm>
            <a:custGeom>
              <a:avLst/>
              <a:gdLst/>
              <a:ahLst/>
              <a:cxnLst/>
              <a:rect l="l" t="t" r="r" b="b"/>
              <a:pathLst>
                <a:path w="3667" h="13367" extrusionOk="0">
                  <a:moveTo>
                    <a:pt x="654" y="1"/>
                  </a:moveTo>
                  <a:cubicBezTo>
                    <a:pt x="582" y="1"/>
                    <a:pt x="525" y="60"/>
                    <a:pt x="525" y="132"/>
                  </a:cubicBezTo>
                  <a:lnTo>
                    <a:pt x="525" y="1254"/>
                  </a:lnTo>
                  <a:cubicBezTo>
                    <a:pt x="523" y="4264"/>
                    <a:pt x="421" y="7268"/>
                    <a:pt x="213" y="10269"/>
                  </a:cubicBezTo>
                  <a:lnTo>
                    <a:pt x="0" y="13366"/>
                  </a:lnTo>
                  <a:lnTo>
                    <a:pt x="3667" y="13366"/>
                  </a:lnTo>
                  <a:lnTo>
                    <a:pt x="3452" y="10269"/>
                  </a:lnTo>
                  <a:cubicBezTo>
                    <a:pt x="3246" y="7266"/>
                    <a:pt x="3142" y="4261"/>
                    <a:pt x="3142" y="1254"/>
                  </a:cubicBezTo>
                  <a:lnTo>
                    <a:pt x="3142" y="627"/>
                  </a:lnTo>
                  <a:cubicBezTo>
                    <a:pt x="3142" y="568"/>
                    <a:pt x="3102" y="515"/>
                    <a:pt x="3043" y="500"/>
                  </a:cubicBezTo>
                  <a:lnTo>
                    <a:pt x="1429" y="97"/>
                  </a:lnTo>
                  <a:cubicBezTo>
                    <a:pt x="1176" y="34"/>
                    <a:pt x="916" y="2"/>
                    <a:pt x="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0"/>
            <p:cNvSpPr/>
            <p:nvPr/>
          </p:nvSpPr>
          <p:spPr>
            <a:xfrm>
              <a:off x="7521172" y="3888698"/>
              <a:ext cx="35216" cy="351570"/>
            </a:xfrm>
            <a:custGeom>
              <a:avLst/>
              <a:gdLst/>
              <a:ahLst/>
              <a:cxnLst/>
              <a:rect l="l" t="t" r="r" b="b"/>
              <a:pathLst>
                <a:path w="1306" h="13038" extrusionOk="0">
                  <a:moveTo>
                    <a:pt x="1" y="0"/>
                  </a:moveTo>
                  <a:lnTo>
                    <a:pt x="1" y="925"/>
                  </a:lnTo>
                  <a:cubicBezTo>
                    <a:pt x="1" y="3933"/>
                    <a:pt x="104" y="6939"/>
                    <a:pt x="310" y="9940"/>
                  </a:cubicBezTo>
                  <a:lnTo>
                    <a:pt x="524" y="13037"/>
                  </a:lnTo>
                  <a:lnTo>
                    <a:pt x="1306" y="13037"/>
                  </a:lnTo>
                  <a:lnTo>
                    <a:pt x="1094" y="9940"/>
                  </a:lnTo>
                  <a:cubicBezTo>
                    <a:pt x="888" y="6937"/>
                    <a:pt x="784" y="3932"/>
                    <a:pt x="784" y="925"/>
                  </a:cubicBezTo>
                  <a:lnTo>
                    <a:pt x="784" y="298"/>
                  </a:lnTo>
                  <a:cubicBezTo>
                    <a:pt x="784" y="238"/>
                    <a:pt x="744" y="186"/>
                    <a:pt x="685" y="171"/>
                  </a:cubicBezTo>
                  <a:lnTo>
                    <a:pt x="1" y="0"/>
                  </a:ln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0"/>
            <p:cNvSpPr/>
            <p:nvPr/>
          </p:nvSpPr>
          <p:spPr>
            <a:xfrm>
              <a:off x="7330475" y="4198014"/>
              <a:ext cx="141270" cy="28421"/>
            </a:xfrm>
            <a:custGeom>
              <a:avLst/>
              <a:gdLst/>
              <a:ahLst/>
              <a:cxnLst/>
              <a:rect l="l" t="t" r="r" b="b"/>
              <a:pathLst>
                <a:path w="5239" h="1054" extrusionOk="0">
                  <a:moveTo>
                    <a:pt x="135" y="0"/>
                  </a:moveTo>
                  <a:cubicBezTo>
                    <a:pt x="61" y="0"/>
                    <a:pt x="0" y="61"/>
                    <a:pt x="0" y="136"/>
                  </a:cubicBezTo>
                  <a:lnTo>
                    <a:pt x="0" y="918"/>
                  </a:lnTo>
                  <a:cubicBezTo>
                    <a:pt x="0" y="993"/>
                    <a:pt x="61" y="1053"/>
                    <a:pt x="135" y="1053"/>
                  </a:cubicBezTo>
                  <a:lnTo>
                    <a:pt x="5103" y="1053"/>
                  </a:lnTo>
                  <a:cubicBezTo>
                    <a:pt x="5178" y="1053"/>
                    <a:pt x="5239" y="993"/>
                    <a:pt x="5239" y="918"/>
                  </a:cubicBezTo>
                  <a:lnTo>
                    <a:pt x="5239" y="136"/>
                  </a:lnTo>
                  <a:cubicBezTo>
                    <a:pt x="5239" y="61"/>
                    <a:pt x="5178" y="0"/>
                    <a:pt x="5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0"/>
            <p:cNvSpPr/>
            <p:nvPr/>
          </p:nvSpPr>
          <p:spPr>
            <a:xfrm>
              <a:off x="7453355" y="3957567"/>
              <a:ext cx="89011" cy="282701"/>
            </a:xfrm>
            <a:custGeom>
              <a:avLst/>
              <a:gdLst/>
              <a:ahLst/>
              <a:cxnLst/>
              <a:rect l="l" t="t" r="r" b="b"/>
              <a:pathLst>
                <a:path w="3301" h="10484" extrusionOk="0">
                  <a:moveTo>
                    <a:pt x="643" y="0"/>
                  </a:moveTo>
                  <a:cubicBezTo>
                    <a:pt x="571" y="0"/>
                    <a:pt x="513" y="58"/>
                    <a:pt x="512" y="130"/>
                  </a:cubicBezTo>
                  <a:cubicBezTo>
                    <a:pt x="480" y="2552"/>
                    <a:pt x="380" y="4970"/>
                    <a:pt x="213" y="7386"/>
                  </a:cubicBezTo>
                  <a:lnTo>
                    <a:pt x="0" y="10483"/>
                  </a:lnTo>
                  <a:lnTo>
                    <a:pt x="3301" y="10483"/>
                  </a:lnTo>
                  <a:cubicBezTo>
                    <a:pt x="2328" y="7672"/>
                    <a:pt x="1542" y="4199"/>
                    <a:pt x="1073" y="381"/>
                  </a:cubicBezTo>
                  <a:cubicBezTo>
                    <a:pt x="1046" y="165"/>
                    <a:pt x="862" y="0"/>
                    <a:pt x="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0"/>
            <p:cNvSpPr/>
            <p:nvPr/>
          </p:nvSpPr>
          <p:spPr>
            <a:xfrm>
              <a:off x="7230786" y="4220584"/>
              <a:ext cx="361789" cy="21114"/>
            </a:xfrm>
            <a:custGeom>
              <a:avLst/>
              <a:gdLst/>
              <a:ahLst/>
              <a:cxnLst/>
              <a:rect l="l" t="t" r="r" b="b"/>
              <a:pathLst>
                <a:path w="13417" h="783" extrusionOk="0">
                  <a:moveTo>
                    <a:pt x="136" y="0"/>
                  </a:moveTo>
                  <a:cubicBezTo>
                    <a:pt x="61" y="0"/>
                    <a:pt x="0" y="61"/>
                    <a:pt x="0" y="136"/>
                  </a:cubicBezTo>
                  <a:lnTo>
                    <a:pt x="0" y="649"/>
                  </a:lnTo>
                  <a:cubicBezTo>
                    <a:pt x="0" y="722"/>
                    <a:pt x="61" y="783"/>
                    <a:pt x="136" y="783"/>
                  </a:cubicBezTo>
                  <a:lnTo>
                    <a:pt x="13282" y="783"/>
                  </a:lnTo>
                  <a:cubicBezTo>
                    <a:pt x="13356" y="783"/>
                    <a:pt x="13416" y="722"/>
                    <a:pt x="13416" y="649"/>
                  </a:cubicBezTo>
                  <a:lnTo>
                    <a:pt x="13416" y="136"/>
                  </a:lnTo>
                  <a:cubicBezTo>
                    <a:pt x="13416" y="61"/>
                    <a:pt x="13356" y="0"/>
                    <a:pt x="1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0"/>
            <p:cNvSpPr/>
            <p:nvPr/>
          </p:nvSpPr>
          <p:spPr>
            <a:xfrm>
              <a:off x="7224907" y="3874623"/>
              <a:ext cx="372791" cy="372899"/>
            </a:xfrm>
            <a:custGeom>
              <a:avLst/>
              <a:gdLst/>
              <a:ahLst/>
              <a:cxnLst/>
              <a:rect l="l" t="t" r="r" b="b"/>
              <a:pathLst>
                <a:path w="13825" h="13829" extrusionOk="0">
                  <a:moveTo>
                    <a:pt x="11771" y="2787"/>
                  </a:moveTo>
                  <a:cubicBezTo>
                    <a:pt x="11769" y="2787"/>
                    <a:pt x="11768" y="2787"/>
                    <a:pt x="11766" y="2787"/>
                  </a:cubicBezTo>
                  <a:lnTo>
                    <a:pt x="11777" y="2787"/>
                  </a:lnTo>
                  <a:cubicBezTo>
                    <a:pt x="11775" y="2787"/>
                    <a:pt x="11773" y="2787"/>
                    <a:pt x="11771" y="2787"/>
                  </a:cubicBezTo>
                  <a:close/>
                  <a:moveTo>
                    <a:pt x="2208" y="2762"/>
                  </a:moveTo>
                  <a:cubicBezTo>
                    <a:pt x="2378" y="2762"/>
                    <a:pt x="2463" y="2967"/>
                    <a:pt x="2343" y="3088"/>
                  </a:cubicBezTo>
                  <a:cubicBezTo>
                    <a:pt x="2304" y="3127"/>
                    <a:pt x="2256" y="3144"/>
                    <a:pt x="2210" y="3144"/>
                  </a:cubicBezTo>
                  <a:cubicBezTo>
                    <a:pt x="2111" y="3144"/>
                    <a:pt x="2018" y="3068"/>
                    <a:pt x="2018" y="2953"/>
                  </a:cubicBezTo>
                  <a:cubicBezTo>
                    <a:pt x="2018" y="2847"/>
                    <a:pt x="2103" y="2762"/>
                    <a:pt x="2208" y="2762"/>
                  </a:cubicBezTo>
                  <a:close/>
                  <a:moveTo>
                    <a:pt x="6160" y="4385"/>
                  </a:moveTo>
                  <a:lnTo>
                    <a:pt x="6857" y="6027"/>
                  </a:lnTo>
                  <a:lnTo>
                    <a:pt x="5449" y="6027"/>
                  </a:lnTo>
                  <a:lnTo>
                    <a:pt x="6160" y="4385"/>
                  </a:lnTo>
                  <a:close/>
                  <a:moveTo>
                    <a:pt x="2208" y="4859"/>
                  </a:moveTo>
                  <a:cubicBezTo>
                    <a:pt x="2394" y="4859"/>
                    <a:pt x="2577" y="4931"/>
                    <a:pt x="2713" y="5068"/>
                  </a:cubicBezTo>
                  <a:cubicBezTo>
                    <a:pt x="2918" y="5272"/>
                    <a:pt x="2979" y="5579"/>
                    <a:pt x="2868" y="5847"/>
                  </a:cubicBezTo>
                  <a:cubicBezTo>
                    <a:pt x="2758" y="6114"/>
                    <a:pt x="2497" y="6288"/>
                    <a:pt x="2208" y="6288"/>
                  </a:cubicBezTo>
                  <a:cubicBezTo>
                    <a:pt x="1813" y="6288"/>
                    <a:pt x="1493" y="5968"/>
                    <a:pt x="1493" y="5573"/>
                  </a:cubicBezTo>
                  <a:cubicBezTo>
                    <a:pt x="1493" y="5284"/>
                    <a:pt x="1667" y="5024"/>
                    <a:pt x="1934" y="4913"/>
                  </a:cubicBezTo>
                  <a:cubicBezTo>
                    <a:pt x="2023" y="4877"/>
                    <a:pt x="2116" y="4859"/>
                    <a:pt x="2208" y="4859"/>
                  </a:cubicBezTo>
                  <a:close/>
                  <a:moveTo>
                    <a:pt x="2404" y="6687"/>
                  </a:moveTo>
                  <a:lnTo>
                    <a:pt x="2404" y="8910"/>
                  </a:lnTo>
                  <a:cubicBezTo>
                    <a:pt x="2341" y="8903"/>
                    <a:pt x="2278" y="8899"/>
                    <a:pt x="2215" y="8899"/>
                  </a:cubicBezTo>
                  <a:cubicBezTo>
                    <a:pt x="2152" y="8899"/>
                    <a:pt x="2089" y="8903"/>
                    <a:pt x="2026" y="8910"/>
                  </a:cubicBezTo>
                  <a:lnTo>
                    <a:pt x="2026" y="6687"/>
                  </a:lnTo>
                  <a:cubicBezTo>
                    <a:pt x="2089" y="6698"/>
                    <a:pt x="2152" y="6703"/>
                    <a:pt x="2215" y="6703"/>
                  </a:cubicBezTo>
                  <a:cubicBezTo>
                    <a:pt x="2279" y="6703"/>
                    <a:pt x="2342" y="6698"/>
                    <a:pt x="2404" y="6687"/>
                  </a:cubicBezTo>
                  <a:close/>
                  <a:moveTo>
                    <a:pt x="2202" y="9310"/>
                  </a:moveTo>
                  <a:cubicBezTo>
                    <a:pt x="2340" y="9310"/>
                    <a:pt x="2484" y="9333"/>
                    <a:pt x="2630" y="9383"/>
                  </a:cubicBezTo>
                  <a:cubicBezTo>
                    <a:pt x="3023" y="9519"/>
                    <a:pt x="3317" y="9851"/>
                    <a:pt x="3405" y="10259"/>
                  </a:cubicBezTo>
                  <a:cubicBezTo>
                    <a:pt x="3461" y="10503"/>
                    <a:pt x="3441" y="10760"/>
                    <a:pt x="3350" y="10995"/>
                  </a:cubicBezTo>
                  <a:lnTo>
                    <a:pt x="3186" y="10995"/>
                  </a:lnTo>
                  <a:lnTo>
                    <a:pt x="3186" y="10545"/>
                  </a:lnTo>
                  <a:cubicBezTo>
                    <a:pt x="3186" y="10361"/>
                    <a:pt x="3038" y="10211"/>
                    <a:pt x="2853" y="10211"/>
                  </a:cubicBezTo>
                  <a:lnTo>
                    <a:pt x="1549" y="10211"/>
                  </a:lnTo>
                  <a:cubicBezTo>
                    <a:pt x="1365" y="10211"/>
                    <a:pt x="1215" y="10361"/>
                    <a:pt x="1215" y="10545"/>
                  </a:cubicBezTo>
                  <a:lnTo>
                    <a:pt x="1215" y="11286"/>
                  </a:lnTo>
                  <a:cubicBezTo>
                    <a:pt x="1054" y="11073"/>
                    <a:pt x="966" y="10812"/>
                    <a:pt x="967" y="10544"/>
                  </a:cubicBezTo>
                  <a:cubicBezTo>
                    <a:pt x="967" y="9863"/>
                    <a:pt x="1521" y="9310"/>
                    <a:pt x="2202" y="9310"/>
                  </a:cubicBezTo>
                  <a:close/>
                  <a:moveTo>
                    <a:pt x="5765" y="6811"/>
                  </a:moveTo>
                  <a:cubicBezTo>
                    <a:pt x="5757" y="6811"/>
                    <a:pt x="5749" y="6811"/>
                    <a:pt x="5740" y="6812"/>
                  </a:cubicBezTo>
                  <a:cubicBezTo>
                    <a:pt x="5637" y="6828"/>
                    <a:pt x="5562" y="6917"/>
                    <a:pt x="5563" y="7021"/>
                  </a:cubicBezTo>
                  <a:lnTo>
                    <a:pt x="5563" y="11207"/>
                  </a:lnTo>
                  <a:cubicBezTo>
                    <a:pt x="5563" y="11321"/>
                    <a:pt x="5656" y="11410"/>
                    <a:pt x="5766" y="11410"/>
                  </a:cubicBezTo>
                  <a:cubicBezTo>
                    <a:pt x="5774" y="11410"/>
                    <a:pt x="5783" y="11409"/>
                    <a:pt x="5791" y="11408"/>
                  </a:cubicBezTo>
                  <a:cubicBezTo>
                    <a:pt x="5893" y="11392"/>
                    <a:pt x="5970" y="11303"/>
                    <a:pt x="5968" y="11199"/>
                  </a:cubicBezTo>
                  <a:lnTo>
                    <a:pt x="5968" y="7014"/>
                  </a:lnTo>
                  <a:lnTo>
                    <a:pt x="5967" y="7015"/>
                  </a:lnTo>
                  <a:cubicBezTo>
                    <a:pt x="5968" y="6901"/>
                    <a:pt x="5875" y="6811"/>
                    <a:pt x="5765" y="6811"/>
                  </a:cubicBezTo>
                  <a:close/>
                  <a:moveTo>
                    <a:pt x="6547" y="6811"/>
                  </a:moveTo>
                  <a:cubicBezTo>
                    <a:pt x="6539" y="6811"/>
                    <a:pt x="6531" y="6811"/>
                    <a:pt x="6523" y="6812"/>
                  </a:cubicBezTo>
                  <a:cubicBezTo>
                    <a:pt x="6420" y="6828"/>
                    <a:pt x="6344" y="6917"/>
                    <a:pt x="6346" y="7021"/>
                  </a:cubicBezTo>
                  <a:lnTo>
                    <a:pt x="6346" y="11207"/>
                  </a:lnTo>
                  <a:cubicBezTo>
                    <a:pt x="6346" y="11321"/>
                    <a:pt x="6438" y="11410"/>
                    <a:pt x="6549" y="11410"/>
                  </a:cubicBezTo>
                  <a:cubicBezTo>
                    <a:pt x="6557" y="11410"/>
                    <a:pt x="6565" y="11409"/>
                    <a:pt x="6573" y="11408"/>
                  </a:cubicBezTo>
                  <a:cubicBezTo>
                    <a:pt x="6677" y="11392"/>
                    <a:pt x="6752" y="11303"/>
                    <a:pt x="6750" y="11199"/>
                  </a:cubicBezTo>
                  <a:lnTo>
                    <a:pt x="6750" y="7015"/>
                  </a:lnTo>
                  <a:cubicBezTo>
                    <a:pt x="6750" y="6901"/>
                    <a:pt x="6658" y="6811"/>
                    <a:pt x="6547" y="6811"/>
                  </a:cubicBezTo>
                  <a:close/>
                  <a:moveTo>
                    <a:pt x="8407" y="11400"/>
                  </a:moveTo>
                  <a:lnTo>
                    <a:pt x="8380" y="11777"/>
                  </a:lnTo>
                  <a:lnTo>
                    <a:pt x="7804" y="11777"/>
                  </a:lnTo>
                  <a:lnTo>
                    <a:pt x="7804" y="11400"/>
                  </a:lnTo>
                  <a:close/>
                  <a:moveTo>
                    <a:pt x="7122" y="6432"/>
                  </a:moveTo>
                  <a:cubicBezTo>
                    <a:pt x="7155" y="6432"/>
                    <a:pt x="7183" y="6459"/>
                    <a:pt x="7183" y="6491"/>
                  </a:cubicBezTo>
                  <a:lnTo>
                    <a:pt x="7183" y="8857"/>
                  </a:lnTo>
                  <a:cubicBezTo>
                    <a:pt x="7183" y="8883"/>
                    <a:pt x="7187" y="8909"/>
                    <a:pt x="7197" y="8933"/>
                  </a:cubicBezTo>
                  <a:lnTo>
                    <a:pt x="7399" y="9421"/>
                  </a:lnTo>
                  <a:lnTo>
                    <a:pt x="7399" y="11804"/>
                  </a:lnTo>
                  <a:lnTo>
                    <a:pt x="4915" y="11804"/>
                  </a:lnTo>
                  <a:lnTo>
                    <a:pt x="4915" y="9421"/>
                  </a:lnTo>
                  <a:lnTo>
                    <a:pt x="5115" y="8933"/>
                  </a:lnTo>
                  <a:cubicBezTo>
                    <a:pt x="5125" y="8909"/>
                    <a:pt x="5131" y="8883"/>
                    <a:pt x="5131" y="8857"/>
                  </a:cubicBezTo>
                  <a:lnTo>
                    <a:pt x="5131" y="6491"/>
                  </a:lnTo>
                  <a:cubicBezTo>
                    <a:pt x="5131" y="6459"/>
                    <a:pt x="5157" y="6432"/>
                    <a:pt x="5190" y="6432"/>
                  </a:cubicBezTo>
                  <a:close/>
                  <a:moveTo>
                    <a:pt x="2783" y="10616"/>
                  </a:moveTo>
                  <a:lnTo>
                    <a:pt x="2783" y="12613"/>
                  </a:lnTo>
                  <a:lnTo>
                    <a:pt x="1621" y="12613"/>
                  </a:lnTo>
                  <a:lnTo>
                    <a:pt x="1621" y="10616"/>
                  </a:lnTo>
                  <a:close/>
                  <a:moveTo>
                    <a:pt x="4483" y="11400"/>
                  </a:moveTo>
                  <a:lnTo>
                    <a:pt x="4483" y="11804"/>
                  </a:lnTo>
                  <a:lnTo>
                    <a:pt x="4033" y="11804"/>
                  </a:lnTo>
                  <a:cubicBezTo>
                    <a:pt x="3849" y="11804"/>
                    <a:pt x="3699" y="11953"/>
                    <a:pt x="3699" y="12137"/>
                  </a:cubicBezTo>
                  <a:lnTo>
                    <a:pt x="3699" y="12614"/>
                  </a:lnTo>
                  <a:lnTo>
                    <a:pt x="3186" y="12614"/>
                  </a:lnTo>
                  <a:lnTo>
                    <a:pt x="3186" y="11400"/>
                  </a:lnTo>
                  <a:close/>
                  <a:moveTo>
                    <a:pt x="12878" y="11400"/>
                  </a:moveTo>
                  <a:lnTo>
                    <a:pt x="12878" y="12614"/>
                  </a:lnTo>
                  <a:lnTo>
                    <a:pt x="12436" y="12614"/>
                  </a:lnTo>
                  <a:lnTo>
                    <a:pt x="12351" y="11400"/>
                  </a:lnTo>
                  <a:close/>
                  <a:moveTo>
                    <a:pt x="9187" y="3310"/>
                  </a:moveTo>
                  <a:cubicBezTo>
                    <a:pt x="9272" y="3337"/>
                    <a:pt x="9334" y="3412"/>
                    <a:pt x="9345" y="3501"/>
                  </a:cubicBezTo>
                  <a:cubicBezTo>
                    <a:pt x="9747" y="6788"/>
                    <a:pt x="10406" y="9942"/>
                    <a:pt x="11251" y="12641"/>
                  </a:cubicBezTo>
                  <a:lnTo>
                    <a:pt x="8740" y="12641"/>
                  </a:lnTo>
                  <a:lnTo>
                    <a:pt x="8887" y="10488"/>
                  </a:lnTo>
                  <a:cubicBezTo>
                    <a:pt x="8897" y="10359"/>
                    <a:pt x="8906" y="10231"/>
                    <a:pt x="8913" y="10103"/>
                  </a:cubicBezTo>
                  <a:lnTo>
                    <a:pt x="9930" y="10103"/>
                  </a:lnTo>
                  <a:cubicBezTo>
                    <a:pt x="9931" y="10103"/>
                    <a:pt x="9932" y="10103"/>
                    <a:pt x="9933" y="10103"/>
                  </a:cubicBezTo>
                  <a:cubicBezTo>
                    <a:pt x="10036" y="10103"/>
                    <a:pt x="10123" y="10028"/>
                    <a:pt x="10139" y="9926"/>
                  </a:cubicBezTo>
                  <a:cubicBezTo>
                    <a:pt x="10153" y="9805"/>
                    <a:pt x="10060" y="9698"/>
                    <a:pt x="9937" y="9698"/>
                  </a:cubicBezTo>
                  <a:lnTo>
                    <a:pt x="8939" y="9698"/>
                  </a:lnTo>
                  <a:cubicBezTo>
                    <a:pt x="8975" y="9133"/>
                    <a:pt x="9007" y="8566"/>
                    <a:pt x="9034" y="7998"/>
                  </a:cubicBezTo>
                  <a:lnTo>
                    <a:pt x="9668" y="7998"/>
                  </a:lnTo>
                  <a:cubicBezTo>
                    <a:pt x="9669" y="7998"/>
                    <a:pt x="9670" y="7998"/>
                    <a:pt x="9671" y="7998"/>
                  </a:cubicBezTo>
                  <a:cubicBezTo>
                    <a:pt x="9773" y="7998"/>
                    <a:pt x="9861" y="7922"/>
                    <a:pt x="9877" y="7821"/>
                  </a:cubicBezTo>
                  <a:cubicBezTo>
                    <a:pt x="9891" y="7700"/>
                    <a:pt x="9798" y="7593"/>
                    <a:pt x="9675" y="7593"/>
                  </a:cubicBezTo>
                  <a:lnTo>
                    <a:pt x="9054" y="7593"/>
                  </a:lnTo>
                  <a:cubicBezTo>
                    <a:pt x="9080" y="7025"/>
                    <a:pt x="9103" y="6459"/>
                    <a:pt x="9123" y="5892"/>
                  </a:cubicBezTo>
                  <a:lnTo>
                    <a:pt x="9321" y="5892"/>
                  </a:lnTo>
                  <a:cubicBezTo>
                    <a:pt x="9424" y="5892"/>
                    <a:pt x="9515" y="5812"/>
                    <a:pt x="9520" y="5709"/>
                  </a:cubicBezTo>
                  <a:cubicBezTo>
                    <a:pt x="9521" y="5602"/>
                    <a:pt x="9436" y="5514"/>
                    <a:pt x="9329" y="5514"/>
                  </a:cubicBezTo>
                  <a:lnTo>
                    <a:pt x="9136" y="5514"/>
                  </a:lnTo>
                  <a:cubicBezTo>
                    <a:pt x="9159" y="4778"/>
                    <a:pt x="9177" y="4043"/>
                    <a:pt x="9187" y="3310"/>
                  </a:cubicBezTo>
                  <a:close/>
                  <a:moveTo>
                    <a:pt x="8340" y="12208"/>
                  </a:moveTo>
                  <a:lnTo>
                    <a:pt x="8309" y="12640"/>
                  </a:lnTo>
                  <a:lnTo>
                    <a:pt x="5635" y="12640"/>
                  </a:lnTo>
                  <a:cubicBezTo>
                    <a:pt x="5634" y="12640"/>
                    <a:pt x="5633" y="12640"/>
                    <a:pt x="5632" y="12640"/>
                  </a:cubicBezTo>
                  <a:cubicBezTo>
                    <a:pt x="5530" y="12640"/>
                    <a:pt x="5442" y="12715"/>
                    <a:pt x="5426" y="12817"/>
                  </a:cubicBezTo>
                  <a:cubicBezTo>
                    <a:pt x="5412" y="12938"/>
                    <a:pt x="5506" y="13045"/>
                    <a:pt x="5628" y="13045"/>
                  </a:cubicBezTo>
                  <a:lnTo>
                    <a:pt x="13420" y="13045"/>
                  </a:lnTo>
                  <a:lnTo>
                    <a:pt x="13418" y="13422"/>
                  </a:lnTo>
                  <a:lnTo>
                    <a:pt x="407" y="13422"/>
                  </a:lnTo>
                  <a:lnTo>
                    <a:pt x="407" y="13045"/>
                  </a:lnTo>
                  <a:lnTo>
                    <a:pt x="4862" y="13045"/>
                  </a:lnTo>
                  <a:cubicBezTo>
                    <a:pt x="4863" y="13045"/>
                    <a:pt x="4864" y="13045"/>
                    <a:pt x="4864" y="13045"/>
                  </a:cubicBezTo>
                  <a:cubicBezTo>
                    <a:pt x="4967" y="13045"/>
                    <a:pt x="5055" y="12969"/>
                    <a:pt x="5070" y="12868"/>
                  </a:cubicBezTo>
                  <a:cubicBezTo>
                    <a:pt x="5085" y="12747"/>
                    <a:pt x="4991" y="12640"/>
                    <a:pt x="4869" y="12640"/>
                  </a:cubicBezTo>
                  <a:lnTo>
                    <a:pt x="4105" y="12640"/>
                  </a:lnTo>
                  <a:lnTo>
                    <a:pt x="4105" y="12208"/>
                  </a:lnTo>
                  <a:close/>
                  <a:moveTo>
                    <a:pt x="9267" y="0"/>
                  </a:moveTo>
                  <a:cubicBezTo>
                    <a:pt x="9084" y="3"/>
                    <a:pt x="8937" y="152"/>
                    <a:pt x="8937" y="335"/>
                  </a:cubicBezTo>
                  <a:lnTo>
                    <a:pt x="8937" y="1454"/>
                  </a:lnTo>
                  <a:cubicBezTo>
                    <a:pt x="8937" y="1944"/>
                    <a:pt x="8935" y="2440"/>
                    <a:pt x="8930" y="2931"/>
                  </a:cubicBezTo>
                  <a:cubicBezTo>
                    <a:pt x="8832" y="2990"/>
                    <a:pt x="8772" y="3095"/>
                    <a:pt x="8770" y="3209"/>
                  </a:cubicBezTo>
                  <a:cubicBezTo>
                    <a:pt x="8739" y="5614"/>
                    <a:pt x="8638" y="8048"/>
                    <a:pt x="8472" y="10446"/>
                  </a:cubicBezTo>
                  <a:lnTo>
                    <a:pt x="8435" y="10995"/>
                  </a:lnTo>
                  <a:lnTo>
                    <a:pt x="7805" y="10995"/>
                  </a:lnTo>
                  <a:lnTo>
                    <a:pt x="7805" y="9362"/>
                  </a:lnTo>
                  <a:cubicBezTo>
                    <a:pt x="7805" y="9335"/>
                    <a:pt x="7799" y="9309"/>
                    <a:pt x="7789" y="9285"/>
                  </a:cubicBezTo>
                  <a:lnTo>
                    <a:pt x="7589" y="8798"/>
                  </a:lnTo>
                  <a:lnTo>
                    <a:pt x="7589" y="6501"/>
                  </a:lnTo>
                  <a:cubicBezTo>
                    <a:pt x="7587" y="6318"/>
                    <a:pt x="7481" y="6151"/>
                    <a:pt x="7314" y="6076"/>
                  </a:cubicBezTo>
                  <a:lnTo>
                    <a:pt x="6347" y="3794"/>
                  </a:lnTo>
                  <a:lnTo>
                    <a:pt x="6347" y="2306"/>
                  </a:lnTo>
                  <a:cubicBezTo>
                    <a:pt x="6348" y="2202"/>
                    <a:pt x="6272" y="2113"/>
                    <a:pt x="6170" y="2098"/>
                  </a:cubicBezTo>
                  <a:cubicBezTo>
                    <a:pt x="6161" y="2097"/>
                    <a:pt x="6152" y="2096"/>
                    <a:pt x="6143" y="2096"/>
                  </a:cubicBezTo>
                  <a:cubicBezTo>
                    <a:pt x="6033" y="2096"/>
                    <a:pt x="5942" y="2185"/>
                    <a:pt x="5942" y="2298"/>
                  </a:cubicBezTo>
                  <a:lnTo>
                    <a:pt x="5942" y="3844"/>
                  </a:lnTo>
                  <a:lnTo>
                    <a:pt x="4974" y="6075"/>
                  </a:lnTo>
                  <a:cubicBezTo>
                    <a:pt x="4807" y="6150"/>
                    <a:pt x="4699" y="6317"/>
                    <a:pt x="4699" y="6500"/>
                  </a:cubicBezTo>
                  <a:lnTo>
                    <a:pt x="4699" y="8796"/>
                  </a:lnTo>
                  <a:lnTo>
                    <a:pt x="4499" y="9285"/>
                  </a:lnTo>
                  <a:cubicBezTo>
                    <a:pt x="4487" y="9308"/>
                    <a:pt x="4483" y="9335"/>
                    <a:pt x="4483" y="9361"/>
                  </a:cubicBezTo>
                  <a:lnTo>
                    <a:pt x="4483" y="10993"/>
                  </a:lnTo>
                  <a:lnTo>
                    <a:pt x="3823" y="10993"/>
                  </a:lnTo>
                  <a:cubicBezTo>
                    <a:pt x="3866" y="10846"/>
                    <a:pt x="3889" y="10695"/>
                    <a:pt x="3889" y="10541"/>
                  </a:cubicBezTo>
                  <a:cubicBezTo>
                    <a:pt x="3889" y="9845"/>
                    <a:pt x="3440" y="9249"/>
                    <a:pt x="2809" y="9011"/>
                  </a:cubicBezTo>
                  <a:lnTo>
                    <a:pt x="2809" y="6511"/>
                  </a:lnTo>
                  <a:cubicBezTo>
                    <a:pt x="3133" y="6312"/>
                    <a:pt x="3349" y="5962"/>
                    <a:pt x="3349" y="5563"/>
                  </a:cubicBezTo>
                  <a:cubicBezTo>
                    <a:pt x="3349" y="5016"/>
                    <a:pt x="2940" y="4558"/>
                    <a:pt x="2404" y="4462"/>
                  </a:cubicBezTo>
                  <a:lnTo>
                    <a:pt x="2404" y="3513"/>
                  </a:lnTo>
                  <a:cubicBezTo>
                    <a:pt x="2639" y="3428"/>
                    <a:pt x="2797" y="3205"/>
                    <a:pt x="2797" y="2954"/>
                  </a:cubicBezTo>
                  <a:cubicBezTo>
                    <a:pt x="2797" y="2703"/>
                    <a:pt x="2639" y="2479"/>
                    <a:pt x="2404" y="2394"/>
                  </a:cubicBezTo>
                  <a:lnTo>
                    <a:pt x="2404" y="1258"/>
                  </a:lnTo>
                  <a:cubicBezTo>
                    <a:pt x="2405" y="1153"/>
                    <a:pt x="2329" y="1064"/>
                    <a:pt x="2226" y="1049"/>
                  </a:cubicBezTo>
                  <a:cubicBezTo>
                    <a:pt x="2218" y="1048"/>
                    <a:pt x="2209" y="1048"/>
                    <a:pt x="2200" y="1048"/>
                  </a:cubicBezTo>
                  <a:cubicBezTo>
                    <a:pt x="2090" y="1048"/>
                    <a:pt x="1999" y="1137"/>
                    <a:pt x="1999" y="1250"/>
                  </a:cubicBezTo>
                  <a:lnTo>
                    <a:pt x="1999" y="2394"/>
                  </a:lnTo>
                  <a:cubicBezTo>
                    <a:pt x="1757" y="2473"/>
                    <a:pt x="1594" y="2699"/>
                    <a:pt x="1594" y="2954"/>
                  </a:cubicBezTo>
                  <a:cubicBezTo>
                    <a:pt x="1594" y="3208"/>
                    <a:pt x="1757" y="3434"/>
                    <a:pt x="1999" y="3513"/>
                  </a:cubicBezTo>
                  <a:lnTo>
                    <a:pt x="1999" y="4473"/>
                  </a:lnTo>
                  <a:cubicBezTo>
                    <a:pt x="1461" y="4569"/>
                    <a:pt x="1054" y="5026"/>
                    <a:pt x="1054" y="5575"/>
                  </a:cubicBezTo>
                  <a:cubicBezTo>
                    <a:pt x="1054" y="5972"/>
                    <a:pt x="1270" y="6322"/>
                    <a:pt x="1594" y="6521"/>
                  </a:cubicBezTo>
                  <a:lnTo>
                    <a:pt x="1594" y="9021"/>
                  </a:lnTo>
                  <a:cubicBezTo>
                    <a:pt x="1005" y="9260"/>
                    <a:pt x="585" y="9857"/>
                    <a:pt x="585" y="10552"/>
                  </a:cubicBezTo>
                  <a:cubicBezTo>
                    <a:pt x="585" y="11071"/>
                    <a:pt x="819" y="11555"/>
                    <a:pt x="1215" y="11865"/>
                  </a:cubicBezTo>
                  <a:lnTo>
                    <a:pt x="1215" y="12641"/>
                  </a:lnTo>
                  <a:lnTo>
                    <a:pt x="336" y="12641"/>
                  </a:lnTo>
                  <a:cubicBezTo>
                    <a:pt x="335" y="12641"/>
                    <a:pt x="334" y="12641"/>
                    <a:pt x="334" y="12641"/>
                  </a:cubicBezTo>
                  <a:cubicBezTo>
                    <a:pt x="150" y="12641"/>
                    <a:pt x="2" y="12789"/>
                    <a:pt x="1" y="12973"/>
                  </a:cubicBezTo>
                  <a:lnTo>
                    <a:pt x="1" y="13496"/>
                  </a:lnTo>
                  <a:cubicBezTo>
                    <a:pt x="1" y="13680"/>
                    <a:pt x="150" y="13829"/>
                    <a:pt x="335" y="13829"/>
                  </a:cubicBezTo>
                  <a:lnTo>
                    <a:pt x="13489" y="13829"/>
                  </a:lnTo>
                  <a:cubicBezTo>
                    <a:pt x="13673" y="13829"/>
                    <a:pt x="13823" y="13680"/>
                    <a:pt x="13823" y="13496"/>
                  </a:cubicBezTo>
                  <a:lnTo>
                    <a:pt x="13823" y="12973"/>
                  </a:lnTo>
                  <a:cubicBezTo>
                    <a:pt x="13824" y="12791"/>
                    <a:pt x="13678" y="12643"/>
                    <a:pt x="13496" y="12641"/>
                  </a:cubicBezTo>
                  <a:lnTo>
                    <a:pt x="13284" y="12641"/>
                  </a:lnTo>
                  <a:lnTo>
                    <a:pt x="13284" y="11355"/>
                  </a:lnTo>
                  <a:cubicBezTo>
                    <a:pt x="13284" y="11170"/>
                    <a:pt x="13134" y="11021"/>
                    <a:pt x="12950" y="11021"/>
                  </a:cubicBezTo>
                  <a:lnTo>
                    <a:pt x="12320" y="11021"/>
                  </a:lnTo>
                  <a:lnTo>
                    <a:pt x="12281" y="10470"/>
                  </a:lnTo>
                  <a:cubicBezTo>
                    <a:pt x="12117" y="8089"/>
                    <a:pt x="12018" y="5671"/>
                    <a:pt x="11985" y="3284"/>
                  </a:cubicBezTo>
                  <a:cubicBezTo>
                    <a:pt x="11983" y="3172"/>
                    <a:pt x="11892" y="3084"/>
                    <a:pt x="11781" y="3084"/>
                  </a:cubicBezTo>
                  <a:cubicBezTo>
                    <a:pt x="11780" y="3084"/>
                    <a:pt x="11780" y="3084"/>
                    <a:pt x="11779" y="3084"/>
                  </a:cubicBezTo>
                  <a:cubicBezTo>
                    <a:pt x="11666" y="3085"/>
                    <a:pt x="11577" y="3177"/>
                    <a:pt x="11578" y="3290"/>
                  </a:cubicBezTo>
                  <a:cubicBezTo>
                    <a:pt x="11581" y="3419"/>
                    <a:pt x="11583" y="3549"/>
                    <a:pt x="11586" y="3679"/>
                  </a:cubicBezTo>
                  <a:lnTo>
                    <a:pt x="10207" y="3679"/>
                  </a:lnTo>
                  <a:cubicBezTo>
                    <a:pt x="10206" y="3679"/>
                    <a:pt x="10205" y="3679"/>
                    <a:pt x="10204" y="3679"/>
                  </a:cubicBezTo>
                  <a:cubicBezTo>
                    <a:pt x="10101" y="3679"/>
                    <a:pt x="10014" y="3753"/>
                    <a:pt x="9998" y="3856"/>
                  </a:cubicBezTo>
                  <a:cubicBezTo>
                    <a:pt x="9983" y="3977"/>
                    <a:pt x="10077" y="4084"/>
                    <a:pt x="10200" y="4084"/>
                  </a:cubicBezTo>
                  <a:lnTo>
                    <a:pt x="11596" y="4084"/>
                  </a:lnTo>
                  <a:cubicBezTo>
                    <a:pt x="11604" y="4559"/>
                    <a:pt x="11617" y="5036"/>
                    <a:pt x="11632" y="5514"/>
                  </a:cubicBezTo>
                  <a:lnTo>
                    <a:pt x="10463" y="5514"/>
                  </a:lnTo>
                  <a:cubicBezTo>
                    <a:pt x="10359" y="5514"/>
                    <a:pt x="10267" y="5595"/>
                    <a:pt x="10264" y="5699"/>
                  </a:cubicBezTo>
                  <a:cubicBezTo>
                    <a:pt x="10261" y="5804"/>
                    <a:pt x="10348" y="5892"/>
                    <a:pt x="10453" y="5892"/>
                  </a:cubicBezTo>
                  <a:lnTo>
                    <a:pt x="11645" y="5892"/>
                  </a:lnTo>
                  <a:cubicBezTo>
                    <a:pt x="11663" y="6459"/>
                    <a:pt x="11686" y="7025"/>
                    <a:pt x="11714" y="7593"/>
                  </a:cubicBezTo>
                  <a:lnTo>
                    <a:pt x="10993" y="7593"/>
                  </a:lnTo>
                  <a:cubicBezTo>
                    <a:pt x="10992" y="7593"/>
                    <a:pt x="10991" y="7593"/>
                    <a:pt x="10990" y="7593"/>
                  </a:cubicBezTo>
                  <a:cubicBezTo>
                    <a:pt x="10887" y="7593"/>
                    <a:pt x="10800" y="7668"/>
                    <a:pt x="10784" y="7770"/>
                  </a:cubicBezTo>
                  <a:cubicBezTo>
                    <a:pt x="10769" y="7891"/>
                    <a:pt x="10864" y="7998"/>
                    <a:pt x="10985" y="7998"/>
                  </a:cubicBezTo>
                  <a:lnTo>
                    <a:pt x="11733" y="7998"/>
                  </a:lnTo>
                  <a:cubicBezTo>
                    <a:pt x="11761" y="8569"/>
                    <a:pt x="11793" y="9138"/>
                    <a:pt x="11829" y="9707"/>
                  </a:cubicBezTo>
                  <a:cubicBezTo>
                    <a:pt x="11810" y="9701"/>
                    <a:pt x="11792" y="9698"/>
                    <a:pt x="11771" y="9698"/>
                  </a:cubicBezTo>
                  <a:lnTo>
                    <a:pt x="11519" y="9698"/>
                  </a:lnTo>
                  <a:cubicBezTo>
                    <a:pt x="11518" y="9698"/>
                    <a:pt x="11517" y="9698"/>
                    <a:pt x="11516" y="9698"/>
                  </a:cubicBezTo>
                  <a:cubicBezTo>
                    <a:pt x="11412" y="9698"/>
                    <a:pt x="11325" y="9774"/>
                    <a:pt x="11310" y="9875"/>
                  </a:cubicBezTo>
                  <a:cubicBezTo>
                    <a:pt x="11295" y="9996"/>
                    <a:pt x="11390" y="10103"/>
                    <a:pt x="11511" y="10103"/>
                  </a:cubicBezTo>
                  <a:lnTo>
                    <a:pt x="11769" y="10103"/>
                  </a:lnTo>
                  <a:cubicBezTo>
                    <a:pt x="11796" y="10103"/>
                    <a:pt x="11825" y="10097"/>
                    <a:pt x="11851" y="10086"/>
                  </a:cubicBezTo>
                  <a:cubicBezTo>
                    <a:pt x="11859" y="10220"/>
                    <a:pt x="11868" y="10354"/>
                    <a:pt x="11877" y="10486"/>
                  </a:cubicBezTo>
                  <a:lnTo>
                    <a:pt x="12025" y="12640"/>
                  </a:lnTo>
                  <a:lnTo>
                    <a:pt x="11672" y="12640"/>
                  </a:lnTo>
                  <a:cubicBezTo>
                    <a:pt x="10812" y="9929"/>
                    <a:pt x="10142" y="6746"/>
                    <a:pt x="9736" y="3422"/>
                  </a:cubicBezTo>
                  <a:cubicBezTo>
                    <a:pt x="9707" y="3190"/>
                    <a:pt x="9553" y="2991"/>
                    <a:pt x="9334" y="2906"/>
                  </a:cubicBezTo>
                  <a:cubicBezTo>
                    <a:pt x="9339" y="2417"/>
                    <a:pt x="9342" y="1921"/>
                    <a:pt x="9342" y="1431"/>
                  </a:cubicBezTo>
                  <a:lnTo>
                    <a:pt x="9342" y="414"/>
                  </a:lnTo>
                  <a:cubicBezTo>
                    <a:pt x="9563" y="418"/>
                    <a:pt x="9782" y="449"/>
                    <a:pt x="9996" y="502"/>
                  </a:cubicBezTo>
                  <a:lnTo>
                    <a:pt x="11557" y="892"/>
                  </a:lnTo>
                  <a:lnTo>
                    <a:pt x="11557" y="1464"/>
                  </a:lnTo>
                  <a:lnTo>
                    <a:pt x="11557" y="1843"/>
                  </a:lnTo>
                  <a:lnTo>
                    <a:pt x="9934" y="1843"/>
                  </a:lnTo>
                  <a:cubicBezTo>
                    <a:pt x="9933" y="1843"/>
                    <a:pt x="9932" y="1843"/>
                    <a:pt x="9931" y="1843"/>
                  </a:cubicBezTo>
                  <a:cubicBezTo>
                    <a:pt x="9828" y="1843"/>
                    <a:pt x="9740" y="1918"/>
                    <a:pt x="9726" y="2020"/>
                  </a:cubicBezTo>
                  <a:cubicBezTo>
                    <a:pt x="9710" y="2141"/>
                    <a:pt x="9803" y="2248"/>
                    <a:pt x="9926" y="2248"/>
                  </a:cubicBezTo>
                  <a:lnTo>
                    <a:pt x="11575" y="2248"/>
                  </a:lnTo>
                  <a:cubicBezTo>
                    <a:pt x="11575" y="2362"/>
                    <a:pt x="11577" y="2476"/>
                    <a:pt x="11577" y="2589"/>
                  </a:cubicBezTo>
                  <a:cubicBezTo>
                    <a:pt x="11578" y="2697"/>
                    <a:pt x="11665" y="2784"/>
                    <a:pt x="11771" y="2787"/>
                  </a:cubicBezTo>
                  <a:lnTo>
                    <a:pt x="11771" y="2787"/>
                  </a:lnTo>
                  <a:cubicBezTo>
                    <a:pt x="11880" y="2784"/>
                    <a:pt x="11967" y="2694"/>
                    <a:pt x="11966" y="2585"/>
                  </a:cubicBezTo>
                  <a:cubicBezTo>
                    <a:pt x="11963" y="2209"/>
                    <a:pt x="11962" y="1829"/>
                    <a:pt x="11962" y="1454"/>
                  </a:cubicBezTo>
                  <a:lnTo>
                    <a:pt x="11962" y="829"/>
                  </a:lnTo>
                  <a:cubicBezTo>
                    <a:pt x="11962" y="676"/>
                    <a:pt x="11858" y="542"/>
                    <a:pt x="11709" y="506"/>
                  </a:cubicBezTo>
                  <a:lnTo>
                    <a:pt x="10094" y="103"/>
                  </a:lnTo>
                  <a:cubicBezTo>
                    <a:pt x="9824" y="35"/>
                    <a:pt x="9545" y="0"/>
                    <a:pt x="9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50"/>
          <p:cNvGrpSpPr/>
          <p:nvPr/>
        </p:nvGrpSpPr>
        <p:grpSpPr>
          <a:xfrm>
            <a:off x="3829412" y="2732588"/>
            <a:ext cx="311082" cy="310430"/>
            <a:chOff x="3157938" y="2070529"/>
            <a:chExt cx="373492" cy="372710"/>
          </a:xfrm>
        </p:grpSpPr>
        <p:sp>
          <p:nvSpPr>
            <p:cNvPr id="1629" name="Google Shape;1629;p50"/>
            <p:cNvSpPr/>
            <p:nvPr/>
          </p:nvSpPr>
          <p:spPr>
            <a:xfrm>
              <a:off x="3208201" y="2099625"/>
              <a:ext cx="272293" cy="103357"/>
            </a:xfrm>
            <a:custGeom>
              <a:avLst/>
              <a:gdLst/>
              <a:ahLst/>
              <a:cxnLst/>
              <a:rect l="l" t="t" r="r" b="b"/>
              <a:pathLst>
                <a:path w="10098" h="3833" extrusionOk="0">
                  <a:moveTo>
                    <a:pt x="1" y="1"/>
                  </a:moveTo>
                  <a:lnTo>
                    <a:pt x="1" y="884"/>
                  </a:lnTo>
                  <a:cubicBezTo>
                    <a:pt x="1" y="1353"/>
                    <a:pt x="111" y="1817"/>
                    <a:pt x="325" y="2237"/>
                  </a:cubicBezTo>
                  <a:lnTo>
                    <a:pt x="325" y="3833"/>
                  </a:lnTo>
                  <a:lnTo>
                    <a:pt x="1620" y="3833"/>
                  </a:lnTo>
                  <a:lnTo>
                    <a:pt x="1620" y="2237"/>
                  </a:lnTo>
                  <a:cubicBezTo>
                    <a:pt x="1833" y="1817"/>
                    <a:pt x="1944" y="1353"/>
                    <a:pt x="1944" y="884"/>
                  </a:cubicBezTo>
                  <a:lnTo>
                    <a:pt x="1944" y="1"/>
                  </a:lnTo>
                  <a:close/>
                  <a:moveTo>
                    <a:pt x="8180" y="1"/>
                  </a:moveTo>
                  <a:lnTo>
                    <a:pt x="8180" y="884"/>
                  </a:lnTo>
                  <a:cubicBezTo>
                    <a:pt x="8181" y="1353"/>
                    <a:pt x="8292" y="1817"/>
                    <a:pt x="8504" y="2237"/>
                  </a:cubicBezTo>
                  <a:lnTo>
                    <a:pt x="8504" y="3833"/>
                  </a:lnTo>
                  <a:lnTo>
                    <a:pt x="9773" y="3833"/>
                  </a:lnTo>
                  <a:lnTo>
                    <a:pt x="9773" y="2237"/>
                  </a:lnTo>
                  <a:cubicBezTo>
                    <a:pt x="9986" y="1817"/>
                    <a:pt x="10097" y="1353"/>
                    <a:pt x="10097" y="884"/>
                  </a:cubicBezTo>
                  <a:lnTo>
                    <a:pt x="100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0"/>
            <p:cNvSpPr/>
            <p:nvPr/>
          </p:nvSpPr>
          <p:spPr>
            <a:xfrm>
              <a:off x="3188544" y="2330391"/>
              <a:ext cx="312309" cy="91762"/>
            </a:xfrm>
            <a:custGeom>
              <a:avLst/>
              <a:gdLst/>
              <a:ahLst/>
              <a:cxnLst/>
              <a:rect l="l" t="t" r="r" b="b"/>
              <a:pathLst>
                <a:path w="11582" h="3403" extrusionOk="0">
                  <a:moveTo>
                    <a:pt x="263" y="1"/>
                  </a:moveTo>
                  <a:cubicBezTo>
                    <a:pt x="117" y="1"/>
                    <a:pt x="1" y="117"/>
                    <a:pt x="1" y="263"/>
                  </a:cubicBezTo>
                  <a:lnTo>
                    <a:pt x="1" y="2087"/>
                  </a:lnTo>
                  <a:cubicBezTo>
                    <a:pt x="1" y="2232"/>
                    <a:pt x="117" y="2349"/>
                    <a:pt x="263" y="2349"/>
                  </a:cubicBezTo>
                  <a:lnTo>
                    <a:pt x="1061" y="2349"/>
                  </a:lnTo>
                  <a:cubicBezTo>
                    <a:pt x="1206" y="2349"/>
                    <a:pt x="1323" y="2232"/>
                    <a:pt x="1323" y="2087"/>
                  </a:cubicBezTo>
                  <a:lnTo>
                    <a:pt x="1323" y="263"/>
                  </a:lnTo>
                  <a:cubicBezTo>
                    <a:pt x="1323" y="117"/>
                    <a:pt x="1206" y="1"/>
                    <a:pt x="1061" y="1"/>
                  </a:cubicBezTo>
                  <a:close/>
                  <a:moveTo>
                    <a:pt x="9241" y="1"/>
                  </a:moveTo>
                  <a:cubicBezTo>
                    <a:pt x="9240" y="1"/>
                    <a:pt x="9239" y="1"/>
                    <a:pt x="9239" y="1"/>
                  </a:cubicBezTo>
                  <a:lnTo>
                    <a:pt x="8442" y="1"/>
                  </a:lnTo>
                  <a:cubicBezTo>
                    <a:pt x="8298" y="1"/>
                    <a:pt x="8180" y="117"/>
                    <a:pt x="8181" y="263"/>
                  </a:cubicBezTo>
                  <a:lnTo>
                    <a:pt x="8181" y="2087"/>
                  </a:lnTo>
                  <a:cubicBezTo>
                    <a:pt x="8181" y="2232"/>
                    <a:pt x="8298" y="2349"/>
                    <a:pt x="8442" y="2349"/>
                  </a:cubicBezTo>
                  <a:lnTo>
                    <a:pt x="9241" y="2349"/>
                  </a:lnTo>
                  <a:cubicBezTo>
                    <a:pt x="9386" y="2349"/>
                    <a:pt x="9504" y="2232"/>
                    <a:pt x="9504" y="2087"/>
                  </a:cubicBezTo>
                  <a:lnTo>
                    <a:pt x="9504" y="261"/>
                  </a:lnTo>
                  <a:cubicBezTo>
                    <a:pt x="9502" y="117"/>
                    <a:pt x="9386" y="1"/>
                    <a:pt x="9241" y="1"/>
                  </a:cubicBezTo>
                  <a:close/>
                  <a:moveTo>
                    <a:pt x="10521" y="1"/>
                  </a:moveTo>
                  <a:cubicBezTo>
                    <a:pt x="10377" y="1"/>
                    <a:pt x="10259" y="117"/>
                    <a:pt x="10259" y="263"/>
                  </a:cubicBezTo>
                  <a:lnTo>
                    <a:pt x="10259" y="2087"/>
                  </a:lnTo>
                  <a:cubicBezTo>
                    <a:pt x="10259" y="2232"/>
                    <a:pt x="10377" y="2349"/>
                    <a:pt x="10521" y="2349"/>
                  </a:cubicBezTo>
                  <a:lnTo>
                    <a:pt x="11320" y="2349"/>
                  </a:lnTo>
                  <a:cubicBezTo>
                    <a:pt x="11465" y="2349"/>
                    <a:pt x="11581" y="2232"/>
                    <a:pt x="11581" y="2087"/>
                  </a:cubicBezTo>
                  <a:lnTo>
                    <a:pt x="11581" y="263"/>
                  </a:lnTo>
                  <a:cubicBezTo>
                    <a:pt x="11581" y="117"/>
                    <a:pt x="11465" y="1"/>
                    <a:pt x="11320" y="1"/>
                  </a:cubicBezTo>
                  <a:close/>
                  <a:moveTo>
                    <a:pt x="662" y="2349"/>
                  </a:moveTo>
                  <a:cubicBezTo>
                    <a:pt x="297" y="2349"/>
                    <a:pt x="2" y="2643"/>
                    <a:pt x="1" y="3007"/>
                  </a:cubicBezTo>
                  <a:lnTo>
                    <a:pt x="1" y="3402"/>
                  </a:lnTo>
                  <a:lnTo>
                    <a:pt x="1323" y="3402"/>
                  </a:lnTo>
                  <a:lnTo>
                    <a:pt x="1323" y="3002"/>
                  </a:lnTo>
                  <a:cubicBezTo>
                    <a:pt x="1323" y="2641"/>
                    <a:pt x="1028" y="2349"/>
                    <a:pt x="662" y="2349"/>
                  </a:cubicBezTo>
                  <a:close/>
                  <a:moveTo>
                    <a:pt x="3140" y="1"/>
                  </a:moveTo>
                  <a:cubicBezTo>
                    <a:pt x="3139" y="1"/>
                    <a:pt x="3138" y="1"/>
                    <a:pt x="3137" y="1"/>
                  </a:cubicBezTo>
                  <a:lnTo>
                    <a:pt x="2342" y="1"/>
                  </a:lnTo>
                  <a:cubicBezTo>
                    <a:pt x="2196" y="1"/>
                    <a:pt x="2080" y="117"/>
                    <a:pt x="2080" y="263"/>
                  </a:cubicBezTo>
                  <a:lnTo>
                    <a:pt x="2080" y="2087"/>
                  </a:lnTo>
                  <a:cubicBezTo>
                    <a:pt x="2080" y="2232"/>
                    <a:pt x="2196" y="2349"/>
                    <a:pt x="2342" y="2349"/>
                  </a:cubicBezTo>
                  <a:lnTo>
                    <a:pt x="2736" y="2349"/>
                  </a:lnTo>
                  <a:cubicBezTo>
                    <a:pt x="2373" y="2350"/>
                    <a:pt x="2080" y="2645"/>
                    <a:pt x="2080" y="3007"/>
                  </a:cubicBezTo>
                  <a:lnTo>
                    <a:pt x="2080" y="3402"/>
                  </a:lnTo>
                  <a:lnTo>
                    <a:pt x="3402" y="3402"/>
                  </a:lnTo>
                  <a:lnTo>
                    <a:pt x="3402" y="3002"/>
                  </a:lnTo>
                  <a:cubicBezTo>
                    <a:pt x="3402" y="2641"/>
                    <a:pt x="3105" y="2349"/>
                    <a:pt x="2741" y="2349"/>
                  </a:cubicBezTo>
                  <a:lnTo>
                    <a:pt x="3140" y="2349"/>
                  </a:lnTo>
                  <a:cubicBezTo>
                    <a:pt x="3284" y="2349"/>
                    <a:pt x="3402" y="2232"/>
                    <a:pt x="3402" y="2087"/>
                  </a:cubicBezTo>
                  <a:lnTo>
                    <a:pt x="3402" y="261"/>
                  </a:lnTo>
                  <a:cubicBezTo>
                    <a:pt x="3401" y="117"/>
                    <a:pt x="3284" y="1"/>
                    <a:pt x="3140" y="1"/>
                  </a:cubicBezTo>
                  <a:close/>
                  <a:moveTo>
                    <a:pt x="8842" y="2354"/>
                  </a:moveTo>
                  <a:cubicBezTo>
                    <a:pt x="8477" y="2354"/>
                    <a:pt x="8181" y="2647"/>
                    <a:pt x="8181" y="3009"/>
                  </a:cubicBezTo>
                  <a:lnTo>
                    <a:pt x="8181" y="3402"/>
                  </a:lnTo>
                  <a:lnTo>
                    <a:pt x="9504" y="3402"/>
                  </a:lnTo>
                  <a:lnTo>
                    <a:pt x="9504" y="3022"/>
                  </a:lnTo>
                  <a:cubicBezTo>
                    <a:pt x="9504" y="2715"/>
                    <a:pt x="9257" y="2414"/>
                    <a:pt x="8956" y="2363"/>
                  </a:cubicBezTo>
                  <a:cubicBezTo>
                    <a:pt x="8917" y="2357"/>
                    <a:pt x="8879" y="2354"/>
                    <a:pt x="8842" y="2354"/>
                  </a:cubicBezTo>
                  <a:close/>
                  <a:moveTo>
                    <a:pt x="10921" y="2354"/>
                  </a:moveTo>
                  <a:cubicBezTo>
                    <a:pt x="10883" y="2354"/>
                    <a:pt x="10845" y="2357"/>
                    <a:pt x="10806" y="2363"/>
                  </a:cubicBezTo>
                  <a:cubicBezTo>
                    <a:pt x="10505" y="2414"/>
                    <a:pt x="10259" y="2715"/>
                    <a:pt x="10259" y="3022"/>
                  </a:cubicBezTo>
                  <a:lnTo>
                    <a:pt x="10259" y="3402"/>
                  </a:lnTo>
                  <a:lnTo>
                    <a:pt x="11581" y="3402"/>
                  </a:lnTo>
                  <a:lnTo>
                    <a:pt x="11581" y="3009"/>
                  </a:lnTo>
                  <a:cubicBezTo>
                    <a:pt x="11581" y="2647"/>
                    <a:pt x="11285" y="2354"/>
                    <a:pt x="10921" y="235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0"/>
            <p:cNvSpPr/>
            <p:nvPr/>
          </p:nvSpPr>
          <p:spPr>
            <a:xfrm>
              <a:off x="3481896" y="2330391"/>
              <a:ext cx="18956" cy="91762"/>
            </a:xfrm>
            <a:custGeom>
              <a:avLst/>
              <a:gdLst/>
              <a:ahLst/>
              <a:cxnLst/>
              <a:rect l="l" t="t" r="r" b="b"/>
              <a:pathLst>
                <a:path w="703" h="3403" extrusionOk="0">
                  <a:moveTo>
                    <a:pt x="1" y="1"/>
                  </a:moveTo>
                  <a:lnTo>
                    <a:pt x="1" y="2349"/>
                  </a:lnTo>
                  <a:lnTo>
                    <a:pt x="441" y="2349"/>
                  </a:lnTo>
                  <a:cubicBezTo>
                    <a:pt x="586" y="2349"/>
                    <a:pt x="702" y="2232"/>
                    <a:pt x="702" y="2087"/>
                  </a:cubicBezTo>
                  <a:lnTo>
                    <a:pt x="702" y="263"/>
                  </a:lnTo>
                  <a:cubicBezTo>
                    <a:pt x="702" y="117"/>
                    <a:pt x="586" y="1"/>
                    <a:pt x="441" y="1"/>
                  </a:cubicBezTo>
                  <a:close/>
                  <a:moveTo>
                    <a:pt x="44" y="2353"/>
                  </a:moveTo>
                  <a:cubicBezTo>
                    <a:pt x="43" y="2353"/>
                    <a:pt x="42" y="2353"/>
                    <a:pt x="41" y="2353"/>
                  </a:cubicBezTo>
                  <a:cubicBezTo>
                    <a:pt x="28" y="2353"/>
                    <a:pt x="14" y="2353"/>
                    <a:pt x="1" y="2355"/>
                  </a:cubicBezTo>
                  <a:lnTo>
                    <a:pt x="1" y="3402"/>
                  </a:lnTo>
                  <a:lnTo>
                    <a:pt x="702" y="3402"/>
                  </a:lnTo>
                  <a:lnTo>
                    <a:pt x="702" y="3009"/>
                  </a:lnTo>
                  <a:cubicBezTo>
                    <a:pt x="701" y="2645"/>
                    <a:pt x="405" y="2353"/>
                    <a:pt x="44" y="2353"/>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0"/>
            <p:cNvSpPr/>
            <p:nvPr/>
          </p:nvSpPr>
          <p:spPr>
            <a:xfrm>
              <a:off x="3167403" y="2195701"/>
              <a:ext cx="354536" cy="148550"/>
            </a:xfrm>
            <a:custGeom>
              <a:avLst/>
              <a:gdLst/>
              <a:ahLst/>
              <a:cxnLst/>
              <a:rect l="l" t="t" r="r" b="b"/>
              <a:pathLst>
                <a:path w="13148" h="5509" extrusionOk="0">
                  <a:moveTo>
                    <a:pt x="638" y="2"/>
                  </a:moveTo>
                  <a:cubicBezTo>
                    <a:pt x="570" y="2"/>
                    <a:pt x="514" y="52"/>
                    <a:pt x="508" y="120"/>
                  </a:cubicBezTo>
                  <a:lnTo>
                    <a:pt x="8" y="5364"/>
                  </a:lnTo>
                  <a:cubicBezTo>
                    <a:pt x="1" y="5442"/>
                    <a:pt x="61" y="5509"/>
                    <a:pt x="139" y="5509"/>
                  </a:cubicBezTo>
                  <a:lnTo>
                    <a:pt x="4833" y="5509"/>
                  </a:lnTo>
                  <a:cubicBezTo>
                    <a:pt x="4911" y="5509"/>
                    <a:pt x="4971" y="5442"/>
                    <a:pt x="4963" y="5364"/>
                  </a:cubicBezTo>
                  <a:lnTo>
                    <a:pt x="4464" y="120"/>
                  </a:lnTo>
                  <a:cubicBezTo>
                    <a:pt x="4457" y="52"/>
                    <a:pt x="4401" y="2"/>
                    <a:pt x="4333" y="2"/>
                  </a:cubicBezTo>
                  <a:close/>
                  <a:moveTo>
                    <a:pt x="8814" y="1"/>
                  </a:moveTo>
                  <a:cubicBezTo>
                    <a:pt x="8746" y="2"/>
                    <a:pt x="8690" y="52"/>
                    <a:pt x="8684" y="120"/>
                  </a:cubicBezTo>
                  <a:lnTo>
                    <a:pt x="8184" y="5364"/>
                  </a:lnTo>
                  <a:cubicBezTo>
                    <a:pt x="8177" y="5442"/>
                    <a:pt x="8237" y="5509"/>
                    <a:pt x="8314" y="5509"/>
                  </a:cubicBezTo>
                  <a:lnTo>
                    <a:pt x="13009" y="5509"/>
                  </a:lnTo>
                  <a:cubicBezTo>
                    <a:pt x="13086" y="5509"/>
                    <a:pt x="13148" y="5442"/>
                    <a:pt x="13139" y="5364"/>
                  </a:cubicBezTo>
                  <a:lnTo>
                    <a:pt x="12640" y="120"/>
                  </a:lnTo>
                  <a:cubicBezTo>
                    <a:pt x="12635" y="52"/>
                    <a:pt x="12577" y="1"/>
                    <a:pt x="12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0"/>
            <p:cNvSpPr/>
            <p:nvPr/>
          </p:nvSpPr>
          <p:spPr>
            <a:xfrm>
              <a:off x="3173227" y="2160781"/>
              <a:ext cx="342968" cy="127410"/>
            </a:xfrm>
            <a:custGeom>
              <a:avLst/>
              <a:gdLst/>
              <a:ahLst/>
              <a:cxnLst/>
              <a:rect l="l" t="t" r="r" b="b"/>
              <a:pathLst>
                <a:path w="12719" h="4725" extrusionOk="0">
                  <a:moveTo>
                    <a:pt x="9766" y="0"/>
                  </a:moveTo>
                  <a:cubicBezTo>
                    <a:pt x="9622" y="0"/>
                    <a:pt x="9504" y="119"/>
                    <a:pt x="9504" y="263"/>
                  </a:cubicBezTo>
                  <a:lnTo>
                    <a:pt x="9504" y="508"/>
                  </a:lnTo>
                  <a:lnTo>
                    <a:pt x="8514" y="901"/>
                  </a:lnTo>
                  <a:cubicBezTo>
                    <a:pt x="8314" y="979"/>
                    <a:pt x="8181" y="1172"/>
                    <a:pt x="8181" y="1386"/>
                  </a:cubicBezTo>
                  <a:lnTo>
                    <a:pt x="8181" y="4436"/>
                  </a:lnTo>
                  <a:cubicBezTo>
                    <a:pt x="8181" y="4580"/>
                    <a:pt x="8298" y="4697"/>
                    <a:pt x="8444" y="4697"/>
                  </a:cubicBezTo>
                  <a:lnTo>
                    <a:pt x="9242" y="4697"/>
                  </a:lnTo>
                  <a:cubicBezTo>
                    <a:pt x="9386" y="4697"/>
                    <a:pt x="9504" y="4580"/>
                    <a:pt x="9504" y="4436"/>
                  </a:cubicBezTo>
                  <a:lnTo>
                    <a:pt x="9504" y="2604"/>
                  </a:lnTo>
                  <a:cubicBezTo>
                    <a:pt x="9504" y="2313"/>
                    <a:pt x="9739" y="2079"/>
                    <a:pt x="10030" y="2079"/>
                  </a:cubicBezTo>
                  <a:lnTo>
                    <a:pt x="10871" y="2079"/>
                  </a:lnTo>
                  <a:cubicBezTo>
                    <a:pt x="11161" y="2079"/>
                    <a:pt x="11394" y="2314"/>
                    <a:pt x="11394" y="2604"/>
                  </a:cubicBezTo>
                  <a:lnTo>
                    <a:pt x="11394" y="4436"/>
                  </a:lnTo>
                  <a:cubicBezTo>
                    <a:pt x="11394" y="4580"/>
                    <a:pt x="11512" y="4699"/>
                    <a:pt x="11656" y="4699"/>
                  </a:cubicBezTo>
                  <a:lnTo>
                    <a:pt x="12456" y="4699"/>
                  </a:lnTo>
                  <a:cubicBezTo>
                    <a:pt x="12600" y="4699"/>
                    <a:pt x="12718" y="4580"/>
                    <a:pt x="12718" y="4436"/>
                  </a:cubicBezTo>
                  <a:lnTo>
                    <a:pt x="12718" y="1386"/>
                  </a:lnTo>
                  <a:cubicBezTo>
                    <a:pt x="12717" y="1172"/>
                    <a:pt x="12584" y="979"/>
                    <a:pt x="12384" y="901"/>
                  </a:cubicBezTo>
                  <a:lnTo>
                    <a:pt x="11393" y="508"/>
                  </a:lnTo>
                  <a:lnTo>
                    <a:pt x="11393" y="263"/>
                  </a:lnTo>
                  <a:cubicBezTo>
                    <a:pt x="11393" y="119"/>
                    <a:pt x="11276" y="0"/>
                    <a:pt x="11131" y="0"/>
                  </a:cubicBezTo>
                  <a:close/>
                  <a:moveTo>
                    <a:pt x="1586" y="0"/>
                  </a:moveTo>
                  <a:cubicBezTo>
                    <a:pt x="1442" y="0"/>
                    <a:pt x="1323" y="119"/>
                    <a:pt x="1323" y="263"/>
                  </a:cubicBezTo>
                  <a:lnTo>
                    <a:pt x="1323" y="525"/>
                  </a:lnTo>
                  <a:lnTo>
                    <a:pt x="334" y="918"/>
                  </a:lnTo>
                  <a:cubicBezTo>
                    <a:pt x="133" y="997"/>
                    <a:pt x="1" y="1190"/>
                    <a:pt x="1" y="1405"/>
                  </a:cubicBezTo>
                  <a:lnTo>
                    <a:pt x="1" y="4462"/>
                  </a:lnTo>
                  <a:cubicBezTo>
                    <a:pt x="1" y="4608"/>
                    <a:pt x="119" y="4725"/>
                    <a:pt x="263" y="4725"/>
                  </a:cubicBezTo>
                  <a:lnTo>
                    <a:pt x="1061" y="4725"/>
                  </a:lnTo>
                  <a:cubicBezTo>
                    <a:pt x="1207" y="4725"/>
                    <a:pt x="1323" y="4608"/>
                    <a:pt x="1323" y="4462"/>
                  </a:cubicBezTo>
                  <a:lnTo>
                    <a:pt x="1323" y="2604"/>
                  </a:lnTo>
                  <a:cubicBezTo>
                    <a:pt x="1323" y="2314"/>
                    <a:pt x="1558" y="2079"/>
                    <a:pt x="1848" y="2079"/>
                  </a:cubicBezTo>
                  <a:lnTo>
                    <a:pt x="2689" y="2079"/>
                  </a:lnTo>
                  <a:cubicBezTo>
                    <a:pt x="2979" y="2079"/>
                    <a:pt x="3214" y="2314"/>
                    <a:pt x="3214" y="2604"/>
                  </a:cubicBezTo>
                  <a:lnTo>
                    <a:pt x="3214" y="4462"/>
                  </a:lnTo>
                  <a:cubicBezTo>
                    <a:pt x="3214" y="4608"/>
                    <a:pt x="3330" y="4725"/>
                    <a:pt x="3476" y="4725"/>
                  </a:cubicBezTo>
                  <a:lnTo>
                    <a:pt x="4274" y="4725"/>
                  </a:lnTo>
                  <a:cubicBezTo>
                    <a:pt x="4420" y="4725"/>
                    <a:pt x="4536" y="4608"/>
                    <a:pt x="4536" y="4462"/>
                  </a:cubicBezTo>
                  <a:lnTo>
                    <a:pt x="4536" y="1405"/>
                  </a:lnTo>
                  <a:cubicBezTo>
                    <a:pt x="4536" y="1190"/>
                    <a:pt x="4404" y="997"/>
                    <a:pt x="4204" y="918"/>
                  </a:cubicBezTo>
                  <a:lnTo>
                    <a:pt x="3214" y="525"/>
                  </a:lnTo>
                  <a:lnTo>
                    <a:pt x="3214" y="263"/>
                  </a:lnTo>
                  <a:cubicBezTo>
                    <a:pt x="3214" y="119"/>
                    <a:pt x="3096" y="0"/>
                    <a:pt x="2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0"/>
            <p:cNvSpPr/>
            <p:nvPr/>
          </p:nvSpPr>
          <p:spPr>
            <a:xfrm>
              <a:off x="3453502" y="2160727"/>
              <a:ext cx="62640" cy="127464"/>
            </a:xfrm>
            <a:custGeom>
              <a:avLst/>
              <a:gdLst/>
              <a:ahLst/>
              <a:cxnLst/>
              <a:rect l="l" t="t" r="r" b="b"/>
              <a:pathLst>
                <a:path w="2323" h="4727" extrusionOk="0">
                  <a:moveTo>
                    <a:pt x="0" y="1"/>
                  </a:moveTo>
                  <a:lnTo>
                    <a:pt x="0" y="569"/>
                  </a:lnTo>
                  <a:cubicBezTo>
                    <a:pt x="114" y="600"/>
                    <a:pt x="192" y="704"/>
                    <a:pt x="189" y="822"/>
                  </a:cubicBezTo>
                  <a:lnTo>
                    <a:pt x="189" y="1093"/>
                  </a:lnTo>
                  <a:lnTo>
                    <a:pt x="1180" y="1485"/>
                  </a:lnTo>
                  <a:cubicBezTo>
                    <a:pt x="1381" y="1564"/>
                    <a:pt x="1512" y="1756"/>
                    <a:pt x="1513" y="1972"/>
                  </a:cubicBezTo>
                  <a:lnTo>
                    <a:pt x="1513" y="4727"/>
                  </a:lnTo>
                  <a:lnTo>
                    <a:pt x="2061" y="4727"/>
                  </a:lnTo>
                  <a:cubicBezTo>
                    <a:pt x="2205" y="4727"/>
                    <a:pt x="2323" y="4610"/>
                    <a:pt x="2323" y="4464"/>
                  </a:cubicBezTo>
                  <a:lnTo>
                    <a:pt x="2323" y="1407"/>
                  </a:lnTo>
                  <a:cubicBezTo>
                    <a:pt x="2323" y="1192"/>
                    <a:pt x="2190" y="998"/>
                    <a:pt x="1990" y="920"/>
                  </a:cubicBezTo>
                  <a:lnTo>
                    <a:pt x="999" y="527"/>
                  </a:lnTo>
                  <a:lnTo>
                    <a:pt x="999" y="263"/>
                  </a:lnTo>
                  <a:cubicBezTo>
                    <a:pt x="1000" y="119"/>
                    <a:pt x="882" y="1"/>
                    <a:pt x="738"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0"/>
            <p:cNvSpPr/>
            <p:nvPr/>
          </p:nvSpPr>
          <p:spPr>
            <a:xfrm>
              <a:off x="3163790" y="2266322"/>
              <a:ext cx="361843" cy="28448"/>
            </a:xfrm>
            <a:custGeom>
              <a:avLst/>
              <a:gdLst/>
              <a:ahLst/>
              <a:cxnLst/>
              <a:rect l="l" t="t" r="r" b="b"/>
              <a:pathLst>
                <a:path w="13419" h="1055" extrusionOk="0">
                  <a:moveTo>
                    <a:pt x="263" y="1"/>
                  </a:moveTo>
                  <a:cubicBezTo>
                    <a:pt x="117" y="1"/>
                    <a:pt x="1" y="118"/>
                    <a:pt x="1" y="263"/>
                  </a:cubicBezTo>
                  <a:lnTo>
                    <a:pt x="1" y="792"/>
                  </a:lnTo>
                  <a:cubicBezTo>
                    <a:pt x="1" y="936"/>
                    <a:pt x="117" y="1054"/>
                    <a:pt x="263" y="1054"/>
                  </a:cubicBezTo>
                  <a:lnTo>
                    <a:pt x="656" y="1054"/>
                  </a:lnTo>
                  <a:cubicBezTo>
                    <a:pt x="800" y="1054"/>
                    <a:pt x="919" y="936"/>
                    <a:pt x="919" y="792"/>
                  </a:cubicBezTo>
                  <a:lnTo>
                    <a:pt x="919" y="263"/>
                  </a:lnTo>
                  <a:cubicBezTo>
                    <a:pt x="919" y="118"/>
                    <a:pt x="800" y="1"/>
                    <a:pt x="656" y="1"/>
                  </a:cubicBezTo>
                  <a:close/>
                  <a:moveTo>
                    <a:pt x="12761" y="1"/>
                  </a:moveTo>
                  <a:cubicBezTo>
                    <a:pt x="12617" y="1"/>
                    <a:pt x="12499" y="118"/>
                    <a:pt x="12499" y="263"/>
                  </a:cubicBezTo>
                  <a:lnTo>
                    <a:pt x="12499" y="792"/>
                  </a:lnTo>
                  <a:cubicBezTo>
                    <a:pt x="12499" y="936"/>
                    <a:pt x="12617" y="1054"/>
                    <a:pt x="12761" y="1054"/>
                  </a:cubicBezTo>
                  <a:lnTo>
                    <a:pt x="13156" y="1054"/>
                  </a:lnTo>
                  <a:cubicBezTo>
                    <a:pt x="13300" y="1054"/>
                    <a:pt x="13418" y="936"/>
                    <a:pt x="13418" y="792"/>
                  </a:cubicBezTo>
                  <a:lnTo>
                    <a:pt x="13418" y="263"/>
                  </a:lnTo>
                  <a:cubicBezTo>
                    <a:pt x="13417" y="118"/>
                    <a:pt x="13300" y="1"/>
                    <a:pt x="13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0"/>
            <p:cNvSpPr/>
            <p:nvPr/>
          </p:nvSpPr>
          <p:spPr>
            <a:xfrm>
              <a:off x="3318838" y="2099625"/>
              <a:ext cx="51692" cy="103357"/>
            </a:xfrm>
            <a:custGeom>
              <a:avLst/>
              <a:gdLst/>
              <a:ahLst/>
              <a:cxnLst/>
              <a:rect l="l" t="t" r="r" b="b"/>
              <a:pathLst>
                <a:path w="1917" h="3833" extrusionOk="0">
                  <a:moveTo>
                    <a:pt x="1" y="1"/>
                  </a:moveTo>
                  <a:lnTo>
                    <a:pt x="1" y="884"/>
                  </a:lnTo>
                  <a:cubicBezTo>
                    <a:pt x="1" y="1353"/>
                    <a:pt x="112" y="1817"/>
                    <a:pt x="325" y="2237"/>
                  </a:cubicBezTo>
                  <a:lnTo>
                    <a:pt x="325" y="3833"/>
                  </a:lnTo>
                  <a:lnTo>
                    <a:pt x="1593" y="3833"/>
                  </a:lnTo>
                  <a:lnTo>
                    <a:pt x="1593" y="2237"/>
                  </a:lnTo>
                  <a:cubicBezTo>
                    <a:pt x="1806" y="1817"/>
                    <a:pt x="1917" y="1353"/>
                    <a:pt x="1917" y="884"/>
                  </a:cubicBezTo>
                  <a:lnTo>
                    <a:pt x="19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0"/>
            <p:cNvSpPr/>
            <p:nvPr/>
          </p:nvSpPr>
          <p:spPr>
            <a:xfrm>
              <a:off x="3298453" y="2330391"/>
              <a:ext cx="92490" cy="91762"/>
            </a:xfrm>
            <a:custGeom>
              <a:avLst/>
              <a:gdLst/>
              <a:ahLst/>
              <a:cxnLst/>
              <a:rect l="l" t="t" r="r" b="b"/>
              <a:pathLst>
                <a:path w="3430" h="3403" extrusionOk="0">
                  <a:moveTo>
                    <a:pt x="263" y="1"/>
                  </a:moveTo>
                  <a:cubicBezTo>
                    <a:pt x="117" y="1"/>
                    <a:pt x="0" y="117"/>
                    <a:pt x="0" y="263"/>
                  </a:cubicBezTo>
                  <a:lnTo>
                    <a:pt x="0" y="2087"/>
                  </a:lnTo>
                  <a:cubicBezTo>
                    <a:pt x="0" y="2232"/>
                    <a:pt x="117" y="2349"/>
                    <a:pt x="263" y="2349"/>
                  </a:cubicBezTo>
                  <a:lnTo>
                    <a:pt x="662" y="2349"/>
                  </a:lnTo>
                  <a:cubicBezTo>
                    <a:pt x="297" y="2349"/>
                    <a:pt x="2" y="2643"/>
                    <a:pt x="0" y="3007"/>
                  </a:cubicBezTo>
                  <a:lnTo>
                    <a:pt x="0" y="3402"/>
                  </a:lnTo>
                  <a:lnTo>
                    <a:pt x="1323" y="3402"/>
                  </a:lnTo>
                  <a:lnTo>
                    <a:pt x="1323" y="3007"/>
                  </a:lnTo>
                  <a:cubicBezTo>
                    <a:pt x="1323" y="2645"/>
                    <a:pt x="1029" y="2350"/>
                    <a:pt x="667" y="2349"/>
                  </a:cubicBezTo>
                  <a:lnTo>
                    <a:pt x="1062" y="2349"/>
                  </a:lnTo>
                  <a:cubicBezTo>
                    <a:pt x="1206" y="2349"/>
                    <a:pt x="1323" y="2232"/>
                    <a:pt x="1324" y="2087"/>
                  </a:cubicBezTo>
                  <a:lnTo>
                    <a:pt x="1324" y="263"/>
                  </a:lnTo>
                  <a:cubicBezTo>
                    <a:pt x="1323" y="117"/>
                    <a:pt x="1206" y="1"/>
                    <a:pt x="1061" y="1"/>
                  </a:cubicBezTo>
                  <a:close/>
                  <a:moveTo>
                    <a:pt x="2369" y="1"/>
                  </a:moveTo>
                  <a:cubicBezTo>
                    <a:pt x="2223" y="1"/>
                    <a:pt x="2107" y="117"/>
                    <a:pt x="2107" y="263"/>
                  </a:cubicBezTo>
                  <a:lnTo>
                    <a:pt x="2107" y="2087"/>
                  </a:lnTo>
                  <a:cubicBezTo>
                    <a:pt x="2107" y="2232"/>
                    <a:pt x="2223" y="2349"/>
                    <a:pt x="2369" y="2349"/>
                  </a:cubicBezTo>
                  <a:lnTo>
                    <a:pt x="2763" y="2349"/>
                  </a:lnTo>
                  <a:cubicBezTo>
                    <a:pt x="2401" y="2350"/>
                    <a:pt x="2107" y="2645"/>
                    <a:pt x="2107" y="3007"/>
                  </a:cubicBezTo>
                  <a:lnTo>
                    <a:pt x="2107" y="3402"/>
                  </a:lnTo>
                  <a:lnTo>
                    <a:pt x="3429" y="3402"/>
                  </a:lnTo>
                  <a:lnTo>
                    <a:pt x="3429" y="3007"/>
                  </a:lnTo>
                  <a:cubicBezTo>
                    <a:pt x="3428" y="2643"/>
                    <a:pt x="3133" y="2349"/>
                    <a:pt x="2768" y="2349"/>
                  </a:cubicBezTo>
                  <a:lnTo>
                    <a:pt x="3167" y="2349"/>
                  </a:lnTo>
                  <a:cubicBezTo>
                    <a:pt x="3313" y="2349"/>
                    <a:pt x="3429" y="2232"/>
                    <a:pt x="3429" y="2087"/>
                  </a:cubicBezTo>
                  <a:lnTo>
                    <a:pt x="3429" y="263"/>
                  </a:lnTo>
                  <a:cubicBezTo>
                    <a:pt x="3429" y="117"/>
                    <a:pt x="3313" y="1"/>
                    <a:pt x="3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0"/>
            <p:cNvSpPr/>
            <p:nvPr/>
          </p:nvSpPr>
          <p:spPr>
            <a:xfrm>
              <a:off x="3277636" y="2195755"/>
              <a:ext cx="134043" cy="148496"/>
            </a:xfrm>
            <a:custGeom>
              <a:avLst/>
              <a:gdLst/>
              <a:ahLst/>
              <a:cxnLst/>
              <a:rect l="l" t="t" r="r" b="b"/>
              <a:pathLst>
                <a:path w="4971" h="5507" extrusionOk="0">
                  <a:moveTo>
                    <a:pt x="636" y="0"/>
                  </a:moveTo>
                  <a:cubicBezTo>
                    <a:pt x="569" y="0"/>
                    <a:pt x="514" y="51"/>
                    <a:pt x="507" y="118"/>
                  </a:cubicBezTo>
                  <a:lnTo>
                    <a:pt x="7" y="5362"/>
                  </a:lnTo>
                  <a:cubicBezTo>
                    <a:pt x="0" y="5440"/>
                    <a:pt x="61" y="5507"/>
                    <a:pt x="138" y="5507"/>
                  </a:cubicBezTo>
                  <a:lnTo>
                    <a:pt x="4834" y="5507"/>
                  </a:lnTo>
                  <a:cubicBezTo>
                    <a:pt x="4910" y="5507"/>
                    <a:pt x="4971" y="5440"/>
                    <a:pt x="4964" y="5362"/>
                  </a:cubicBezTo>
                  <a:lnTo>
                    <a:pt x="4465" y="118"/>
                  </a:lnTo>
                  <a:cubicBezTo>
                    <a:pt x="4458" y="51"/>
                    <a:pt x="4403" y="0"/>
                    <a:pt x="4337" y="0"/>
                  </a:cubicBezTo>
                  <a:cubicBezTo>
                    <a:pt x="4336" y="0"/>
                    <a:pt x="4335" y="0"/>
                    <a:pt x="4334" y="0"/>
                  </a:cubicBezTo>
                  <a:lnTo>
                    <a:pt x="638" y="0"/>
                  </a:lnTo>
                  <a:cubicBezTo>
                    <a:pt x="637" y="0"/>
                    <a:pt x="637" y="0"/>
                    <a:pt x="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0"/>
            <p:cNvSpPr/>
            <p:nvPr/>
          </p:nvSpPr>
          <p:spPr>
            <a:xfrm>
              <a:off x="3283919" y="2160781"/>
              <a:ext cx="121585" cy="127410"/>
            </a:xfrm>
            <a:custGeom>
              <a:avLst/>
              <a:gdLst/>
              <a:ahLst/>
              <a:cxnLst/>
              <a:rect l="l" t="t" r="r" b="b"/>
              <a:pathLst>
                <a:path w="4509" h="4725" extrusionOk="0">
                  <a:moveTo>
                    <a:pt x="1585" y="0"/>
                  </a:moveTo>
                  <a:cubicBezTo>
                    <a:pt x="1440" y="0"/>
                    <a:pt x="1323" y="119"/>
                    <a:pt x="1323" y="263"/>
                  </a:cubicBezTo>
                  <a:lnTo>
                    <a:pt x="1323" y="525"/>
                  </a:lnTo>
                  <a:lnTo>
                    <a:pt x="333" y="918"/>
                  </a:lnTo>
                  <a:cubicBezTo>
                    <a:pt x="132" y="997"/>
                    <a:pt x="1" y="1190"/>
                    <a:pt x="1" y="1405"/>
                  </a:cubicBezTo>
                  <a:lnTo>
                    <a:pt x="1" y="4462"/>
                  </a:lnTo>
                  <a:cubicBezTo>
                    <a:pt x="1" y="4608"/>
                    <a:pt x="117" y="4725"/>
                    <a:pt x="263" y="4725"/>
                  </a:cubicBezTo>
                  <a:lnTo>
                    <a:pt x="1061" y="4725"/>
                  </a:lnTo>
                  <a:cubicBezTo>
                    <a:pt x="1205" y="4725"/>
                    <a:pt x="1323" y="4608"/>
                    <a:pt x="1323" y="4462"/>
                  </a:cubicBezTo>
                  <a:lnTo>
                    <a:pt x="1323" y="2604"/>
                  </a:lnTo>
                  <a:cubicBezTo>
                    <a:pt x="1323" y="2314"/>
                    <a:pt x="1558" y="2079"/>
                    <a:pt x="1848" y="2079"/>
                  </a:cubicBezTo>
                  <a:lnTo>
                    <a:pt x="2662" y="2079"/>
                  </a:lnTo>
                  <a:cubicBezTo>
                    <a:pt x="2951" y="2079"/>
                    <a:pt x="3186" y="2314"/>
                    <a:pt x="3186" y="2604"/>
                  </a:cubicBezTo>
                  <a:lnTo>
                    <a:pt x="3186" y="4462"/>
                  </a:lnTo>
                  <a:cubicBezTo>
                    <a:pt x="3186" y="4608"/>
                    <a:pt x="3303" y="4725"/>
                    <a:pt x="3448" y="4725"/>
                  </a:cubicBezTo>
                  <a:lnTo>
                    <a:pt x="4246" y="4725"/>
                  </a:lnTo>
                  <a:cubicBezTo>
                    <a:pt x="4390" y="4725"/>
                    <a:pt x="4509" y="4608"/>
                    <a:pt x="4509" y="4462"/>
                  </a:cubicBezTo>
                  <a:lnTo>
                    <a:pt x="4509" y="1405"/>
                  </a:lnTo>
                  <a:cubicBezTo>
                    <a:pt x="4509" y="1190"/>
                    <a:pt x="4376" y="997"/>
                    <a:pt x="4176" y="918"/>
                  </a:cubicBezTo>
                  <a:lnTo>
                    <a:pt x="3186" y="525"/>
                  </a:lnTo>
                  <a:lnTo>
                    <a:pt x="3186" y="263"/>
                  </a:lnTo>
                  <a:cubicBezTo>
                    <a:pt x="3186" y="119"/>
                    <a:pt x="3068" y="0"/>
                    <a:pt x="29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0"/>
            <p:cNvSpPr/>
            <p:nvPr/>
          </p:nvSpPr>
          <p:spPr>
            <a:xfrm>
              <a:off x="3273699" y="2266322"/>
              <a:ext cx="142025" cy="28448"/>
            </a:xfrm>
            <a:custGeom>
              <a:avLst/>
              <a:gdLst/>
              <a:ahLst/>
              <a:cxnLst/>
              <a:rect l="l" t="t" r="r" b="b"/>
              <a:pathLst>
                <a:path w="5267" h="1055" extrusionOk="0">
                  <a:moveTo>
                    <a:pt x="263" y="1"/>
                  </a:moveTo>
                  <a:cubicBezTo>
                    <a:pt x="117" y="1"/>
                    <a:pt x="1" y="118"/>
                    <a:pt x="1" y="263"/>
                  </a:cubicBezTo>
                  <a:lnTo>
                    <a:pt x="1" y="792"/>
                  </a:lnTo>
                  <a:cubicBezTo>
                    <a:pt x="1" y="936"/>
                    <a:pt x="117" y="1054"/>
                    <a:pt x="263" y="1054"/>
                  </a:cubicBezTo>
                  <a:lnTo>
                    <a:pt x="656" y="1054"/>
                  </a:lnTo>
                  <a:cubicBezTo>
                    <a:pt x="802" y="1054"/>
                    <a:pt x="918" y="936"/>
                    <a:pt x="918" y="792"/>
                  </a:cubicBezTo>
                  <a:lnTo>
                    <a:pt x="918" y="263"/>
                  </a:lnTo>
                  <a:cubicBezTo>
                    <a:pt x="918" y="118"/>
                    <a:pt x="802" y="1"/>
                    <a:pt x="656" y="1"/>
                  </a:cubicBezTo>
                  <a:close/>
                  <a:moveTo>
                    <a:pt x="4611" y="1"/>
                  </a:moveTo>
                  <a:cubicBezTo>
                    <a:pt x="4465" y="1"/>
                    <a:pt x="4349" y="118"/>
                    <a:pt x="4349" y="263"/>
                  </a:cubicBezTo>
                  <a:lnTo>
                    <a:pt x="4349" y="792"/>
                  </a:lnTo>
                  <a:cubicBezTo>
                    <a:pt x="4349" y="936"/>
                    <a:pt x="4465" y="1054"/>
                    <a:pt x="4611" y="1054"/>
                  </a:cubicBezTo>
                  <a:lnTo>
                    <a:pt x="5004" y="1054"/>
                  </a:lnTo>
                  <a:cubicBezTo>
                    <a:pt x="5148" y="1054"/>
                    <a:pt x="5267" y="936"/>
                    <a:pt x="5267" y="792"/>
                  </a:cubicBezTo>
                  <a:lnTo>
                    <a:pt x="5267" y="263"/>
                  </a:lnTo>
                  <a:cubicBezTo>
                    <a:pt x="5267" y="118"/>
                    <a:pt x="5148" y="1"/>
                    <a:pt x="5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0"/>
            <p:cNvSpPr/>
            <p:nvPr/>
          </p:nvSpPr>
          <p:spPr>
            <a:xfrm>
              <a:off x="3203105" y="2075626"/>
              <a:ext cx="283159" cy="35675"/>
            </a:xfrm>
            <a:custGeom>
              <a:avLst/>
              <a:gdLst/>
              <a:ahLst/>
              <a:cxnLst/>
              <a:rect l="l" t="t" r="r" b="b"/>
              <a:pathLst>
                <a:path w="10501" h="1323" extrusionOk="0">
                  <a:moveTo>
                    <a:pt x="780" y="0"/>
                  </a:moveTo>
                  <a:cubicBezTo>
                    <a:pt x="707" y="0"/>
                    <a:pt x="649" y="58"/>
                    <a:pt x="649" y="131"/>
                  </a:cubicBezTo>
                  <a:lnTo>
                    <a:pt x="649" y="513"/>
                  </a:lnTo>
                  <a:lnTo>
                    <a:pt x="162" y="513"/>
                  </a:lnTo>
                  <a:cubicBezTo>
                    <a:pt x="73" y="513"/>
                    <a:pt x="1" y="585"/>
                    <a:pt x="1" y="675"/>
                  </a:cubicBezTo>
                  <a:lnTo>
                    <a:pt x="1" y="1283"/>
                  </a:lnTo>
                  <a:cubicBezTo>
                    <a:pt x="1" y="1304"/>
                    <a:pt x="18" y="1323"/>
                    <a:pt x="41" y="1323"/>
                  </a:cubicBezTo>
                  <a:lnTo>
                    <a:pt x="2309" y="1323"/>
                  </a:lnTo>
                  <a:cubicBezTo>
                    <a:pt x="2330" y="1323"/>
                    <a:pt x="2349" y="1304"/>
                    <a:pt x="2349" y="1283"/>
                  </a:cubicBezTo>
                  <a:lnTo>
                    <a:pt x="2349" y="675"/>
                  </a:lnTo>
                  <a:cubicBezTo>
                    <a:pt x="2349" y="585"/>
                    <a:pt x="2277" y="513"/>
                    <a:pt x="2188" y="513"/>
                  </a:cubicBezTo>
                  <a:lnTo>
                    <a:pt x="1702" y="513"/>
                  </a:lnTo>
                  <a:lnTo>
                    <a:pt x="1702" y="131"/>
                  </a:lnTo>
                  <a:cubicBezTo>
                    <a:pt x="1702" y="59"/>
                    <a:pt x="1643" y="0"/>
                    <a:pt x="1571" y="0"/>
                  </a:cubicBezTo>
                  <a:close/>
                  <a:moveTo>
                    <a:pt x="4856" y="0"/>
                  </a:moveTo>
                  <a:cubicBezTo>
                    <a:pt x="4783" y="0"/>
                    <a:pt x="4725" y="58"/>
                    <a:pt x="4725" y="131"/>
                  </a:cubicBezTo>
                  <a:lnTo>
                    <a:pt x="4725" y="513"/>
                  </a:lnTo>
                  <a:lnTo>
                    <a:pt x="4238" y="513"/>
                  </a:lnTo>
                  <a:cubicBezTo>
                    <a:pt x="4149" y="513"/>
                    <a:pt x="4077" y="585"/>
                    <a:pt x="4077" y="675"/>
                  </a:cubicBezTo>
                  <a:lnTo>
                    <a:pt x="4077" y="1283"/>
                  </a:lnTo>
                  <a:cubicBezTo>
                    <a:pt x="4077" y="1304"/>
                    <a:pt x="4094" y="1323"/>
                    <a:pt x="4117" y="1323"/>
                  </a:cubicBezTo>
                  <a:lnTo>
                    <a:pt x="6385" y="1323"/>
                  </a:lnTo>
                  <a:cubicBezTo>
                    <a:pt x="6406" y="1323"/>
                    <a:pt x="6425" y="1304"/>
                    <a:pt x="6425" y="1283"/>
                  </a:cubicBezTo>
                  <a:lnTo>
                    <a:pt x="6425" y="675"/>
                  </a:lnTo>
                  <a:cubicBezTo>
                    <a:pt x="6425" y="585"/>
                    <a:pt x="6353" y="513"/>
                    <a:pt x="6264" y="513"/>
                  </a:cubicBezTo>
                  <a:lnTo>
                    <a:pt x="5777" y="513"/>
                  </a:lnTo>
                  <a:lnTo>
                    <a:pt x="5777" y="131"/>
                  </a:lnTo>
                  <a:cubicBezTo>
                    <a:pt x="5777" y="58"/>
                    <a:pt x="5719" y="0"/>
                    <a:pt x="5646" y="0"/>
                  </a:cubicBezTo>
                  <a:close/>
                  <a:moveTo>
                    <a:pt x="8932" y="0"/>
                  </a:moveTo>
                  <a:cubicBezTo>
                    <a:pt x="8860" y="0"/>
                    <a:pt x="8801" y="58"/>
                    <a:pt x="8801" y="131"/>
                  </a:cubicBezTo>
                  <a:lnTo>
                    <a:pt x="8801" y="513"/>
                  </a:lnTo>
                  <a:lnTo>
                    <a:pt x="8314" y="513"/>
                  </a:lnTo>
                  <a:cubicBezTo>
                    <a:pt x="8225" y="513"/>
                    <a:pt x="8153" y="585"/>
                    <a:pt x="8153" y="675"/>
                  </a:cubicBezTo>
                  <a:lnTo>
                    <a:pt x="8153" y="1283"/>
                  </a:lnTo>
                  <a:cubicBezTo>
                    <a:pt x="8153" y="1304"/>
                    <a:pt x="8170" y="1323"/>
                    <a:pt x="8193" y="1323"/>
                  </a:cubicBezTo>
                  <a:lnTo>
                    <a:pt x="10461" y="1323"/>
                  </a:lnTo>
                  <a:cubicBezTo>
                    <a:pt x="10482" y="1323"/>
                    <a:pt x="10501" y="1304"/>
                    <a:pt x="10501" y="1283"/>
                  </a:cubicBezTo>
                  <a:lnTo>
                    <a:pt x="10501" y="675"/>
                  </a:lnTo>
                  <a:cubicBezTo>
                    <a:pt x="10501" y="585"/>
                    <a:pt x="10429" y="513"/>
                    <a:pt x="10340" y="513"/>
                  </a:cubicBezTo>
                  <a:lnTo>
                    <a:pt x="9854" y="513"/>
                  </a:lnTo>
                  <a:lnTo>
                    <a:pt x="9854" y="131"/>
                  </a:lnTo>
                  <a:cubicBezTo>
                    <a:pt x="9854" y="58"/>
                    <a:pt x="9795" y="0"/>
                    <a:pt x="97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0"/>
            <p:cNvSpPr/>
            <p:nvPr/>
          </p:nvSpPr>
          <p:spPr>
            <a:xfrm>
              <a:off x="3163790" y="2416302"/>
              <a:ext cx="361843" cy="21141"/>
            </a:xfrm>
            <a:custGeom>
              <a:avLst/>
              <a:gdLst/>
              <a:ahLst/>
              <a:cxnLst/>
              <a:rect l="l" t="t" r="r" b="b"/>
              <a:pathLst>
                <a:path w="13419" h="784" extrusionOk="0">
                  <a:moveTo>
                    <a:pt x="132" y="0"/>
                  </a:moveTo>
                  <a:cubicBezTo>
                    <a:pt x="60" y="0"/>
                    <a:pt x="1" y="59"/>
                    <a:pt x="1" y="131"/>
                  </a:cubicBezTo>
                  <a:lnTo>
                    <a:pt x="1" y="653"/>
                  </a:lnTo>
                  <a:cubicBezTo>
                    <a:pt x="1" y="725"/>
                    <a:pt x="60" y="784"/>
                    <a:pt x="132" y="784"/>
                  </a:cubicBezTo>
                  <a:lnTo>
                    <a:pt x="13287" y="784"/>
                  </a:lnTo>
                  <a:cubicBezTo>
                    <a:pt x="13359" y="784"/>
                    <a:pt x="13418" y="725"/>
                    <a:pt x="13418" y="653"/>
                  </a:cubicBezTo>
                  <a:lnTo>
                    <a:pt x="13418" y="131"/>
                  </a:lnTo>
                  <a:cubicBezTo>
                    <a:pt x="13418" y="59"/>
                    <a:pt x="13359" y="0"/>
                    <a:pt x="1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0"/>
            <p:cNvSpPr/>
            <p:nvPr/>
          </p:nvSpPr>
          <p:spPr>
            <a:xfrm>
              <a:off x="3157938" y="2070529"/>
              <a:ext cx="373492" cy="372710"/>
            </a:xfrm>
            <a:custGeom>
              <a:avLst/>
              <a:gdLst/>
              <a:ahLst/>
              <a:cxnLst/>
              <a:rect l="l" t="t" r="r" b="b"/>
              <a:pathLst>
                <a:path w="13851" h="13822" extrusionOk="0">
                  <a:moveTo>
                    <a:pt x="3160" y="405"/>
                  </a:moveTo>
                  <a:lnTo>
                    <a:pt x="3160" y="715"/>
                  </a:lnTo>
                  <a:cubicBezTo>
                    <a:pt x="3160" y="828"/>
                    <a:pt x="3251" y="918"/>
                    <a:pt x="3363" y="918"/>
                  </a:cubicBezTo>
                  <a:lnTo>
                    <a:pt x="3619" y="918"/>
                  </a:lnTo>
                  <a:cubicBezTo>
                    <a:pt x="3723" y="918"/>
                    <a:pt x="3808" y="1002"/>
                    <a:pt x="3808" y="1107"/>
                  </a:cubicBezTo>
                  <a:lnTo>
                    <a:pt x="3808" y="1296"/>
                  </a:lnTo>
                  <a:lnTo>
                    <a:pt x="1865" y="1296"/>
                  </a:lnTo>
                  <a:lnTo>
                    <a:pt x="1865" y="1107"/>
                  </a:lnTo>
                  <a:cubicBezTo>
                    <a:pt x="1865" y="1002"/>
                    <a:pt x="1948" y="918"/>
                    <a:pt x="2053" y="918"/>
                  </a:cubicBezTo>
                  <a:lnTo>
                    <a:pt x="2310" y="918"/>
                  </a:lnTo>
                  <a:cubicBezTo>
                    <a:pt x="2421" y="918"/>
                    <a:pt x="2511" y="828"/>
                    <a:pt x="2511" y="715"/>
                  </a:cubicBezTo>
                  <a:lnTo>
                    <a:pt x="2511" y="405"/>
                  </a:lnTo>
                  <a:close/>
                  <a:moveTo>
                    <a:pt x="7237" y="405"/>
                  </a:moveTo>
                  <a:lnTo>
                    <a:pt x="7237" y="715"/>
                  </a:lnTo>
                  <a:cubicBezTo>
                    <a:pt x="7237" y="827"/>
                    <a:pt x="7326" y="917"/>
                    <a:pt x="7438" y="917"/>
                  </a:cubicBezTo>
                  <a:cubicBezTo>
                    <a:pt x="7438" y="917"/>
                    <a:pt x="7439" y="917"/>
                    <a:pt x="7440" y="917"/>
                  </a:cubicBezTo>
                  <a:lnTo>
                    <a:pt x="7563" y="917"/>
                  </a:lnTo>
                  <a:cubicBezTo>
                    <a:pt x="7741" y="918"/>
                    <a:pt x="7885" y="1061"/>
                    <a:pt x="7885" y="1240"/>
                  </a:cubicBezTo>
                  <a:lnTo>
                    <a:pt x="7885" y="1296"/>
                  </a:lnTo>
                  <a:lnTo>
                    <a:pt x="5940" y="1296"/>
                  </a:lnTo>
                  <a:lnTo>
                    <a:pt x="5940" y="1241"/>
                  </a:lnTo>
                  <a:cubicBezTo>
                    <a:pt x="5940" y="1062"/>
                    <a:pt x="6086" y="917"/>
                    <a:pt x="6265" y="917"/>
                  </a:cubicBezTo>
                  <a:lnTo>
                    <a:pt x="6386" y="917"/>
                  </a:lnTo>
                  <a:cubicBezTo>
                    <a:pt x="6386" y="917"/>
                    <a:pt x="6387" y="917"/>
                    <a:pt x="6388" y="917"/>
                  </a:cubicBezTo>
                  <a:cubicBezTo>
                    <a:pt x="6499" y="917"/>
                    <a:pt x="6589" y="827"/>
                    <a:pt x="6589" y="715"/>
                  </a:cubicBezTo>
                  <a:lnTo>
                    <a:pt x="6589" y="405"/>
                  </a:lnTo>
                  <a:close/>
                  <a:moveTo>
                    <a:pt x="11340" y="405"/>
                  </a:moveTo>
                  <a:lnTo>
                    <a:pt x="11340" y="715"/>
                  </a:lnTo>
                  <a:cubicBezTo>
                    <a:pt x="11340" y="827"/>
                    <a:pt x="11430" y="917"/>
                    <a:pt x="11541" y="917"/>
                  </a:cubicBezTo>
                  <a:cubicBezTo>
                    <a:pt x="11542" y="917"/>
                    <a:pt x="11543" y="917"/>
                    <a:pt x="11543" y="917"/>
                  </a:cubicBezTo>
                  <a:lnTo>
                    <a:pt x="11667" y="917"/>
                  </a:lnTo>
                  <a:cubicBezTo>
                    <a:pt x="11845" y="917"/>
                    <a:pt x="11989" y="1061"/>
                    <a:pt x="11989" y="1240"/>
                  </a:cubicBezTo>
                  <a:lnTo>
                    <a:pt x="11989" y="1296"/>
                  </a:lnTo>
                  <a:lnTo>
                    <a:pt x="10044" y="1296"/>
                  </a:lnTo>
                  <a:lnTo>
                    <a:pt x="10044" y="1241"/>
                  </a:lnTo>
                  <a:cubicBezTo>
                    <a:pt x="10044" y="1062"/>
                    <a:pt x="10189" y="917"/>
                    <a:pt x="10368" y="917"/>
                  </a:cubicBezTo>
                  <a:lnTo>
                    <a:pt x="10489" y="917"/>
                  </a:lnTo>
                  <a:cubicBezTo>
                    <a:pt x="10490" y="917"/>
                    <a:pt x="10491" y="917"/>
                    <a:pt x="10491" y="917"/>
                  </a:cubicBezTo>
                  <a:cubicBezTo>
                    <a:pt x="10603" y="917"/>
                    <a:pt x="10692" y="827"/>
                    <a:pt x="10692" y="715"/>
                  </a:cubicBezTo>
                  <a:lnTo>
                    <a:pt x="10692" y="405"/>
                  </a:lnTo>
                  <a:close/>
                  <a:moveTo>
                    <a:pt x="3592" y="1701"/>
                  </a:moveTo>
                  <a:lnTo>
                    <a:pt x="3592" y="1956"/>
                  </a:lnTo>
                  <a:cubicBezTo>
                    <a:pt x="3591" y="2362"/>
                    <a:pt x="3504" y="2762"/>
                    <a:pt x="3336" y="3131"/>
                  </a:cubicBezTo>
                  <a:lnTo>
                    <a:pt x="2337" y="3131"/>
                  </a:lnTo>
                  <a:cubicBezTo>
                    <a:pt x="2169" y="2762"/>
                    <a:pt x="2081" y="2362"/>
                    <a:pt x="2081" y="1956"/>
                  </a:cubicBezTo>
                  <a:lnTo>
                    <a:pt x="2081" y="1701"/>
                  </a:lnTo>
                  <a:close/>
                  <a:moveTo>
                    <a:pt x="7668" y="1701"/>
                  </a:moveTo>
                  <a:lnTo>
                    <a:pt x="7668" y="1956"/>
                  </a:lnTo>
                  <a:cubicBezTo>
                    <a:pt x="7668" y="2362"/>
                    <a:pt x="7580" y="2762"/>
                    <a:pt x="7411" y="3131"/>
                  </a:cubicBezTo>
                  <a:lnTo>
                    <a:pt x="6413" y="3131"/>
                  </a:lnTo>
                  <a:cubicBezTo>
                    <a:pt x="6244" y="2762"/>
                    <a:pt x="6157" y="2362"/>
                    <a:pt x="6157" y="1956"/>
                  </a:cubicBezTo>
                  <a:lnTo>
                    <a:pt x="6157" y="1701"/>
                  </a:lnTo>
                  <a:close/>
                  <a:moveTo>
                    <a:pt x="11771" y="1701"/>
                  </a:moveTo>
                  <a:lnTo>
                    <a:pt x="11771" y="1956"/>
                  </a:lnTo>
                  <a:cubicBezTo>
                    <a:pt x="11771" y="2362"/>
                    <a:pt x="11683" y="2762"/>
                    <a:pt x="11515" y="3131"/>
                  </a:cubicBezTo>
                  <a:lnTo>
                    <a:pt x="10516" y="3131"/>
                  </a:lnTo>
                  <a:cubicBezTo>
                    <a:pt x="10348" y="2762"/>
                    <a:pt x="10260" y="2362"/>
                    <a:pt x="10260" y="1956"/>
                  </a:cubicBezTo>
                  <a:lnTo>
                    <a:pt x="10260" y="1701"/>
                  </a:lnTo>
                  <a:close/>
                  <a:moveTo>
                    <a:pt x="11685" y="3536"/>
                  </a:moveTo>
                  <a:cubicBezTo>
                    <a:pt x="11718" y="3536"/>
                    <a:pt x="11744" y="3562"/>
                    <a:pt x="11744" y="3595"/>
                  </a:cubicBezTo>
                  <a:lnTo>
                    <a:pt x="11744" y="3857"/>
                  </a:lnTo>
                  <a:cubicBezTo>
                    <a:pt x="11745" y="3941"/>
                    <a:pt x="11796" y="4014"/>
                    <a:pt x="11873" y="4046"/>
                  </a:cubicBezTo>
                  <a:lnTo>
                    <a:pt x="12863" y="4438"/>
                  </a:lnTo>
                  <a:cubicBezTo>
                    <a:pt x="12986" y="4487"/>
                    <a:pt x="13066" y="4605"/>
                    <a:pt x="13066" y="4738"/>
                  </a:cubicBezTo>
                  <a:lnTo>
                    <a:pt x="13066" y="7073"/>
                  </a:lnTo>
                  <a:lnTo>
                    <a:pt x="12999" y="7073"/>
                  </a:lnTo>
                  <a:cubicBezTo>
                    <a:pt x="12738" y="7073"/>
                    <a:pt x="12526" y="7283"/>
                    <a:pt x="12526" y="7544"/>
                  </a:cubicBezTo>
                  <a:lnTo>
                    <a:pt x="12526" y="7855"/>
                  </a:lnTo>
                  <a:lnTo>
                    <a:pt x="12159" y="7855"/>
                  </a:lnTo>
                  <a:cubicBezTo>
                    <a:pt x="12153" y="7855"/>
                    <a:pt x="12149" y="7851"/>
                    <a:pt x="12149" y="7845"/>
                  </a:cubicBezTo>
                  <a:lnTo>
                    <a:pt x="12149" y="5357"/>
                  </a:lnTo>
                  <a:cubicBezTo>
                    <a:pt x="12149" y="5291"/>
                    <a:pt x="12095" y="5238"/>
                    <a:pt x="12029" y="5238"/>
                  </a:cubicBezTo>
                  <a:lnTo>
                    <a:pt x="9974" y="5238"/>
                  </a:lnTo>
                  <a:cubicBezTo>
                    <a:pt x="9908" y="5238"/>
                    <a:pt x="9855" y="5291"/>
                    <a:pt x="9855" y="5357"/>
                  </a:cubicBezTo>
                  <a:lnTo>
                    <a:pt x="9855" y="7847"/>
                  </a:lnTo>
                  <a:cubicBezTo>
                    <a:pt x="9855" y="7851"/>
                    <a:pt x="9851" y="7855"/>
                    <a:pt x="9845" y="7855"/>
                  </a:cubicBezTo>
                  <a:lnTo>
                    <a:pt x="9747" y="7855"/>
                  </a:lnTo>
                  <a:lnTo>
                    <a:pt x="9747" y="7541"/>
                  </a:lnTo>
                  <a:cubicBezTo>
                    <a:pt x="9747" y="7318"/>
                    <a:pt x="9585" y="7129"/>
                    <a:pt x="9369" y="7082"/>
                  </a:cubicBezTo>
                  <a:lnTo>
                    <a:pt x="9369" y="6186"/>
                  </a:lnTo>
                  <a:cubicBezTo>
                    <a:pt x="9371" y="6082"/>
                    <a:pt x="9294" y="5993"/>
                    <a:pt x="9192" y="5977"/>
                  </a:cubicBezTo>
                  <a:cubicBezTo>
                    <a:pt x="9184" y="5976"/>
                    <a:pt x="9176" y="5975"/>
                    <a:pt x="9168" y="5975"/>
                  </a:cubicBezTo>
                  <a:cubicBezTo>
                    <a:pt x="9057" y="5975"/>
                    <a:pt x="8965" y="6064"/>
                    <a:pt x="8965" y="6178"/>
                  </a:cubicBezTo>
                  <a:lnTo>
                    <a:pt x="8965" y="7073"/>
                  </a:lnTo>
                  <a:lnTo>
                    <a:pt x="8897" y="7073"/>
                  </a:lnTo>
                  <a:cubicBezTo>
                    <a:pt x="8636" y="7073"/>
                    <a:pt x="8424" y="7285"/>
                    <a:pt x="8424" y="7546"/>
                  </a:cubicBezTo>
                  <a:lnTo>
                    <a:pt x="8424" y="7855"/>
                  </a:lnTo>
                  <a:lnTo>
                    <a:pt x="8133" y="7855"/>
                  </a:lnTo>
                  <a:cubicBezTo>
                    <a:pt x="8100" y="7855"/>
                    <a:pt x="8073" y="7829"/>
                    <a:pt x="8073" y="7796"/>
                  </a:cubicBezTo>
                  <a:lnTo>
                    <a:pt x="8073" y="5964"/>
                  </a:lnTo>
                  <a:cubicBezTo>
                    <a:pt x="8073" y="5563"/>
                    <a:pt x="7747" y="5238"/>
                    <a:pt x="7347" y="5238"/>
                  </a:cubicBezTo>
                  <a:lnTo>
                    <a:pt x="6505" y="5238"/>
                  </a:lnTo>
                  <a:cubicBezTo>
                    <a:pt x="6103" y="5238"/>
                    <a:pt x="5779" y="5563"/>
                    <a:pt x="5779" y="5964"/>
                  </a:cubicBezTo>
                  <a:lnTo>
                    <a:pt x="5779" y="7812"/>
                  </a:lnTo>
                  <a:cubicBezTo>
                    <a:pt x="5779" y="7835"/>
                    <a:pt x="5759" y="7855"/>
                    <a:pt x="5734" y="7855"/>
                  </a:cubicBezTo>
                  <a:lnTo>
                    <a:pt x="5427" y="7855"/>
                  </a:lnTo>
                  <a:lnTo>
                    <a:pt x="5427" y="7423"/>
                  </a:lnTo>
                  <a:cubicBezTo>
                    <a:pt x="5427" y="7230"/>
                    <a:pt x="5270" y="7073"/>
                    <a:pt x="5077" y="7073"/>
                  </a:cubicBezTo>
                  <a:lnTo>
                    <a:pt x="4861" y="7073"/>
                  </a:lnTo>
                  <a:lnTo>
                    <a:pt x="4861" y="6249"/>
                  </a:lnTo>
                  <a:cubicBezTo>
                    <a:pt x="4863" y="6158"/>
                    <a:pt x="4801" y="6078"/>
                    <a:pt x="4713" y="6056"/>
                  </a:cubicBezTo>
                  <a:cubicBezTo>
                    <a:pt x="4699" y="6053"/>
                    <a:pt x="4685" y="6051"/>
                    <a:pt x="4671" y="6051"/>
                  </a:cubicBezTo>
                  <a:cubicBezTo>
                    <a:pt x="4567" y="6051"/>
                    <a:pt x="4482" y="6143"/>
                    <a:pt x="4482" y="6253"/>
                  </a:cubicBezTo>
                  <a:lnTo>
                    <a:pt x="4482" y="7082"/>
                  </a:lnTo>
                  <a:cubicBezTo>
                    <a:pt x="4266" y="7129"/>
                    <a:pt x="4105" y="7318"/>
                    <a:pt x="4105" y="7541"/>
                  </a:cubicBezTo>
                  <a:lnTo>
                    <a:pt x="4105" y="7855"/>
                  </a:lnTo>
                  <a:lnTo>
                    <a:pt x="4056" y="7855"/>
                  </a:lnTo>
                  <a:cubicBezTo>
                    <a:pt x="4023" y="7855"/>
                    <a:pt x="3997" y="7829"/>
                    <a:pt x="3997" y="7796"/>
                  </a:cubicBezTo>
                  <a:lnTo>
                    <a:pt x="3997" y="5964"/>
                  </a:lnTo>
                  <a:cubicBezTo>
                    <a:pt x="3997" y="5563"/>
                    <a:pt x="3671" y="5238"/>
                    <a:pt x="3271" y="5238"/>
                  </a:cubicBezTo>
                  <a:lnTo>
                    <a:pt x="2429" y="5238"/>
                  </a:lnTo>
                  <a:cubicBezTo>
                    <a:pt x="2027" y="5238"/>
                    <a:pt x="1703" y="5563"/>
                    <a:pt x="1703" y="5964"/>
                  </a:cubicBezTo>
                  <a:lnTo>
                    <a:pt x="1703" y="7808"/>
                  </a:lnTo>
                  <a:cubicBezTo>
                    <a:pt x="1703" y="7834"/>
                    <a:pt x="1682" y="7855"/>
                    <a:pt x="1654" y="7855"/>
                  </a:cubicBezTo>
                  <a:lnTo>
                    <a:pt x="1324" y="7855"/>
                  </a:lnTo>
                  <a:lnTo>
                    <a:pt x="1324" y="7451"/>
                  </a:lnTo>
                  <a:cubicBezTo>
                    <a:pt x="1324" y="7242"/>
                    <a:pt x="1156" y="7073"/>
                    <a:pt x="947" y="7073"/>
                  </a:cubicBezTo>
                  <a:lnTo>
                    <a:pt x="784" y="7073"/>
                  </a:lnTo>
                  <a:lnTo>
                    <a:pt x="784" y="4741"/>
                  </a:lnTo>
                  <a:cubicBezTo>
                    <a:pt x="784" y="4608"/>
                    <a:pt x="865" y="4490"/>
                    <a:pt x="989" y="4441"/>
                  </a:cubicBezTo>
                  <a:lnTo>
                    <a:pt x="1978" y="4048"/>
                  </a:lnTo>
                  <a:cubicBezTo>
                    <a:pt x="2056" y="4017"/>
                    <a:pt x="2107" y="3942"/>
                    <a:pt x="2107" y="3859"/>
                  </a:cubicBezTo>
                  <a:lnTo>
                    <a:pt x="2107" y="3597"/>
                  </a:lnTo>
                  <a:cubicBezTo>
                    <a:pt x="2107" y="3563"/>
                    <a:pt x="2133" y="3536"/>
                    <a:pt x="2166" y="3536"/>
                  </a:cubicBezTo>
                  <a:lnTo>
                    <a:pt x="2647" y="3536"/>
                  </a:lnTo>
                  <a:lnTo>
                    <a:pt x="2647" y="4375"/>
                  </a:lnTo>
                  <a:cubicBezTo>
                    <a:pt x="2645" y="4478"/>
                    <a:pt x="2720" y="4568"/>
                    <a:pt x="2824" y="4584"/>
                  </a:cubicBezTo>
                  <a:cubicBezTo>
                    <a:pt x="2832" y="4585"/>
                    <a:pt x="2840" y="4585"/>
                    <a:pt x="2848" y="4585"/>
                  </a:cubicBezTo>
                  <a:cubicBezTo>
                    <a:pt x="2958" y="4585"/>
                    <a:pt x="3052" y="4496"/>
                    <a:pt x="3052" y="4382"/>
                  </a:cubicBezTo>
                  <a:lnTo>
                    <a:pt x="3052" y="3536"/>
                  </a:lnTo>
                  <a:lnTo>
                    <a:pt x="3504" y="3536"/>
                  </a:lnTo>
                  <a:cubicBezTo>
                    <a:pt x="3537" y="3536"/>
                    <a:pt x="3565" y="3562"/>
                    <a:pt x="3565" y="3595"/>
                  </a:cubicBezTo>
                  <a:lnTo>
                    <a:pt x="3565" y="3857"/>
                  </a:lnTo>
                  <a:cubicBezTo>
                    <a:pt x="3565" y="3940"/>
                    <a:pt x="3615" y="4014"/>
                    <a:pt x="3691" y="4045"/>
                  </a:cubicBezTo>
                  <a:lnTo>
                    <a:pt x="4546" y="4388"/>
                  </a:lnTo>
                  <a:cubicBezTo>
                    <a:pt x="4487" y="4494"/>
                    <a:pt x="4455" y="4615"/>
                    <a:pt x="4455" y="4738"/>
                  </a:cubicBezTo>
                  <a:lnTo>
                    <a:pt x="4455" y="5436"/>
                  </a:lnTo>
                  <a:cubicBezTo>
                    <a:pt x="4454" y="5540"/>
                    <a:pt x="4528" y="5629"/>
                    <a:pt x="4632" y="5645"/>
                  </a:cubicBezTo>
                  <a:cubicBezTo>
                    <a:pt x="4640" y="5646"/>
                    <a:pt x="4649" y="5647"/>
                    <a:pt x="4657" y="5647"/>
                  </a:cubicBezTo>
                  <a:cubicBezTo>
                    <a:pt x="4767" y="5647"/>
                    <a:pt x="4860" y="5558"/>
                    <a:pt x="4860" y="5444"/>
                  </a:cubicBezTo>
                  <a:lnTo>
                    <a:pt x="4860" y="4745"/>
                  </a:lnTo>
                  <a:cubicBezTo>
                    <a:pt x="4857" y="4611"/>
                    <a:pt x="4939" y="4488"/>
                    <a:pt x="5064" y="4439"/>
                  </a:cubicBezTo>
                  <a:lnTo>
                    <a:pt x="6054" y="4046"/>
                  </a:lnTo>
                  <a:cubicBezTo>
                    <a:pt x="6132" y="4016"/>
                    <a:pt x="6182" y="3941"/>
                    <a:pt x="6182" y="3859"/>
                  </a:cubicBezTo>
                  <a:lnTo>
                    <a:pt x="6182" y="3597"/>
                  </a:lnTo>
                  <a:cubicBezTo>
                    <a:pt x="6182" y="3563"/>
                    <a:pt x="6210" y="3538"/>
                    <a:pt x="6242" y="3538"/>
                  </a:cubicBezTo>
                  <a:lnTo>
                    <a:pt x="6724" y="3538"/>
                  </a:lnTo>
                  <a:lnTo>
                    <a:pt x="6724" y="4375"/>
                  </a:lnTo>
                  <a:cubicBezTo>
                    <a:pt x="6723" y="4480"/>
                    <a:pt x="6798" y="4568"/>
                    <a:pt x="6901" y="4584"/>
                  </a:cubicBezTo>
                  <a:cubicBezTo>
                    <a:pt x="6910" y="4585"/>
                    <a:pt x="6919" y="4585"/>
                    <a:pt x="6928" y="4585"/>
                  </a:cubicBezTo>
                  <a:cubicBezTo>
                    <a:pt x="7037" y="4585"/>
                    <a:pt x="7129" y="4495"/>
                    <a:pt x="7129" y="4383"/>
                  </a:cubicBezTo>
                  <a:lnTo>
                    <a:pt x="7129" y="3536"/>
                  </a:lnTo>
                  <a:lnTo>
                    <a:pt x="7610" y="3536"/>
                  </a:lnTo>
                  <a:cubicBezTo>
                    <a:pt x="7642" y="3536"/>
                    <a:pt x="7669" y="3563"/>
                    <a:pt x="7669" y="3597"/>
                  </a:cubicBezTo>
                  <a:lnTo>
                    <a:pt x="7669" y="3857"/>
                  </a:lnTo>
                  <a:cubicBezTo>
                    <a:pt x="7669" y="3941"/>
                    <a:pt x="7720" y="4016"/>
                    <a:pt x="7798" y="4046"/>
                  </a:cubicBezTo>
                  <a:lnTo>
                    <a:pt x="8789" y="4438"/>
                  </a:lnTo>
                  <a:cubicBezTo>
                    <a:pt x="8911" y="4487"/>
                    <a:pt x="8990" y="4605"/>
                    <a:pt x="8992" y="4738"/>
                  </a:cubicBezTo>
                  <a:lnTo>
                    <a:pt x="8992" y="5434"/>
                  </a:lnTo>
                  <a:cubicBezTo>
                    <a:pt x="8992" y="5537"/>
                    <a:pt x="9071" y="5628"/>
                    <a:pt x="9175" y="5631"/>
                  </a:cubicBezTo>
                  <a:cubicBezTo>
                    <a:pt x="9177" y="5631"/>
                    <a:pt x="9178" y="5631"/>
                    <a:pt x="9180" y="5631"/>
                  </a:cubicBezTo>
                  <a:cubicBezTo>
                    <a:pt x="9284" y="5631"/>
                    <a:pt x="9369" y="5547"/>
                    <a:pt x="9369" y="5442"/>
                  </a:cubicBezTo>
                  <a:lnTo>
                    <a:pt x="9369" y="4738"/>
                  </a:lnTo>
                  <a:cubicBezTo>
                    <a:pt x="9369" y="4615"/>
                    <a:pt x="9338" y="4494"/>
                    <a:pt x="9279" y="4388"/>
                  </a:cubicBezTo>
                  <a:lnTo>
                    <a:pt x="10133" y="4046"/>
                  </a:lnTo>
                  <a:cubicBezTo>
                    <a:pt x="10209" y="4016"/>
                    <a:pt x="10260" y="3941"/>
                    <a:pt x="10260" y="3859"/>
                  </a:cubicBezTo>
                  <a:lnTo>
                    <a:pt x="10260" y="3597"/>
                  </a:lnTo>
                  <a:cubicBezTo>
                    <a:pt x="10260" y="3563"/>
                    <a:pt x="10286" y="3536"/>
                    <a:pt x="10319" y="3536"/>
                  </a:cubicBezTo>
                  <a:lnTo>
                    <a:pt x="10800" y="3536"/>
                  </a:lnTo>
                  <a:lnTo>
                    <a:pt x="10800" y="4375"/>
                  </a:lnTo>
                  <a:cubicBezTo>
                    <a:pt x="10797" y="4478"/>
                    <a:pt x="10874" y="4568"/>
                    <a:pt x="10977" y="4584"/>
                  </a:cubicBezTo>
                  <a:cubicBezTo>
                    <a:pt x="10985" y="4585"/>
                    <a:pt x="10994" y="4585"/>
                    <a:pt x="11002" y="4585"/>
                  </a:cubicBezTo>
                  <a:cubicBezTo>
                    <a:pt x="11111" y="4585"/>
                    <a:pt x="11205" y="4496"/>
                    <a:pt x="11205" y="4382"/>
                  </a:cubicBezTo>
                  <a:lnTo>
                    <a:pt x="11205" y="3536"/>
                  </a:lnTo>
                  <a:close/>
                  <a:moveTo>
                    <a:pt x="852" y="7478"/>
                  </a:moveTo>
                  <a:cubicBezTo>
                    <a:pt x="888" y="7478"/>
                    <a:pt x="918" y="7508"/>
                    <a:pt x="918" y="7546"/>
                  </a:cubicBezTo>
                  <a:lnTo>
                    <a:pt x="918" y="8059"/>
                  </a:lnTo>
                  <a:cubicBezTo>
                    <a:pt x="918" y="8096"/>
                    <a:pt x="888" y="8126"/>
                    <a:pt x="852" y="8126"/>
                  </a:cubicBezTo>
                  <a:lnTo>
                    <a:pt x="473" y="8126"/>
                  </a:lnTo>
                  <a:cubicBezTo>
                    <a:pt x="435" y="8125"/>
                    <a:pt x="406" y="8095"/>
                    <a:pt x="406" y="8059"/>
                  </a:cubicBezTo>
                  <a:lnTo>
                    <a:pt x="405" y="8059"/>
                  </a:lnTo>
                  <a:lnTo>
                    <a:pt x="405" y="7546"/>
                  </a:lnTo>
                  <a:cubicBezTo>
                    <a:pt x="405" y="7508"/>
                    <a:pt x="435" y="7478"/>
                    <a:pt x="473" y="7478"/>
                  </a:cubicBezTo>
                  <a:close/>
                  <a:moveTo>
                    <a:pt x="4955" y="7478"/>
                  </a:moveTo>
                  <a:cubicBezTo>
                    <a:pt x="4991" y="7478"/>
                    <a:pt x="5021" y="7508"/>
                    <a:pt x="5021" y="7546"/>
                  </a:cubicBezTo>
                  <a:lnTo>
                    <a:pt x="5021" y="8057"/>
                  </a:lnTo>
                  <a:cubicBezTo>
                    <a:pt x="5021" y="8095"/>
                    <a:pt x="4991" y="8126"/>
                    <a:pt x="4955" y="8126"/>
                  </a:cubicBezTo>
                  <a:lnTo>
                    <a:pt x="4576" y="8126"/>
                  </a:lnTo>
                  <a:cubicBezTo>
                    <a:pt x="4539" y="8126"/>
                    <a:pt x="4508" y="8096"/>
                    <a:pt x="4508" y="8059"/>
                  </a:cubicBezTo>
                  <a:lnTo>
                    <a:pt x="4508" y="7546"/>
                  </a:lnTo>
                  <a:cubicBezTo>
                    <a:pt x="4508" y="7508"/>
                    <a:pt x="4539" y="7478"/>
                    <a:pt x="4576" y="7478"/>
                  </a:cubicBezTo>
                  <a:close/>
                  <a:moveTo>
                    <a:pt x="9277" y="7478"/>
                  </a:moveTo>
                  <a:cubicBezTo>
                    <a:pt x="9313" y="7478"/>
                    <a:pt x="9342" y="7509"/>
                    <a:pt x="9342" y="7546"/>
                  </a:cubicBezTo>
                  <a:lnTo>
                    <a:pt x="9342" y="8059"/>
                  </a:lnTo>
                  <a:cubicBezTo>
                    <a:pt x="9342" y="8096"/>
                    <a:pt x="9312" y="8126"/>
                    <a:pt x="9274" y="8126"/>
                  </a:cubicBezTo>
                  <a:lnTo>
                    <a:pt x="8895" y="8126"/>
                  </a:lnTo>
                  <a:cubicBezTo>
                    <a:pt x="8858" y="8126"/>
                    <a:pt x="8828" y="8096"/>
                    <a:pt x="8828" y="8059"/>
                  </a:cubicBezTo>
                  <a:lnTo>
                    <a:pt x="8828" y="7546"/>
                  </a:lnTo>
                  <a:cubicBezTo>
                    <a:pt x="8828" y="7508"/>
                    <a:pt x="8858" y="7478"/>
                    <a:pt x="8895" y="7478"/>
                  </a:cubicBezTo>
                  <a:lnTo>
                    <a:pt x="9274" y="7478"/>
                  </a:lnTo>
                  <a:cubicBezTo>
                    <a:pt x="9275" y="7478"/>
                    <a:pt x="9276" y="7478"/>
                    <a:pt x="9277" y="7478"/>
                  </a:cubicBezTo>
                  <a:close/>
                  <a:moveTo>
                    <a:pt x="13352" y="7478"/>
                  </a:moveTo>
                  <a:cubicBezTo>
                    <a:pt x="13388" y="7478"/>
                    <a:pt x="13419" y="7508"/>
                    <a:pt x="13419" y="7546"/>
                  </a:cubicBezTo>
                  <a:lnTo>
                    <a:pt x="13418" y="7546"/>
                  </a:lnTo>
                  <a:lnTo>
                    <a:pt x="13418" y="8059"/>
                  </a:lnTo>
                  <a:cubicBezTo>
                    <a:pt x="13418" y="8096"/>
                    <a:pt x="13388" y="8126"/>
                    <a:pt x="13352" y="8126"/>
                  </a:cubicBezTo>
                  <a:lnTo>
                    <a:pt x="12973" y="8126"/>
                  </a:lnTo>
                  <a:cubicBezTo>
                    <a:pt x="12935" y="8126"/>
                    <a:pt x="12905" y="8096"/>
                    <a:pt x="12905" y="8059"/>
                  </a:cubicBezTo>
                  <a:lnTo>
                    <a:pt x="12905" y="7546"/>
                  </a:lnTo>
                  <a:cubicBezTo>
                    <a:pt x="12905" y="7508"/>
                    <a:pt x="12935" y="7478"/>
                    <a:pt x="12973" y="7478"/>
                  </a:cubicBezTo>
                  <a:close/>
                  <a:moveTo>
                    <a:pt x="7347" y="5642"/>
                  </a:moveTo>
                  <a:cubicBezTo>
                    <a:pt x="7524" y="5642"/>
                    <a:pt x="7668" y="5787"/>
                    <a:pt x="7668" y="5964"/>
                  </a:cubicBezTo>
                  <a:lnTo>
                    <a:pt x="7668" y="7796"/>
                  </a:lnTo>
                  <a:cubicBezTo>
                    <a:pt x="7668" y="8053"/>
                    <a:pt x="7875" y="8260"/>
                    <a:pt x="8132" y="8260"/>
                  </a:cubicBezTo>
                  <a:lnTo>
                    <a:pt x="8502" y="8260"/>
                  </a:lnTo>
                  <a:cubicBezTo>
                    <a:pt x="8584" y="8426"/>
                    <a:pt x="8753" y="8531"/>
                    <a:pt x="8937" y="8531"/>
                  </a:cubicBezTo>
                  <a:lnTo>
                    <a:pt x="9057" y="8531"/>
                  </a:lnTo>
                  <a:lnTo>
                    <a:pt x="9194" y="9962"/>
                  </a:lnTo>
                  <a:lnTo>
                    <a:pt x="4655" y="9962"/>
                  </a:lnTo>
                  <a:lnTo>
                    <a:pt x="4791" y="8531"/>
                  </a:lnTo>
                  <a:lnTo>
                    <a:pt x="4943" y="8531"/>
                  </a:lnTo>
                  <a:cubicBezTo>
                    <a:pt x="5129" y="8531"/>
                    <a:pt x="5298" y="8426"/>
                    <a:pt x="5380" y="8260"/>
                  </a:cubicBezTo>
                  <a:lnTo>
                    <a:pt x="5719" y="8260"/>
                  </a:lnTo>
                  <a:cubicBezTo>
                    <a:pt x="5975" y="8260"/>
                    <a:pt x="6182" y="8053"/>
                    <a:pt x="6182" y="7796"/>
                  </a:cubicBezTo>
                  <a:lnTo>
                    <a:pt x="6182" y="5964"/>
                  </a:lnTo>
                  <a:cubicBezTo>
                    <a:pt x="6182" y="5787"/>
                    <a:pt x="6327" y="5642"/>
                    <a:pt x="6505" y="5642"/>
                  </a:cubicBezTo>
                  <a:close/>
                  <a:moveTo>
                    <a:pt x="2241" y="10367"/>
                  </a:moveTo>
                  <a:lnTo>
                    <a:pt x="2241" y="11738"/>
                  </a:lnTo>
                  <a:cubicBezTo>
                    <a:pt x="2241" y="11771"/>
                    <a:pt x="2215" y="11797"/>
                    <a:pt x="2181" y="11797"/>
                  </a:cubicBezTo>
                  <a:lnTo>
                    <a:pt x="1383" y="11797"/>
                  </a:lnTo>
                  <a:cubicBezTo>
                    <a:pt x="1350" y="11797"/>
                    <a:pt x="1323" y="11771"/>
                    <a:pt x="1323" y="11738"/>
                  </a:cubicBezTo>
                  <a:lnTo>
                    <a:pt x="1323" y="10367"/>
                  </a:lnTo>
                  <a:close/>
                  <a:moveTo>
                    <a:pt x="3271" y="5642"/>
                  </a:moveTo>
                  <a:cubicBezTo>
                    <a:pt x="3448" y="5642"/>
                    <a:pt x="3592" y="5787"/>
                    <a:pt x="3592" y="5964"/>
                  </a:cubicBezTo>
                  <a:lnTo>
                    <a:pt x="3592" y="7796"/>
                  </a:lnTo>
                  <a:cubicBezTo>
                    <a:pt x="3592" y="8053"/>
                    <a:pt x="3799" y="8262"/>
                    <a:pt x="4056" y="8262"/>
                  </a:cubicBezTo>
                  <a:lnTo>
                    <a:pt x="4160" y="8262"/>
                  </a:lnTo>
                  <a:cubicBezTo>
                    <a:pt x="4212" y="8363"/>
                    <a:pt x="4297" y="8443"/>
                    <a:pt x="4402" y="8486"/>
                  </a:cubicBezTo>
                  <a:lnTo>
                    <a:pt x="4256" y="9998"/>
                  </a:lnTo>
                  <a:cubicBezTo>
                    <a:pt x="4248" y="10091"/>
                    <a:pt x="4279" y="10185"/>
                    <a:pt x="4343" y="10254"/>
                  </a:cubicBezTo>
                  <a:lnTo>
                    <a:pt x="4348" y="10260"/>
                  </a:lnTo>
                  <a:lnTo>
                    <a:pt x="4348" y="11738"/>
                  </a:lnTo>
                  <a:cubicBezTo>
                    <a:pt x="4348" y="11771"/>
                    <a:pt x="4321" y="11797"/>
                    <a:pt x="4288" y="11797"/>
                  </a:cubicBezTo>
                  <a:lnTo>
                    <a:pt x="3490" y="11797"/>
                  </a:lnTo>
                  <a:cubicBezTo>
                    <a:pt x="3457" y="11797"/>
                    <a:pt x="3431" y="11771"/>
                    <a:pt x="3431" y="11738"/>
                  </a:cubicBezTo>
                  <a:lnTo>
                    <a:pt x="3431" y="10367"/>
                  </a:lnTo>
                  <a:lnTo>
                    <a:pt x="3691" y="10367"/>
                  </a:lnTo>
                  <a:cubicBezTo>
                    <a:pt x="3692" y="10367"/>
                    <a:pt x="3693" y="10367"/>
                    <a:pt x="3694" y="10367"/>
                  </a:cubicBezTo>
                  <a:cubicBezTo>
                    <a:pt x="3797" y="10367"/>
                    <a:pt x="3885" y="10292"/>
                    <a:pt x="3900" y="10189"/>
                  </a:cubicBezTo>
                  <a:cubicBezTo>
                    <a:pt x="3916" y="10068"/>
                    <a:pt x="3821" y="9962"/>
                    <a:pt x="3700" y="9962"/>
                  </a:cubicBezTo>
                  <a:lnTo>
                    <a:pt x="569" y="9962"/>
                  </a:lnTo>
                  <a:lnTo>
                    <a:pt x="705" y="8531"/>
                  </a:lnTo>
                  <a:lnTo>
                    <a:pt x="856" y="8531"/>
                  </a:lnTo>
                  <a:cubicBezTo>
                    <a:pt x="1040" y="8531"/>
                    <a:pt x="1209" y="8426"/>
                    <a:pt x="1291" y="8260"/>
                  </a:cubicBezTo>
                  <a:lnTo>
                    <a:pt x="1641" y="8260"/>
                  </a:lnTo>
                  <a:cubicBezTo>
                    <a:pt x="1898" y="8260"/>
                    <a:pt x="2107" y="8053"/>
                    <a:pt x="2107" y="7796"/>
                  </a:cubicBezTo>
                  <a:lnTo>
                    <a:pt x="2107" y="5964"/>
                  </a:lnTo>
                  <a:cubicBezTo>
                    <a:pt x="2107" y="5785"/>
                    <a:pt x="2251" y="5642"/>
                    <a:pt x="2429" y="5642"/>
                  </a:cubicBezTo>
                  <a:close/>
                  <a:moveTo>
                    <a:pt x="6345" y="10367"/>
                  </a:moveTo>
                  <a:lnTo>
                    <a:pt x="6345" y="11738"/>
                  </a:lnTo>
                  <a:cubicBezTo>
                    <a:pt x="6345" y="11770"/>
                    <a:pt x="6319" y="11797"/>
                    <a:pt x="6286" y="11797"/>
                  </a:cubicBezTo>
                  <a:lnTo>
                    <a:pt x="5487" y="11797"/>
                  </a:lnTo>
                  <a:cubicBezTo>
                    <a:pt x="5453" y="11797"/>
                    <a:pt x="5427" y="11770"/>
                    <a:pt x="5427" y="11738"/>
                  </a:cubicBezTo>
                  <a:lnTo>
                    <a:pt x="5427" y="10367"/>
                  </a:lnTo>
                  <a:close/>
                  <a:moveTo>
                    <a:pt x="8424" y="10367"/>
                  </a:moveTo>
                  <a:lnTo>
                    <a:pt x="8424" y="11738"/>
                  </a:lnTo>
                  <a:cubicBezTo>
                    <a:pt x="8424" y="11770"/>
                    <a:pt x="8397" y="11797"/>
                    <a:pt x="8365" y="11797"/>
                  </a:cubicBezTo>
                  <a:lnTo>
                    <a:pt x="7566" y="11797"/>
                  </a:lnTo>
                  <a:cubicBezTo>
                    <a:pt x="7532" y="11797"/>
                    <a:pt x="7505" y="11770"/>
                    <a:pt x="7505" y="11738"/>
                  </a:cubicBezTo>
                  <a:lnTo>
                    <a:pt x="7505" y="10367"/>
                  </a:lnTo>
                  <a:close/>
                  <a:moveTo>
                    <a:pt x="11424" y="5642"/>
                  </a:moveTo>
                  <a:cubicBezTo>
                    <a:pt x="11601" y="5642"/>
                    <a:pt x="11745" y="5787"/>
                    <a:pt x="11745" y="5964"/>
                  </a:cubicBezTo>
                  <a:lnTo>
                    <a:pt x="11745" y="7796"/>
                  </a:lnTo>
                  <a:cubicBezTo>
                    <a:pt x="11745" y="8053"/>
                    <a:pt x="11953" y="8260"/>
                    <a:pt x="12209" y="8262"/>
                  </a:cubicBezTo>
                  <a:lnTo>
                    <a:pt x="12579" y="8262"/>
                  </a:lnTo>
                  <a:cubicBezTo>
                    <a:pt x="12661" y="8426"/>
                    <a:pt x="12830" y="8531"/>
                    <a:pt x="13014" y="8531"/>
                  </a:cubicBezTo>
                  <a:lnTo>
                    <a:pt x="13143" y="8531"/>
                  </a:lnTo>
                  <a:lnTo>
                    <a:pt x="13280" y="9962"/>
                  </a:lnTo>
                  <a:lnTo>
                    <a:pt x="10117" y="9962"/>
                  </a:lnTo>
                  <a:cubicBezTo>
                    <a:pt x="9995" y="9962"/>
                    <a:pt x="9901" y="10068"/>
                    <a:pt x="9915" y="10189"/>
                  </a:cubicBezTo>
                  <a:cubicBezTo>
                    <a:pt x="9931" y="10292"/>
                    <a:pt x="10019" y="10367"/>
                    <a:pt x="10121" y="10367"/>
                  </a:cubicBezTo>
                  <a:cubicBezTo>
                    <a:pt x="10122" y="10367"/>
                    <a:pt x="10123" y="10367"/>
                    <a:pt x="10124" y="10367"/>
                  </a:cubicBezTo>
                  <a:lnTo>
                    <a:pt x="10421" y="10367"/>
                  </a:lnTo>
                  <a:lnTo>
                    <a:pt x="10421" y="11738"/>
                  </a:lnTo>
                  <a:cubicBezTo>
                    <a:pt x="10421" y="11771"/>
                    <a:pt x="10394" y="11797"/>
                    <a:pt x="10362" y="11797"/>
                  </a:cubicBezTo>
                  <a:lnTo>
                    <a:pt x="9562" y="11797"/>
                  </a:lnTo>
                  <a:cubicBezTo>
                    <a:pt x="9529" y="11797"/>
                    <a:pt x="9503" y="11771"/>
                    <a:pt x="9503" y="11738"/>
                  </a:cubicBezTo>
                  <a:lnTo>
                    <a:pt x="9503" y="10259"/>
                  </a:lnTo>
                  <a:lnTo>
                    <a:pt x="9508" y="10254"/>
                  </a:lnTo>
                  <a:cubicBezTo>
                    <a:pt x="9573" y="10185"/>
                    <a:pt x="9603" y="10091"/>
                    <a:pt x="9594" y="9998"/>
                  </a:cubicBezTo>
                  <a:lnTo>
                    <a:pt x="9449" y="8486"/>
                  </a:lnTo>
                  <a:cubicBezTo>
                    <a:pt x="9554" y="8442"/>
                    <a:pt x="9640" y="8363"/>
                    <a:pt x="9692" y="8260"/>
                  </a:cubicBezTo>
                  <a:lnTo>
                    <a:pt x="9794" y="8260"/>
                  </a:lnTo>
                  <a:cubicBezTo>
                    <a:pt x="10051" y="8260"/>
                    <a:pt x="10258" y="8053"/>
                    <a:pt x="10258" y="7796"/>
                  </a:cubicBezTo>
                  <a:lnTo>
                    <a:pt x="10258" y="5964"/>
                  </a:lnTo>
                  <a:cubicBezTo>
                    <a:pt x="10260" y="5785"/>
                    <a:pt x="10404" y="5642"/>
                    <a:pt x="10582" y="5642"/>
                  </a:cubicBezTo>
                  <a:close/>
                  <a:moveTo>
                    <a:pt x="12529" y="10367"/>
                  </a:moveTo>
                  <a:lnTo>
                    <a:pt x="12529" y="11738"/>
                  </a:lnTo>
                  <a:cubicBezTo>
                    <a:pt x="12529" y="11770"/>
                    <a:pt x="12502" y="11797"/>
                    <a:pt x="12470" y="11797"/>
                  </a:cubicBezTo>
                  <a:lnTo>
                    <a:pt x="11670" y="11797"/>
                  </a:lnTo>
                  <a:cubicBezTo>
                    <a:pt x="11637" y="11797"/>
                    <a:pt x="11610" y="11771"/>
                    <a:pt x="11610" y="11738"/>
                  </a:cubicBezTo>
                  <a:lnTo>
                    <a:pt x="11610" y="10367"/>
                  </a:lnTo>
                  <a:close/>
                  <a:moveTo>
                    <a:pt x="11203" y="10367"/>
                  </a:moveTo>
                  <a:lnTo>
                    <a:pt x="11203" y="11735"/>
                  </a:lnTo>
                  <a:cubicBezTo>
                    <a:pt x="11203" y="11884"/>
                    <a:pt x="11275" y="12023"/>
                    <a:pt x="11395" y="12111"/>
                  </a:cubicBezTo>
                  <a:cubicBezTo>
                    <a:pt x="11275" y="12260"/>
                    <a:pt x="11208" y="12443"/>
                    <a:pt x="11205" y="12633"/>
                  </a:cubicBezTo>
                  <a:lnTo>
                    <a:pt x="10826" y="12633"/>
                  </a:lnTo>
                  <a:cubicBezTo>
                    <a:pt x="10822" y="12443"/>
                    <a:pt x="10755" y="12260"/>
                    <a:pt x="10636" y="12111"/>
                  </a:cubicBezTo>
                  <a:cubicBezTo>
                    <a:pt x="10755" y="12023"/>
                    <a:pt x="10826" y="11884"/>
                    <a:pt x="10826" y="11735"/>
                  </a:cubicBezTo>
                  <a:lnTo>
                    <a:pt x="10826" y="10367"/>
                  </a:lnTo>
                  <a:close/>
                  <a:moveTo>
                    <a:pt x="1787" y="12201"/>
                  </a:moveTo>
                  <a:cubicBezTo>
                    <a:pt x="2029" y="12201"/>
                    <a:pt x="2229" y="12393"/>
                    <a:pt x="2239" y="12634"/>
                  </a:cubicBezTo>
                  <a:lnTo>
                    <a:pt x="1336" y="12634"/>
                  </a:lnTo>
                  <a:cubicBezTo>
                    <a:pt x="1346" y="12393"/>
                    <a:pt x="1546" y="12201"/>
                    <a:pt x="1787" y="12201"/>
                  </a:cubicBezTo>
                  <a:close/>
                  <a:moveTo>
                    <a:pt x="3026" y="10367"/>
                  </a:moveTo>
                  <a:lnTo>
                    <a:pt x="3026" y="11735"/>
                  </a:lnTo>
                  <a:cubicBezTo>
                    <a:pt x="3024" y="11885"/>
                    <a:pt x="3096" y="12025"/>
                    <a:pt x="3216" y="12111"/>
                  </a:cubicBezTo>
                  <a:cubicBezTo>
                    <a:pt x="3096" y="12260"/>
                    <a:pt x="3029" y="12444"/>
                    <a:pt x="3026" y="12634"/>
                  </a:cubicBezTo>
                  <a:lnTo>
                    <a:pt x="2647" y="12634"/>
                  </a:lnTo>
                  <a:cubicBezTo>
                    <a:pt x="2643" y="12444"/>
                    <a:pt x="2575" y="12260"/>
                    <a:pt x="2455" y="12111"/>
                  </a:cubicBezTo>
                  <a:cubicBezTo>
                    <a:pt x="2576" y="12025"/>
                    <a:pt x="2647" y="11885"/>
                    <a:pt x="2647" y="11735"/>
                  </a:cubicBezTo>
                  <a:lnTo>
                    <a:pt x="2647" y="10367"/>
                  </a:lnTo>
                  <a:close/>
                  <a:moveTo>
                    <a:pt x="3884" y="12201"/>
                  </a:moveTo>
                  <a:cubicBezTo>
                    <a:pt x="4127" y="12201"/>
                    <a:pt x="4325" y="12392"/>
                    <a:pt x="4337" y="12634"/>
                  </a:cubicBezTo>
                  <a:lnTo>
                    <a:pt x="3434" y="12634"/>
                  </a:lnTo>
                  <a:cubicBezTo>
                    <a:pt x="3444" y="12392"/>
                    <a:pt x="3642" y="12201"/>
                    <a:pt x="3884" y="12201"/>
                  </a:cubicBezTo>
                  <a:close/>
                  <a:moveTo>
                    <a:pt x="5023" y="10367"/>
                  </a:moveTo>
                  <a:lnTo>
                    <a:pt x="5023" y="11735"/>
                  </a:lnTo>
                  <a:cubicBezTo>
                    <a:pt x="5021" y="11884"/>
                    <a:pt x="5092" y="12023"/>
                    <a:pt x="5211" y="12111"/>
                  </a:cubicBezTo>
                  <a:cubicBezTo>
                    <a:pt x="5092" y="12261"/>
                    <a:pt x="5026" y="12444"/>
                    <a:pt x="5023" y="12634"/>
                  </a:cubicBezTo>
                  <a:lnTo>
                    <a:pt x="4752" y="12634"/>
                  </a:lnTo>
                  <a:cubicBezTo>
                    <a:pt x="4747" y="12444"/>
                    <a:pt x="4681" y="12261"/>
                    <a:pt x="4563" y="12111"/>
                  </a:cubicBezTo>
                  <a:cubicBezTo>
                    <a:pt x="4683" y="12023"/>
                    <a:pt x="4752" y="11884"/>
                    <a:pt x="4752" y="11735"/>
                  </a:cubicBezTo>
                  <a:lnTo>
                    <a:pt x="4752" y="10367"/>
                  </a:lnTo>
                  <a:close/>
                  <a:moveTo>
                    <a:pt x="5876" y="12201"/>
                  </a:moveTo>
                  <a:cubicBezTo>
                    <a:pt x="6118" y="12201"/>
                    <a:pt x="6316" y="12393"/>
                    <a:pt x="6328" y="12634"/>
                  </a:cubicBezTo>
                  <a:lnTo>
                    <a:pt x="5423" y="12634"/>
                  </a:lnTo>
                  <a:cubicBezTo>
                    <a:pt x="5435" y="12393"/>
                    <a:pt x="5633" y="12201"/>
                    <a:pt x="5876" y="12201"/>
                  </a:cubicBezTo>
                  <a:close/>
                  <a:moveTo>
                    <a:pt x="7100" y="10367"/>
                  </a:moveTo>
                  <a:lnTo>
                    <a:pt x="7100" y="11735"/>
                  </a:lnTo>
                  <a:cubicBezTo>
                    <a:pt x="7100" y="11885"/>
                    <a:pt x="7172" y="12025"/>
                    <a:pt x="7292" y="12111"/>
                  </a:cubicBezTo>
                  <a:cubicBezTo>
                    <a:pt x="7172" y="12260"/>
                    <a:pt x="7105" y="12444"/>
                    <a:pt x="7102" y="12634"/>
                  </a:cubicBezTo>
                  <a:lnTo>
                    <a:pt x="6721" y="12634"/>
                  </a:lnTo>
                  <a:cubicBezTo>
                    <a:pt x="6718" y="12444"/>
                    <a:pt x="6651" y="12260"/>
                    <a:pt x="6531" y="12111"/>
                  </a:cubicBezTo>
                  <a:cubicBezTo>
                    <a:pt x="6651" y="12025"/>
                    <a:pt x="6723" y="11885"/>
                    <a:pt x="6723" y="11735"/>
                  </a:cubicBezTo>
                  <a:lnTo>
                    <a:pt x="6723" y="10367"/>
                  </a:lnTo>
                  <a:close/>
                  <a:moveTo>
                    <a:pt x="7973" y="12201"/>
                  </a:moveTo>
                  <a:lnTo>
                    <a:pt x="7973" y="12201"/>
                  </a:lnTo>
                  <a:cubicBezTo>
                    <a:pt x="8214" y="12201"/>
                    <a:pt x="8413" y="12393"/>
                    <a:pt x="8423" y="12634"/>
                  </a:cubicBezTo>
                  <a:lnTo>
                    <a:pt x="7519" y="12634"/>
                  </a:lnTo>
                  <a:cubicBezTo>
                    <a:pt x="7530" y="12391"/>
                    <a:pt x="7729" y="12201"/>
                    <a:pt x="7973" y="12201"/>
                  </a:cubicBezTo>
                  <a:close/>
                  <a:moveTo>
                    <a:pt x="9100" y="10367"/>
                  </a:moveTo>
                  <a:lnTo>
                    <a:pt x="9100" y="11735"/>
                  </a:lnTo>
                  <a:cubicBezTo>
                    <a:pt x="9100" y="11884"/>
                    <a:pt x="9169" y="12023"/>
                    <a:pt x="9289" y="12111"/>
                  </a:cubicBezTo>
                  <a:cubicBezTo>
                    <a:pt x="9171" y="12261"/>
                    <a:pt x="9104" y="12444"/>
                    <a:pt x="9100" y="12634"/>
                  </a:cubicBezTo>
                  <a:lnTo>
                    <a:pt x="8829" y="12634"/>
                  </a:lnTo>
                  <a:cubicBezTo>
                    <a:pt x="8826" y="12444"/>
                    <a:pt x="8760" y="12261"/>
                    <a:pt x="8642" y="12111"/>
                  </a:cubicBezTo>
                  <a:cubicBezTo>
                    <a:pt x="8760" y="12023"/>
                    <a:pt x="8831" y="11884"/>
                    <a:pt x="8829" y="11735"/>
                  </a:cubicBezTo>
                  <a:lnTo>
                    <a:pt x="8829" y="10367"/>
                  </a:lnTo>
                  <a:close/>
                  <a:moveTo>
                    <a:pt x="12059" y="12201"/>
                  </a:moveTo>
                  <a:cubicBezTo>
                    <a:pt x="12303" y="12201"/>
                    <a:pt x="12502" y="12392"/>
                    <a:pt x="12512" y="12634"/>
                  </a:cubicBezTo>
                  <a:lnTo>
                    <a:pt x="11608" y="12634"/>
                  </a:lnTo>
                  <a:cubicBezTo>
                    <a:pt x="11617" y="12392"/>
                    <a:pt x="11817" y="12201"/>
                    <a:pt x="12059" y="12201"/>
                  </a:cubicBezTo>
                  <a:close/>
                  <a:moveTo>
                    <a:pt x="9953" y="12202"/>
                  </a:moveTo>
                  <a:cubicBezTo>
                    <a:pt x="10194" y="12202"/>
                    <a:pt x="10392" y="12392"/>
                    <a:pt x="10404" y="12633"/>
                  </a:cubicBezTo>
                  <a:lnTo>
                    <a:pt x="10336" y="12633"/>
                  </a:lnTo>
                  <a:cubicBezTo>
                    <a:pt x="10335" y="12633"/>
                    <a:pt x="10334" y="12633"/>
                    <a:pt x="10333" y="12633"/>
                  </a:cubicBezTo>
                  <a:cubicBezTo>
                    <a:pt x="10229" y="12633"/>
                    <a:pt x="10141" y="12709"/>
                    <a:pt x="10127" y="12810"/>
                  </a:cubicBezTo>
                  <a:cubicBezTo>
                    <a:pt x="10111" y="12931"/>
                    <a:pt x="10206" y="13038"/>
                    <a:pt x="10327" y="13038"/>
                  </a:cubicBezTo>
                  <a:lnTo>
                    <a:pt x="13418" y="13038"/>
                  </a:lnTo>
                  <a:lnTo>
                    <a:pt x="13418" y="13417"/>
                  </a:lnTo>
                  <a:lnTo>
                    <a:pt x="406" y="13417"/>
                  </a:lnTo>
                  <a:lnTo>
                    <a:pt x="406" y="13039"/>
                  </a:lnTo>
                  <a:lnTo>
                    <a:pt x="9447" y="13039"/>
                  </a:lnTo>
                  <a:cubicBezTo>
                    <a:pt x="9448" y="13039"/>
                    <a:pt x="9449" y="13039"/>
                    <a:pt x="9450" y="13039"/>
                  </a:cubicBezTo>
                  <a:cubicBezTo>
                    <a:pt x="9554" y="13039"/>
                    <a:pt x="9642" y="12962"/>
                    <a:pt x="9656" y="12859"/>
                  </a:cubicBezTo>
                  <a:cubicBezTo>
                    <a:pt x="9668" y="12757"/>
                    <a:pt x="9600" y="12662"/>
                    <a:pt x="9500" y="12639"/>
                  </a:cubicBezTo>
                  <a:cubicBezTo>
                    <a:pt x="9509" y="12397"/>
                    <a:pt x="9707" y="12204"/>
                    <a:pt x="9950" y="12202"/>
                  </a:cubicBezTo>
                  <a:cubicBezTo>
                    <a:pt x="9951" y="12202"/>
                    <a:pt x="9952" y="12202"/>
                    <a:pt x="9953" y="12202"/>
                  </a:cubicBezTo>
                  <a:close/>
                  <a:moveTo>
                    <a:pt x="2439" y="1"/>
                  </a:moveTo>
                  <a:cubicBezTo>
                    <a:pt x="2255" y="1"/>
                    <a:pt x="2105" y="150"/>
                    <a:pt x="2105" y="333"/>
                  </a:cubicBezTo>
                  <a:lnTo>
                    <a:pt x="2105" y="528"/>
                  </a:lnTo>
                  <a:cubicBezTo>
                    <a:pt x="1736" y="567"/>
                    <a:pt x="1457" y="879"/>
                    <a:pt x="1457" y="1251"/>
                  </a:cubicBezTo>
                  <a:lnTo>
                    <a:pt x="1457" y="1376"/>
                  </a:lnTo>
                  <a:cubicBezTo>
                    <a:pt x="1458" y="1515"/>
                    <a:pt x="1545" y="1637"/>
                    <a:pt x="1673" y="1683"/>
                  </a:cubicBezTo>
                  <a:lnTo>
                    <a:pt x="1673" y="1961"/>
                  </a:lnTo>
                  <a:cubicBezTo>
                    <a:pt x="1673" y="1961"/>
                    <a:pt x="1759" y="2807"/>
                    <a:pt x="1921" y="3199"/>
                  </a:cubicBezTo>
                  <a:cubicBezTo>
                    <a:pt x="1782" y="3280"/>
                    <a:pt x="1700" y="3601"/>
                    <a:pt x="1700" y="3601"/>
                  </a:cubicBezTo>
                  <a:lnTo>
                    <a:pt x="1700" y="3721"/>
                  </a:lnTo>
                  <a:lnTo>
                    <a:pt x="834" y="4066"/>
                  </a:lnTo>
                  <a:cubicBezTo>
                    <a:pt x="559" y="4179"/>
                    <a:pt x="379" y="4445"/>
                    <a:pt x="379" y="4742"/>
                  </a:cubicBezTo>
                  <a:lnTo>
                    <a:pt x="379" y="7073"/>
                  </a:lnTo>
                  <a:cubicBezTo>
                    <a:pt x="159" y="7124"/>
                    <a:pt x="2" y="7319"/>
                    <a:pt x="2" y="7547"/>
                  </a:cubicBezTo>
                  <a:lnTo>
                    <a:pt x="2" y="8060"/>
                  </a:lnTo>
                  <a:cubicBezTo>
                    <a:pt x="2" y="8250"/>
                    <a:pt x="115" y="8422"/>
                    <a:pt x="291" y="8495"/>
                  </a:cubicBezTo>
                  <a:lnTo>
                    <a:pt x="147" y="10001"/>
                  </a:lnTo>
                  <a:cubicBezTo>
                    <a:pt x="131" y="10158"/>
                    <a:pt x="228" y="10303"/>
                    <a:pt x="378" y="10351"/>
                  </a:cubicBezTo>
                  <a:cubicBezTo>
                    <a:pt x="412" y="10361"/>
                    <a:pt x="448" y="10367"/>
                    <a:pt x="484" y="10367"/>
                  </a:cubicBezTo>
                  <a:lnTo>
                    <a:pt x="918" y="10367"/>
                  </a:lnTo>
                  <a:lnTo>
                    <a:pt x="918" y="11735"/>
                  </a:lnTo>
                  <a:cubicBezTo>
                    <a:pt x="918" y="11884"/>
                    <a:pt x="990" y="12023"/>
                    <a:pt x="1111" y="12111"/>
                  </a:cubicBezTo>
                  <a:cubicBezTo>
                    <a:pt x="991" y="12258"/>
                    <a:pt x="924" y="12443"/>
                    <a:pt x="919" y="12633"/>
                  </a:cubicBezTo>
                  <a:lnTo>
                    <a:pt x="334" y="12633"/>
                  </a:lnTo>
                  <a:cubicBezTo>
                    <a:pt x="150" y="12633"/>
                    <a:pt x="2" y="12781"/>
                    <a:pt x="0" y="12966"/>
                  </a:cubicBezTo>
                  <a:lnTo>
                    <a:pt x="0" y="13487"/>
                  </a:lnTo>
                  <a:cubicBezTo>
                    <a:pt x="0" y="13672"/>
                    <a:pt x="150" y="13822"/>
                    <a:pt x="334" y="13822"/>
                  </a:cubicBezTo>
                  <a:lnTo>
                    <a:pt x="13490" y="13822"/>
                  </a:lnTo>
                  <a:cubicBezTo>
                    <a:pt x="13673" y="13822"/>
                    <a:pt x="13823" y="13672"/>
                    <a:pt x="13823" y="13487"/>
                  </a:cubicBezTo>
                  <a:lnTo>
                    <a:pt x="13850" y="12967"/>
                  </a:lnTo>
                  <a:cubicBezTo>
                    <a:pt x="13850" y="12783"/>
                    <a:pt x="13700" y="12634"/>
                    <a:pt x="13516" y="12634"/>
                  </a:cubicBezTo>
                  <a:lnTo>
                    <a:pt x="12904" y="12634"/>
                  </a:lnTo>
                  <a:cubicBezTo>
                    <a:pt x="12899" y="12443"/>
                    <a:pt x="12830" y="12258"/>
                    <a:pt x="12706" y="12111"/>
                  </a:cubicBezTo>
                  <a:cubicBezTo>
                    <a:pt x="12829" y="12026"/>
                    <a:pt x="12904" y="11885"/>
                    <a:pt x="12904" y="11735"/>
                  </a:cubicBezTo>
                  <a:lnTo>
                    <a:pt x="12904" y="10367"/>
                  </a:lnTo>
                  <a:lnTo>
                    <a:pt x="13356" y="10367"/>
                  </a:lnTo>
                  <a:cubicBezTo>
                    <a:pt x="13383" y="10367"/>
                    <a:pt x="13411" y="10364"/>
                    <a:pt x="13437" y="10358"/>
                  </a:cubicBezTo>
                  <a:cubicBezTo>
                    <a:pt x="13614" y="10313"/>
                    <a:pt x="13713" y="10158"/>
                    <a:pt x="13699" y="10002"/>
                  </a:cubicBezTo>
                  <a:lnTo>
                    <a:pt x="13550" y="8495"/>
                  </a:lnTo>
                  <a:cubicBezTo>
                    <a:pt x="13731" y="8425"/>
                    <a:pt x="13849" y="8253"/>
                    <a:pt x="13850" y="8060"/>
                  </a:cubicBezTo>
                  <a:lnTo>
                    <a:pt x="13850" y="7547"/>
                  </a:lnTo>
                  <a:cubicBezTo>
                    <a:pt x="13850" y="7319"/>
                    <a:pt x="13693" y="7124"/>
                    <a:pt x="13473" y="7073"/>
                  </a:cubicBezTo>
                  <a:lnTo>
                    <a:pt x="13473" y="4742"/>
                  </a:lnTo>
                  <a:cubicBezTo>
                    <a:pt x="13473" y="4445"/>
                    <a:pt x="13291" y="4177"/>
                    <a:pt x="13016" y="4068"/>
                  </a:cubicBezTo>
                  <a:lnTo>
                    <a:pt x="12150" y="3721"/>
                  </a:lnTo>
                  <a:lnTo>
                    <a:pt x="12150" y="3601"/>
                  </a:lnTo>
                  <a:cubicBezTo>
                    <a:pt x="12150" y="3601"/>
                    <a:pt x="12065" y="3280"/>
                    <a:pt x="11925" y="3199"/>
                  </a:cubicBezTo>
                  <a:cubicBezTo>
                    <a:pt x="12088" y="2809"/>
                    <a:pt x="12176" y="1961"/>
                    <a:pt x="12176" y="1961"/>
                  </a:cubicBezTo>
                  <a:lnTo>
                    <a:pt x="12176" y="1683"/>
                  </a:lnTo>
                  <a:cubicBezTo>
                    <a:pt x="12306" y="1637"/>
                    <a:pt x="12392" y="1515"/>
                    <a:pt x="12392" y="1378"/>
                  </a:cubicBezTo>
                  <a:lnTo>
                    <a:pt x="12392" y="1251"/>
                  </a:lnTo>
                  <a:cubicBezTo>
                    <a:pt x="12393" y="879"/>
                    <a:pt x="12114" y="567"/>
                    <a:pt x="11744" y="528"/>
                  </a:cubicBezTo>
                  <a:lnTo>
                    <a:pt x="11744" y="335"/>
                  </a:lnTo>
                  <a:cubicBezTo>
                    <a:pt x="11744" y="150"/>
                    <a:pt x="11595" y="1"/>
                    <a:pt x="11411" y="1"/>
                  </a:cubicBezTo>
                  <a:lnTo>
                    <a:pt x="10620" y="1"/>
                  </a:lnTo>
                  <a:cubicBezTo>
                    <a:pt x="10436" y="1"/>
                    <a:pt x="10286" y="150"/>
                    <a:pt x="10286" y="335"/>
                  </a:cubicBezTo>
                  <a:lnTo>
                    <a:pt x="10286" y="528"/>
                  </a:lnTo>
                  <a:cubicBezTo>
                    <a:pt x="9917" y="567"/>
                    <a:pt x="9637" y="879"/>
                    <a:pt x="9637" y="1251"/>
                  </a:cubicBezTo>
                  <a:lnTo>
                    <a:pt x="9637" y="1376"/>
                  </a:lnTo>
                  <a:cubicBezTo>
                    <a:pt x="9639" y="1515"/>
                    <a:pt x="9725" y="1637"/>
                    <a:pt x="9853" y="1683"/>
                  </a:cubicBezTo>
                  <a:lnTo>
                    <a:pt x="9853" y="1961"/>
                  </a:lnTo>
                  <a:cubicBezTo>
                    <a:pt x="9853" y="1961"/>
                    <a:pt x="9936" y="2807"/>
                    <a:pt x="10098" y="3199"/>
                  </a:cubicBezTo>
                  <a:cubicBezTo>
                    <a:pt x="9960" y="3280"/>
                    <a:pt x="9881" y="3601"/>
                    <a:pt x="9881" y="3601"/>
                  </a:cubicBezTo>
                  <a:lnTo>
                    <a:pt x="9881" y="3725"/>
                  </a:lnTo>
                  <a:lnTo>
                    <a:pt x="9022" y="4068"/>
                  </a:lnTo>
                  <a:cubicBezTo>
                    <a:pt x="9008" y="4073"/>
                    <a:pt x="8993" y="4081"/>
                    <a:pt x="8982" y="4089"/>
                  </a:cubicBezTo>
                  <a:cubicBezTo>
                    <a:pt x="8965" y="4082"/>
                    <a:pt x="8949" y="4075"/>
                    <a:pt x="8931" y="4068"/>
                  </a:cubicBezTo>
                  <a:lnTo>
                    <a:pt x="8073" y="3725"/>
                  </a:lnTo>
                  <a:lnTo>
                    <a:pt x="8073" y="3601"/>
                  </a:lnTo>
                  <a:cubicBezTo>
                    <a:pt x="8073" y="3601"/>
                    <a:pt x="7976" y="3280"/>
                    <a:pt x="7836" y="3199"/>
                  </a:cubicBezTo>
                  <a:cubicBezTo>
                    <a:pt x="7999" y="2807"/>
                    <a:pt x="8100" y="1961"/>
                    <a:pt x="8100" y="1961"/>
                  </a:cubicBezTo>
                  <a:lnTo>
                    <a:pt x="8100" y="1683"/>
                  </a:lnTo>
                  <a:cubicBezTo>
                    <a:pt x="8228" y="1637"/>
                    <a:pt x="8315" y="1515"/>
                    <a:pt x="8316" y="1376"/>
                  </a:cubicBezTo>
                  <a:lnTo>
                    <a:pt x="8316" y="1251"/>
                  </a:lnTo>
                  <a:cubicBezTo>
                    <a:pt x="8316" y="875"/>
                    <a:pt x="8019" y="564"/>
                    <a:pt x="7640" y="528"/>
                  </a:cubicBezTo>
                  <a:lnTo>
                    <a:pt x="7640" y="333"/>
                  </a:lnTo>
                  <a:cubicBezTo>
                    <a:pt x="7640" y="150"/>
                    <a:pt x="7491" y="1"/>
                    <a:pt x="7308" y="1"/>
                  </a:cubicBezTo>
                  <a:lnTo>
                    <a:pt x="6517" y="1"/>
                  </a:lnTo>
                  <a:cubicBezTo>
                    <a:pt x="6332" y="1"/>
                    <a:pt x="6182" y="150"/>
                    <a:pt x="6182" y="333"/>
                  </a:cubicBezTo>
                  <a:lnTo>
                    <a:pt x="6182" y="528"/>
                  </a:lnTo>
                  <a:cubicBezTo>
                    <a:pt x="5814" y="567"/>
                    <a:pt x="5533" y="879"/>
                    <a:pt x="5534" y="1251"/>
                  </a:cubicBezTo>
                  <a:lnTo>
                    <a:pt x="5534" y="1376"/>
                  </a:lnTo>
                  <a:cubicBezTo>
                    <a:pt x="5534" y="1515"/>
                    <a:pt x="5621" y="1637"/>
                    <a:pt x="5750" y="1683"/>
                  </a:cubicBezTo>
                  <a:lnTo>
                    <a:pt x="5750" y="1961"/>
                  </a:lnTo>
                  <a:cubicBezTo>
                    <a:pt x="5750" y="1961"/>
                    <a:pt x="5848" y="2807"/>
                    <a:pt x="6010" y="3199"/>
                  </a:cubicBezTo>
                  <a:cubicBezTo>
                    <a:pt x="5871" y="3280"/>
                    <a:pt x="5778" y="3601"/>
                    <a:pt x="5778" y="3601"/>
                  </a:cubicBezTo>
                  <a:lnTo>
                    <a:pt x="5778" y="3725"/>
                  </a:lnTo>
                  <a:lnTo>
                    <a:pt x="4917" y="4068"/>
                  </a:lnTo>
                  <a:cubicBezTo>
                    <a:pt x="4903" y="4073"/>
                    <a:pt x="4889" y="4081"/>
                    <a:pt x="4874" y="4088"/>
                  </a:cubicBezTo>
                  <a:cubicBezTo>
                    <a:pt x="4858" y="4081"/>
                    <a:pt x="4844" y="4073"/>
                    <a:pt x="4828" y="4068"/>
                  </a:cubicBezTo>
                  <a:lnTo>
                    <a:pt x="3969" y="3725"/>
                  </a:lnTo>
                  <a:lnTo>
                    <a:pt x="3969" y="3601"/>
                  </a:lnTo>
                  <a:cubicBezTo>
                    <a:pt x="3969" y="3601"/>
                    <a:pt x="3887" y="3280"/>
                    <a:pt x="3749" y="3199"/>
                  </a:cubicBezTo>
                  <a:cubicBezTo>
                    <a:pt x="3910" y="2807"/>
                    <a:pt x="3995" y="1961"/>
                    <a:pt x="3995" y="1961"/>
                  </a:cubicBezTo>
                  <a:lnTo>
                    <a:pt x="3995" y="1683"/>
                  </a:lnTo>
                  <a:cubicBezTo>
                    <a:pt x="4125" y="1637"/>
                    <a:pt x="4212" y="1515"/>
                    <a:pt x="4212" y="1376"/>
                  </a:cubicBezTo>
                  <a:lnTo>
                    <a:pt x="4212" y="1251"/>
                  </a:lnTo>
                  <a:cubicBezTo>
                    <a:pt x="4213" y="879"/>
                    <a:pt x="3933" y="567"/>
                    <a:pt x="3563" y="528"/>
                  </a:cubicBezTo>
                  <a:lnTo>
                    <a:pt x="3563" y="333"/>
                  </a:lnTo>
                  <a:cubicBezTo>
                    <a:pt x="3563" y="150"/>
                    <a:pt x="3415" y="1"/>
                    <a:pt x="3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50"/>
          <p:cNvSpPr/>
          <p:nvPr/>
        </p:nvSpPr>
        <p:spPr>
          <a:xfrm>
            <a:off x="6057293" y="267600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4" name="Google Shape;1644;p50"/>
          <p:cNvCxnSpPr>
            <a:stCxn id="1581" idx="3"/>
            <a:endCxn id="1596" idx="1"/>
          </p:cNvCxnSpPr>
          <p:nvPr/>
        </p:nvCxnSpPr>
        <p:spPr>
          <a:xfrm>
            <a:off x="3054679" y="2887804"/>
            <a:ext cx="718500" cy="0"/>
          </a:xfrm>
          <a:prstGeom prst="straightConnector1">
            <a:avLst/>
          </a:prstGeom>
          <a:noFill/>
          <a:ln w="9525" cap="flat" cmpd="sng">
            <a:solidFill>
              <a:schemeClr val="dk1"/>
            </a:solidFill>
            <a:prstDash val="solid"/>
            <a:round/>
            <a:headEnd type="none" w="med" len="med"/>
            <a:tailEnd type="none" w="med" len="med"/>
          </a:ln>
        </p:spPr>
      </p:cxnSp>
      <p:cxnSp>
        <p:nvCxnSpPr>
          <p:cNvPr id="1645" name="Google Shape;1645;p50"/>
          <p:cNvCxnSpPr>
            <a:stCxn id="1598" idx="3"/>
            <a:endCxn id="1587" idx="1"/>
          </p:cNvCxnSpPr>
          <p:nvPr/>
        </p:nvCxnSpPr>
        <p:spPr>
          <a:xfrm>
            <a:off x="6480893" y="2887804"/>
            <a:ext cx="726600" cy="0"/>
          </a:xfrm>
          <a:prstGeom prst="straightConnector1">
            <a:avLst/>
          </a:prstGeom>
          <a:noFill/>
          <a:ln w="9525" cap="flat" cmpd="sng">
            <a:solidFill>
              <a:schemeClr val="dk1"/>
            </a:solidFill>
            <a:prstDash val="solid"/>
            <a:round/>
            <a:headEnd type="none" w="med" len="med"/>
            <a:tailEnd type="none" w="med" len="med"/>
          </a:ln>
        </p:spPr>
      </p:cxnSp>
      <p:cxnSp>
        <p:nvCxnSpPr>
          <p:cNvPr id="1646" name="Google Shape;1646;p50"/>
          <p:cNvCxnSpPr>
            <a:stCxn id="1587" idx="3"/>
          </p:cNvCxnSpPr>
          <p:nvPr/>
        </p:nvCxnSpPr>
        <p:spPr>
          <a:xfrm>
            <a:off x="7631156" y="2887804"/>
            <a:ext cx="812100" cy="0"/>
          </a:xfrm>
          <a:prstGeom prst="straightConnector1">
            <a:avLst/>
          </a:prstGeom>
          <a:noFill/>
          <a:ln w="9525" cap="flat" cmpd="sng">
            <a:solidFill>
              <a:schemeClr val="dk1"/>
            </a:solidFill>
            <a:prstDash val="solid"/>
            <a:round/>
            <a:headEnd type="none" w="med" len="med"/>
            <a:tailEnd type="none" w="med" len="med"/>
          </a:ln>
        </p:spPr>
      </p:cxnSp>
      <p:cxnSp>
        <p:nvCxnSpPr>
          <p:cNvPr id="1647" name="Google Shape;1647;p50"/>
          <p:cNvCxnSpPr>
            <a:stCxn id="1572" idx="2"/>
            <a:endCxn id="1574" idx="0"/>
          </p:cNvCxnSpPr>
          <p:nvPr/>
        </p:nvCxnSpPr>
        <p:spPr>
          <a:xfrm>
            <a:off x="1713504" y="3099604"/>
            <a:ext cx="0" cy="40920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50"/>
          <p:cNvCxnSpPr>
            <a:stCxn id="1596" idx="2"/>
            <a:endCxn id="1575" idx="0"/>
          </p:cNvCxnSpPr>
          <p:nvPr/>
        </p:nvCxnSpPr>
        <p:spPr>
          <a:xfrm>
            <a:off x="3984952" y="3099604"/>
            <a:ext cx="0" cy="40920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50"/>
          <p:cNvCxnSpPr>
            <a:stCxn id="1598" idx="2"/>
            <a:endCxn id="1578" idx="0"/>
          </p:cNvCxnSpPr>
          <p:nvPr/>
        </p:nvCxnSpPr>
        <p:spPr>
          <a:xfrm>
            <a:off x="6269093" y="3099604"/>
            <a:ext cx="0" cy="409200"/>
          </a:xfrm>
          <a:prstGeom prst="straightConnector1">
            <a:avLst/>
          </a:prstGeom>
          <a:noFill/>
          <a:ln w="9525" cap="flat" cmpd="sng">
            <a:solidFill>
              <a:srgbClr val="2F3536"/>
            </a:solidFill>
            <a:prstDash val="solid"/>
            <a:round/>
            <a:headEnd type="none" w="med" len="med"/>
            <a:tailEnd type="none" w="med" len="med"/>
          </a:ln>
        </p:spPr>
      </p:cxnSp>
      <p:grpSp>
        <p:nvGrpSpPr>
          <p:cNvPr id="1650" name="Google Shape;1650;p50"/>
          <p:cNvGrpSpPr/>
          <p:nvPr/>
        </p:nvGrpSpPr>
        <p:grpSpPr>
          <a:xfrm>
            <a:off x="6112091" y="2731530"/>
            <a:ext cx="313922" cy="311198"/>
            <a:chOff x="1531463" y="2067887"/>
            <a:chExt cx="376000" cy="372737"/>
          </a:xfrm>
        </p:grpSpPr>
        <p:sp>
          <p:nvSpPr>
            <p:cNvPr id="1651" name="Google Shape;1651;p50"/>
            <p:cNvSpPr/>
            <p:nvPr/>
          </p:nvSpPr>
          <p:spPr>
            <a:xfrm>
              <a:off x="1558995" y="2073711"/>
              <a:ext cx="256275" cy="338519"/>
            </a:xfrm>
            <a:custGeom>
              <a:avLst/>
              <a:gdLst/>
              <a:ahLst/>
              <a:cxnLst/>
              <a:rect l="l" t="t" r="r" b="b"/>
              <a:pathLst>
                <a:path w="9504" h="12554" extrusionOk="0">
                  <a:moveTo>
                    <a:pt x="787" y="1"/>
                  </a:moveTo>
                  <a:cubicBezTo>
                    <a:pt x="352" y="1"/>
                    <a:pt x="0" y="352"/>
                    <a:pt x="0" y="787"/>
                  </a:cubicBezTo>
                  <a:lnTo>
                    <a:pt x="0" y="1980"/>
                  </a:lnTo>
                  <a:cubicBezTo>
                    <a:pt x="0" y="2124"/>
                    <a:pt x="119" y="2241"/>
                    <a:pt x="263" y="2241"/>
                  </a:cubicBezTo>
                  <a:lnTo>
                    <a:pt x="2107" y="2241"/>
                  </a:lnTo>
                  <a:lnTo>
                    <a:pt x="2107" y="787"/>
                  </a:lnTo>
                  <a:cubicBezTo>
                    <a:pt x="2107" y="352"/>
                    <a:pt x="1754" y="1"/>
                    <a:pt x="1320" y="1"/>
                  </a:cubicBezTo>
                  <a:close/>
                  <a:moveTo>
                    <a:pt x="7397" y="10313"/>
                  </a:moveTo>
                  <a:lnTo>
                    <a:pt x="7397" y="11769"/>
                  </a:lnTo>
                  <a:cubicBezTo>
                    <a:pt x="7397" y="12202"/>
                    <a:pt x="7750" y="12554"/>
                    <a:pt x="8184" y="12554"/>
                  </a:cubicBezTo>
                  <a:lnTo>
                    <a:pt x="8717" y="12554"/>
                  </a:lnTo>
                  <a:cubicBezTo>
                    <a:pt x="9152" y="12554"/>
                    <a:pt x="9504" y="12202"/>
                    <a:pt x="9504" y="11769"/>
                  </a:cubicBezTo>
                  <a:lnTo>
                    <a:pt x="9504" y="10576"/>
                  </a:lnTo>
                  <a:cubicBezTo>
                    <a:pt x="9504" y="10430"/>
                    <a:pt x="9386" y="10313"/>
                    <a:pt x="9241" y="103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0"/>
            <p:cNvSpPr/>
            <p:nvPr/>
          </p:nvSpPr>
          <p:spPr>
            <a:xfrm>
              <a:off x="1580755" y="2072983"/>
              <a:ext cx="213509" cy="339247"/>
            </a:xfrm>
            <a:custGeom>
              <a:avLst/>
              <a:gdLst/>
              <a:ahLst/>
              <a:cxnLst/>
              <a:rect l="l" t="t" r="r" b="b"/>
              <a:pathLst>
                <a:path w="7918" h="12581" extrusionOk="0">
                  <a:moveTo>
                    <a:pt x="0" y="0"/>
                  </a:moveTo>
                  <a:cubicBezTo>
                    <a:pt x="434" y="0"/>
                    <a:pt x="787" y="353"/>
                    <a:pt x="787" y="787"/>
                  </a:cubicBezTo>
                  <a:lnTo>
                    <a:pt x="787" y="11796"/>
                  </a:lnTo>
                  <a:cubicBezTo>
                    <a:pt x="787" y="12229"/>
                    <a:pt x="1139" y="12581"/>
                    <a:pt x="1572" y="12581"/>
                  </a:cubicBezTo>
                  <a:lnTo>
                    <a:pt x="7917" y="12581"/>
                  </a:lnTo>
                  <a:cubicBezTo>
                    <a:pt x="7482" y="12581"/>
                    <a:pt x="7131" y="12229"/>
                    <a:pt x="7131" y="11794"/>
                  </a:cubicBezTo>
                  <a:lnTo>
                    <a:pt x="7131" y="787"/>
                  </a:lnTo>
                  <a:cubicBezTo>
                    <a:pt x="7131" y="353"/>
                    <a:pt x="6779" y="0"/>
                    <a:pt x="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0"/>
            <p:cNvSpPr/>
            <p:nvPr/>
          </p:nvSpPr>
          <p:spPr>
            <a:xfrm>
              <a:off x="1730789" y="2072983"/>
              <a:ext cx="63395" cy="339247"/>
            </a:xfrm>
            <a:custGeom>
              <a:avLst/>
              <a:gdLst/>
              <a:ahLst/>
              <a:cxnLst/>
              <a:rect l="l" t="t" r="r" b="b"/>
              <a:pathLst>
                <a:path w="2351" h="12581" extrusionOk="0">
                  <a:moveTo>
                    <a:pt x="0" y="0"/>
                  </a:moveTo>
                  <a:cubicBezTo>
                    <a:pt x="434" y="2"/>
                    <a:pt x="784" y="353"/>
                    <a:pt x="784" y="787"/>
                  </a:cubicBezTo>
                  <a:lnTo>
                    <a:pt x="784" y="11796"/>
                  </a:lnTo>
                  <a:cubicBezTo>
                    <a:pt x="784" y="12229"/>
                    <a:pt x="1136" y="12581"/>
                    <a:pt x="1571" y="12581"/>
                  </a:cubicBezTo>
                  <a:lnTo>
                    <a:pt x="2350" y="12581"/>
                  </a:lnTo>
                  <a:cubicBezTo>
                    <a:pt x="1917" y="12579"/>
                    <a:pt x="1567" y="12228"/>
                    <a:pt x="1567" y="11794"/>
                  </a:cubicBezTo>
                  <a:lnTo>
                    <a:pt x="1567" y="787"/>
                  </a:lnTo>
                  <a:cubicBezTo>
                    <a:pt x="1567" y="353"/>
                    <a:pt x="1215" y="0"/>
                    <a:pt x="781"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0"/>
            <p:cNvSpPr/>
            <p:nvPr/>
          </p:nvSpPr>
          <p:spPr>
            <a:xfrm>
              <a:off x="1605968" y="2249739"/>
              <a:ext cx="121343" cy="118295"/>
            </a:xfrm>
            <a:custGeom>
              <a:avLst/>
              <a:gdLst/>
              <a:ahLst/>
              <a:cxnLst/>
              <a:rect l="l" t="t" r="r" b="b"/>
              <a:pathLst>
                <a:path w="4500" h="4387" extrusionOk="0">
                  <a:moveTo>
                    <a:pt x="3397" y="0"/>
                  </a:moveTo>
                  <a:cubicBezTo>
                    <a:pt x="3131" y="0"/>
                    <a:pt x="2906" y="92"/>
                    <a:pt x="2764" y="284"/>
                  </a:cubicBezTo>
                  <a:lnTo>
                    <a:pt x="85" y="3925"/>
                  </a:lnTo>
                  <a:cubicBezTo>
                    <a:pt x="0" y="4040"/>
                    <a:pt x="13" y="4200"/>
                    <a:pt x="114" y="4301"/>
                  </a:cubicBezTo>
                  <a:cubicBezTo>
                    <a:pt x="170" y="4358"/>
                    <a:pt x="244" y="4387"/>
                    <a:pt x="318" y="4387"/>
                  </a:cubicBezTo>
                  <a:cubicBezTo>
                    <a:pt x="378" y="4387"/>
                    <a:pt x="439" y="4368"/>
                    <a:pt x="490" y="4330"/>
                  </a:cubicBezTo>
                  <a:lnTo>
                    <a:pt x="4132" y="1652"/>
                  </a:lnTo>
                  <a:cubicBezTo>
                    <a:pt x="4500" y="1381"/>
                    <a:pt x="4500" y="805"/>
                    <a:pt x="4193" y="223"/>
                  </a:cubicBezTo>
                  <a:cubicBezTo>
                    <a:pt x="3916" y="77"/>
                    <a:pt x="3639" y="0"/>
                    <a:pt x="3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0"/>
            <p:cNvSpPr/>
            <p:nvPr/>
          </p:nvSpPr>
          <p:spPr>
            <a:xfrm>
              <a:off x="1672059" y="2073361"/>
              <a:ext cx="230038" cy="229364"/>
            </a:xfrm>
            <a:custGeom>
              <a:avLst/>
              <a:gdLst/>
              <a:ahLst/>
              <a:cxnLst/>
              <a:rect l="l" t="t" r="r" b="b"/>
              <a:pathLst>
                <a:path w="8531" h="8506" extrusionOk="0">
                  <a:moveTo>
                    <a:pt x="8206" y="1"/>
                  </a:moveTo>
                  <a:cubicBezTo>
                    <a:pt x="8144" y="1"/>
                    <a:pt x="8081" y="23"/>
                    <a:pt x="8031" y="68"/>
                  </a:cubicBezTo>
                  <a:lnTo>
                    <a:pt x="859" y="6545"/>
                  </a:lnTo>
                  <a:cubicBezTo>
                    <a:pt x="631" y="6563"/>
                    <a:pt x="439" y="6654"/>
                    <a:pt x="313" y="6825"/>
                  </a:cubicBezTo>
                  <a:lnTo>
                    <a:pt x="0" y="7250"/>
                  </a:lnTo>
                  <a:lnTo>
                    <a:pt x="1255" y="8505"/>
                  </a:lnTo>
                  <a:lnTo>
                    <a:pt x="1680" y="8193"/>
                  </a:lnTo>
                  <a:cubicBezTo>
                    <a:pt x="1851" y="8067"/>
                    <a:pt x="1944" y="7874"/>
                    <a:pt x="1961" y="7647"/>
                  </a:cubicBezTo>
                  <a:lnTo>
                    <a:pt x="8437" y="475"/>
                  </a:lnTo>
                  <a:cubicBezTo>
                    <a:pt x="8531" y="371"/>
                    <a:pt x="8526" y="212"/>
                    <a:pt x="8428" y="115"/>
                  </a:cubicBezTo>
                  <a:lnTo>
                    <a:pt x="8391" y="77"/>
                  </a:lnTo>
                  <a:cubicBezTo>
                    <a:pt x="8340" y="26"/>
                    <a:pt x="8274" y="1"/>
                    <a:pt x="8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0"/>
            <p:cNvSpPr/>
            <p:nvPr/>
          </p:nvSpPr>
          <p:spPr>
            <a:xfrm>
              <a:off x="1672059" y="2222342"/>
              <a:ext cx="80356" cy="80383"/>
            </a:xfrm>
            <a:custGeom>
              <a:avLst/>
              <a:gdLst/>
              <a:ahLst/>
              <a:cxnLst/>
              <a:rect l="l" t="t" r="r" b="b"/>
              <a:pathLst>
                <a:path w="2980" h="2981" extrusionOk="0">
                  <a:moveTo>
                    <a:pt x="1981" y="1"/>
                  </a:moveTo>
                  <a:lnTo>
                    <a:pt x="1817" y="151"/>
                  </a:lnTo>
                  <a:cubicBezTo>
                    <a:pt x="1411" y="518"/>
                    <a:pt x="971" y="845"/>
                    <a:pt x="501" y="1129"/>
                  </a:cubicBezTo>
                  <a:cubicBezTo>
                    <a:pt x="428" y="1172"/>
                    <a:pt x="365" y="1231"/>
                    <a:pt x="313" y="1300"/>
                  </a:cubicBezTo>
                  <a:lnTo>
                    <a:pt x="0" y="1725"/>
                  </a:lnTo>
                  <a:lnTo>
                    <a:pt x="1255" y="2980"/>
                  </a:lnTo>
                  <a:lnTo>
                    <a:pt x="1680" y="2668"/>
                  </a:lnTo>
                  <a:cubicBezTo>
                    <a:pt x="1751" y="2617"/>
                    <a:pt x="1808" y="2552"/>
                    <a:pt x="1853" y="2479"/>
                  </a:cubicBezTo>
                  <a:cubicBezTo>
                    <a:pt x="2135" y="2011"/>
                    <a:pt x="2464" y="1570"/>
                    <a:pt x="2831" y="1164"/>
                  </a:cubicBezTo>
                  <a:lnTo>
                    <a:pt x="2980" y="999"/>
                  </a:lnTo>
                  <a:lnTo>
                    <a:pt x="19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0"/>
            <p:cNvSpPr/>
            <p:nvPr/>
          </p:nvSpPr>
          <p:spPr>
            <a:xfrm>
              <a:off x="1547346" y="2392545"/>
              <a:ext cx="140542" cy="42254"/>
            </a:xfrm>
            <a:custGeom>
              <a:avLst/>
              <a:gdLst/>
              <a:ahLst/>
              <a:cxnLst/>
              <a:rect l="l" t="t" r="r" b="b"/>
              <a:pathLst>
                <a:path w="5212" h="1567" extrusionOk="0">
                  <a:moveTo>
                    <a:pt x="0" y="1"/>
                  </a:moveTo>
                  <a:lnTo>
                    <a:pt x="0" y="1027"/>
                  </a:lnTo>
                  <a:cubicBezTo>
                    <a:pt x="0" y="1325"/>
                    <a:pt x="242" y="1567"/>
                    <a:pt x="541" y="1567"/>
                  </a:cubicBezTo>
                  <a:lnTo>
                    <a:pt x="4671" y="1567"/>
                  </a:lnTo>
                  <a:cubicBezTo>
                    <a:pt x="4969" y="1567"/>
                    <a:pt x="5211" y="1325"/>
                    <a:pt x="5211" y="1027"/>
                  </a:cubicBezTo>
                  <a:lnTo>
                    <a:pt x="52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0"/>
            <p:cNvSpPr/>
            <p:nvPr/>
          </p:nvSpPr>
          <p:spPr>
            <a:xfrm>
              <a:off x="1537018" y="2343065"/>
              <a:ext cx="161790" cy="70648"/>
            </a:xfrm>
            <a:custGeom>
              <a:avLst/>
              <a:gdLst/>
              <a:ahLst/>
              <a:cxnLst/>
              <a:rect l="l" t="t" r="r" b="b"/>
              <a:pathLst>
                <a:path w="6000" h="2620" extrusionOk="0">
                  <a:moveTo>
                    <a:pt x="571" y="0"/>
                  </a:moveTo>
                  <a:cubicBezTo>
                    <a:pt x="464" y="0"/>
                    <a:pt x="369" y="65"/>
                    <a:pt x="329" y="163"/>
                  </a:cubicBezTo>
                  <a:cubicBezTo>
                    <a:pt x="0" y="954"/>
                    <a:pt x="26" y="1849"/>
                    <a:pt x="401" y="2620"/>
                  </a:cubicBezTo>
                  <a:lnTo>
                    <a:pt x="5599" y="2620"/>
                  </a:lnTo>
                  <a:cubicBezTo>
                    <a:pt x="5973" y="1849"/>
                    <a:pt x="5999" y="954"/>
                    <a:pt x="5671" y="163"/>
                  </a:cubicBezTo>
                  <a:cubicBezTo>
                    <a:pt x="5630" y="65"/>
                    <a:pt x="5534" y="0"/>
                    <a:pt x="5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0"/>
            <p:cNvSpPr/>
            <p:nvPr/>
          </p:nvSpPr>
          <p:spPr>
            <a:xfrm>
              <a:off x="1615783" y="2343065"/>
              <a:ext cx="49562" cy="48079"/>
            </a:xfrm>
            <a:custGeom>
              <a:avLst/>
              <a:gdLst/>
              <a:ahLst/>
              <a:cxnLst/>
              <a:rect l="l" t="t" r="r" b="b"/>
              <a:pathLst>
                <a:path w="1838" h="1783" extrusionOk="0">
                  <a:moveTo>
                    <a:pt x="46" y="0"/>
                  </a:moveTo>
                  <a:cubicBezTo>
                    <a:pt x="17" y="67"/>
                    <a:pt x="1" y="139"/>
                    <a:pt x="1" y="211"/>
                  </a:cubicBezTo>
                  <a:lnTo>
                    <a:pt x="1" y="461"/>
                  </a:lnTo>
                  <a:cubicBezTo>
                    <a:pt x="1" y="732"/>
                    <a:pt x="203" y="968"/>
                    <a:pt x="473" y="994"/>
                  </a:cubicBezTo>
                  <a:cubicBezTo>
                    <a:pt x="489" y="996"/>
                    <a:pt x="505" y="997"/>
                    <a:pt x="521" y="997"/>
                  </a:cubicBezTo>
                  <a:cubicBezTo>
                    <a:pt x="613" y="997"/>
                    <a:pt x="705" y="972"/>
                    <a:pt x="785" y="925"/>
                  </a:cubicBezTo>
                  <a:lnTo>
                    <a:pt x="785" y="1258"/>
                  </a:lnTo>
                  <a:cubicBezTo>
                    <a:pt x="785" y="1552"/>
                    <a:pt x="1025" y="1783"/>
                    <a:pt x="1309" y="1783"/>
                  </a:cubicBezTo>
                  <a:cubicBezTo>
                    <a:pt x="1335" y="1783"/>
                    <a:pt x="1362" y="1781"/>
                    <a:pt x="1388" y="1777"/>
                  </a:cubicBezTo>
                  <a:cubicBezTo>
                    <a:pt x="1649" y="1739"/>
                    <a:pt x="1838" y="1509"/>
                    <a:pt x="1838" y="1247"/>
                  </a:cubicBezTo>
                  <a:lnTo>
                    <a:pt x="1838" y="211"/>
                  </a:lnTo>
                  <a:cubicBezTo>
                    <a:pt x="1838" y="139"/>
                    <a:pt x="1822" y="67"/>
                    <a:pt x="1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0"/>
            <p:cNvSpPr/>
            <p:nvPr/>
          </p:nvSpPr>
          <p:spPr>
            <a:xfrm>
              <a:off x="1531463" y="2067887"/>
              <a:ext cx="376000" cy="372737"/>
            </a:xfrm>
            <a:custGeom>
              <a:avLst/>
              <a:gdLst/>
              <a:ahLst/>
              <a:cxnLst/>
              <a:rect l="l" t="t" r="r" b="b"/>
              <a:pathLst>
                <a:path w="13944" h="13823" extrusionOk="0">
                  <a:moveTo>
                    <a:pt x="5151" y="1054"/>
                  </a:moveTo>
                  <a:cubicBezTo>
                    <a:pt x="5028" y="1054"/>
                    <a:pt x="4935" y="1160"/>
                    <a:pt x="4950" y="1281"/>
                  </a:cubicBezTo>
                  <a:cubicBezTo>
                    <a:pt x="4965" y="1383"/>
                    <a:pt x="5052" y="1459"/>
                    <a:pt x="5155" y="1459"/>
                  </a:cubicBezTo>
                  <a:cubicBezTo>
                    <a:pt x="5156" y="1459"/>
                    <a:pt x="5157" y="1459"/>
                    <a:pt x="5158" y="1459"/>
                  </a:cubicBezTo>
                  <a:lnTo>
                    <a:pt x="5406" y="1459"/>
                  </a:lnTo>
                  <a:cubicBezTo>
                    <a:pt x="5407" y="1459"/>
                    <a:pt x="5408" y="1459"/>
                    <a:pt x="5409" y="1459"/>
                  </a:cubicBezTo>
                  <a:cubicBezTo>
                    <a:pt x="5511" y="1459"/>
                    <a:pt x="5599" y="1383"/>
                    <a:pt x="5613" y="1281"/>
                  </a:cubicBezTo>
                  <a:cubicBezTo>
                    <a:pt x="5629" y="1160"/>
                    <a:pt x="5534" y="1054"/>
                    <a:pt x="5413" y="1054"/>
                  </a:cubicBezTo>
                  <a:close/>
                  <a:moveTo>
                    <a:pt x="1817" y="394"/>
                  </a:moveTo>
                  <a:cubicBezTo>
                    <a:pt x="2136" y="394"/>
                    <a:pt x="2399" y="654"/>
                    <a:pt x="2397" y="976"/>
                  </a:cubicBezTo>
                  <a:lnTo>
                    <a:pt x="2397" y="2242"/>
                  </a:lnTo>
                  <a:lnTo>
                    <a:pt x="1297" y="2242"/>
                  </a:lnTo>
                  <a:cubicBezTo>
                    <a:pt x="1264" y="2241"/>
                    <a:pt x="1238" y="2215"/>
                    <a:pt x="1238" y="2182"/>
                  </a:cubicBezTo>
                  <a:lnTo>
                    <a:pt x="1238" y="989"/>
                  </a:lnTo>
                  <a:cubicBezTo>
                    <a:pt x="1238" y="673"/>
                    <a:pt x="1483" y="405"/>
                    <a:pt x="1797" y="394"/>
                  </a:cubicBezTo>
                  <a:cubicBezTo>
                    <a:pt x="1804" y="394"/>
                    <a:pt x="1810" y="394"/>
                    <a:pt x="1817" y="394"/>
                  </a:cubicBezTo>
                  <a:close/>
                  <a:moveTo>
                    <a:pt x="5151" y="1836"/>
                  </a:moveTo>
                  <a:cubicBezTo>
                    <a:pt x="5028" y="1836"/>
                    <a:pt x="4935" y="1943"/>
                    <a:pt x="4950" y="2064"/>
                  </a:cubicBezTo>
                  <a:cubicBezTo>
                    <a:pt x="4965" y="2166"/>
                    <a:pt x="5052" y="2241"/>
                    <a:pt x="5155" y="2241"/>
                  </a:cubicBezTo>
                  <a:cubicBezTo>
                    <a:pt x="5156" y="2241"/>
                    <a:pt x="5157" y="2241"/>
                    <a:pt x="5158" y="2241"/>
                  </a:cubicBezTo>
                  <a:lnTo>
                    <a:pt x="5406" y="2241"/>
                  </a:lnTo>
                  <a:lnTo>
                    <a:pt x="5406" y="2242"/>
                  </a:lnTo>
                  <a:cubicBezTo>
                    <a:pt x="5407" y="2242"/>
                    <a:pt x="5408" y="2242"/>
                    <a:pt x="5409" y="2242"/>
                  </a:cubicBezTo>
                  <a:cubicBezTo>
                    <a:pt x="5511" y="2242"/>
                    <a:pt x="5599" y="2166"/>
                    <a:pt x="5613" y="2064"/>
                  </a:cubicBezTo>
                  <a:cubicBezTo>
                    <a:pt x="5629" y="1943"/>
                    <a:pt x="5534" y="1836"/>
                    <a:pt x="5413" y="1836"/>
                  </a:cubicBezTo>
                  <a:close/>
                  <a:moveTo>
                    <a:pt x="3840" y="1836"/>
                  </a:moveTo>
                  <a:cubicBezTo>
                    <a:pt x="3719" y="1836"/>
                    <a:pt x="3623" y="1944"/>
                    <a:pt x="3639" y="2065"/>
                  </a:cubicBezTo>
                  <a:cubicBezTo>
                    <a:pt x="3654" y="2166"/>
                    <a:pt x="3741" y="2242"/>
                    <a:pt x="3845" y="2242"/>
                  </a:cubicBezTo>
                  <a:cubicBezTo>
                    <a:pt x="3846" y="2242"/>
                    <a:pt x="3847" y="2242"/>
                    <a:pt x="3848" y="2242"/>
                  </a:cubicBezTo>
                  <a:lnTo>
                    <a:pt x="4095" y="2242"/>
                  </a:lnTo>
                  <a:cubicBezTo>
                    <a:pt x="4198" y="2242"/>
                    <a:pt x="4288" y="2167"/>
                    <a:pt x="4304" y="2065"/>
                  </a:cubicBezTo>
                  <a:cubicBezTo>
                    <a:pt x="4318" y="1944"/>
                    <a:pt x="4224" y="1836"/>
                    <a:pt x="4102" y="1836"/>
                  </a:cubicBezTo>
                  <a:close/>
                  <a:moveTo>
                    <a:pt x="3840" y="2620"/>
                  </a:moveTo>
                  <a:cubicBezTo>
                    <a:pt x="3719" y="2620"/>
                    <a:pt x="3623" y="2726"/>
                    <a:pt x="3639" y="2847"/>
                  </a:cubicBezTo>
                  <a:cubicBezTo>
                    <a:pt x="3654" y="2949"/>
                    <a:pt x="3741" y="3025"/>
                    <a:pt x="3845" y="3025"/>
                  </a:cubicBezTo>
                  <a:cubicBezTo>
                    <a:pt x="3846" y="3025"/>
                    <a:pt x="3847" y="3025"/>
                    <a:pt x="3848" y="3025"/>
                  </a:cubicBezTo>
                  <a:lnTo>
                    <a:pt x="4095" y="3025"/>
                  </a:lnTo>
                  <a:cubicBezTo>
                    <a:pt x="4096" y="3025"/>
                    <a:pt x="4097" y="3025"/>
                    <a:pt x="4097" y="3025"/>
                  </a:cubicBezTo>
                  <a:cubicBezTo>
                    <a:pt x="4200" y="3025"/>
                    <a:pt x="4288" y="2949"/>
                    <a:pt x="4304" y="2847"/>
                  </a:cubicBezTo>
                  <a:cubicBezTo>
                    <a:pt x="4318" y="2726"/>
                    <a:pt x="4224" y="2620"/>
                    <a:pt x="4102" y="2620"/>
                  </a:cubicBezTo>
                  <a:close/>
                  <a:moveTo>
                    <a:pt x="5151" y="2618"/>
                  </a:moveTo>
                  <a:cubicBezTo>
                    <a:pt x="5028" y="2618"/>
                    <a:pt x="4935" y="2726"/>
                    <a:pt x="4950" y="2847"/>
                  </a:cubicBezTo>
                  <a:cubicBezTo>
                    <a:pt x="4965" y="2949"/>
                    <a:pt x="5052" y="3025"/>
                    <a:pt x="5155" y="3025"/>
                  </a:cubicBezTo>
                  <a:cubicBezTo>
                    <a:pt x="5156" y="3025"/>
                    <a:pt x="5157" y="3025"/>
                    <a:pt x="5158" y="3025"/>
                  </a:cubicBezTo>
                  <a:lnTo>
                    <a:pt x="5406" y="3025"/>
                  </a:lnTo>
                  <a:cubicBezTo>
                    <a:pt x="5407" y="3025"/>
                    <a:pt x="5408" y="3025"/>
                    <a:pt x="5409" y="3025"/>
                  </a:cubicBezTo>
                  <a:cubicBezTo>
                    <a:pt x="5511" y="3025"/>
                    <a:pt x="5599" y="2949"/>
                    <a:pt x="5613" y="2847"/>
                  </a:cubicBezTo>
                  <a:cubicBezTo>
                    <a:pt x="5629" y="2726"/>
                    <a:pt x="5534" y="2618"/>
                    <a:pt x="5413" y="2618"/>
                  </a:cubicBezTo>
                  <a:close/>
                  <a:moveTo>
                    <a:pt x="3840" y="3402"/>
                  </a:moveTo>
                  <a:cubicBezTo>
                    <a:pt x="3719" y="3402"/>
                    <a:pt x="3623" y="3509"/>
                    <a:pt x="3639" y="3630"/>
                  </a:cubicBezTo>
                  <a:cubicBezTo>
                    <a:pt x="3654" y="3733"/>
                    <a:pt x="3741" y="3807"/>
                    <a:pt x="3845" y="3807"/>
                  </a:cubicBezTo>
                  <a:cubicBezTo>
                    <a:pt x="3846" y="3807"/>
                    <a:pt x="3847" y="3807"/>
                    <a:pt x="3848" y="3807"/>
                  </a:cubicBezTo>
                  <a:lnTo>
                    <a:pt x="4095" y="3807"/>
                  </a:lnTo>
                  <a:cubicBezTo>
                    <a:pt x="4096" y="3807"/>
                    <a:pt x="4097" y="3807"/>
                    <a:pt x="4098" y="3807"/>
                  </a:cubicBezTo>
                  <a:cubicBezTo>
                    <a:pt x="4200" y="3807"/>
                    <a:pt x="4288" y="3733"/>
                    <a:pt x="4304" y="3630"/>
                  </a:cubicBezTo>
                  <a:cubicBezTo>
                    <a:pt x="4318" y="3509"/>
                    <a:pt x="4224" y="3402"/>
                    <a:pt x="4102" y="3402"/>
                  </a:cubicBezTo>
                  <a:close/>
                  <a:moveTo>
                    <a:pt x="5151" y="4184"/>
                  </a:moveTo>
                  <a:cubicBezTo>
                    <a:pt x="5028" y="4184"/>
                    <a:pt x="4935" y="4291"/>
                    <a:pt x="4950" y="4412"/>
                  </a:cubicBezTo>
                  <a:cubicBezTo>
                    <a:pt x="4965" y="4515"/>
                    <a:pt x="5052" y="4589"/>
                    <a:pt x="5155" y="4589"/>
                  </a:cubicBezTo>
                  <a:cubicBezTo>
                    <a:pt x="5156" y="4589"/>
                    <a:pt x="5157" y="4589"/>
                    <a:pt x="5158" y="4589"/>
                  </a:cubicBezTo>
                  <a:lnTo>
                    <a:pt x="5406" y="4589"/>
                  </a:lnTo>
                  <a:lnTo>
                    <a:pt x="5406" y="4591"/>
                  </a:lnTo>
                  <a:cubicBezTo>
                    <a:pt x="5407" y="4591"/>
                    <a:pt x="5408" y="4591"/>
                    <a:pt x="5409" y="4591"/>
                  </a:cubicBezTo>
                  <a:cubicBezTo>
                    <a:pt x="5511" y="4591"/>
                    <a:pt x="5599" y="4515"/>
                    <a:pt x="5613" y="4412"/>
                  </a:cubicBezTo>
                  <a:cubicBezTo>
                    <a:pt x="5629" y="4291"/>
                    <a:pt x="5534" y="4184"/>
                    <a:pt x="5413" y="4184"/>
                  </a:cubicBezTo>
                  <a:close/>
                  <a:moveTo>
                    <a:pt x="3840" y="4968"/>
                  </a:moveTo>
                  <a:cubicBezTo>
                    <a:pt x="3719" y="4968"/>
                    <a:pt x="3623" y="5075"/>
                    <a:pt x="3639" y="5196"/>
                  </a:cubicBezTo>
                  <a:cubicBezTo>
                    <a:pt x="3654" y="5297"/>
                    <a:pt x="3741" y="5373"/>
                    <a:pt x="3845" y="5373"/>
                  </a:cubicBezTo>
                  <a:cubicBezTo>
                    <a:pt x="3846" y="5373"/>
                    <a:pt x="3847" y="5373"/>
                    <a:pt x="3848" y="5373"/>
                  </a:cubicBezTo>
                  <a:lnTo>
                    <a:pt x="4095" y="5373"/>
                  </a:lnTo>
                  <a:cubicBezTo>
                    <a:pt x="4096" y="5373"/>
                    <a:pt x="4097" y="5373"/>
                    <a:pt x="4097" y="5373"/>
                  </a:cubicBezTo>
                  <a:cubicBezTo>
                    <a:pt x="4200" y="5373"/>
                    <a:pt x="4288" y="5297"/>
                    <a:pt x="4304" y="5196"/>
                  </a:cubicBezTo>
                  <a:cubicBezTo>
                    <a:pt x="4318" y="5075"/>
                    <a:pt x="4224" y="4968"/>
                    <a:pt x="4102" y="4968"/>
                  </a:cubicBezTo>
                  <a:close/>
                  <a:moveTo>
                    <a:pt x="5151" y="4968"/>
                  </a:moveTo>
                  <a:cubicBezTo>
                    <a:pt x="5028" y="4968"/>
                    <a:pt x="4935" y="5075"/>
                    <a:pt x="4950" y="5196"/>
                  </a:cubicBezTo>
                  <a:cubicBezTo>
                    <a:pt x="4965" y="5297"/>
                    <a:pt x="5052" y="5373"/>
                    <a:pt x="5155" y="5373"/>
                  </a:cubicBezTo>
                  <a:cubicBezTo>
                    <a:pt x="5156" y="5373"/>
                    <a:pt x="5157" y="5373"/>
                    <a:pt x="5158" y="5373"/>
                  </a:cubicBezTo>
                  <a:lnTo>
                    <a:pt x="5406" y="5373"/>
                  </a:lnTo>
                  <a:cubicBezTo>
                    <a:pt x="5407" y="5373"/>
                    <a:pt x="5408" y="5373"/>
                    <a:pt x="5409" y="5373"/>
                  </a:cubicBezTo>
                  <a:cubicBezTo>
                    <a:pt x="5511" y="5373"/>
                    <a:pt x="5599" y="5297"/>
                    <a:pt x="5613" y="5196"/>
                  </a:cubicBezTo>
                  <a:cubicBezTo>
                    <a:pt x="5629" y="5075"/>
                    <a:pt x="5534" y="4968"/>
                    <a:pt x="5413" y="4968"/>
                  </a:cubicBezTo>
                  <a:close/>
                  <a:moveTo>
                    <a:pt x="3840" y="5778"/>
                  </a:moveTo>
                  <a:cubicBezTo>
                    <a:pt x="3719" y="5778"/>
                    <a:pt x="3623" y="5885"/>
                    <a:pt x="3639" y="6006"/>
                  </a:cubicBezTo>
                  <a:cubicBezTo>
                    <a:pt x="3654" y="6108"/>
                    <a:pt x="3741" y="6183"/>
                    <a:pt x="3845" y="6183"/>
                  </a:cubicBezTo>
                  <a:cubicBezTo>
                    <a:pt x="3846" y="6183"/>
                    <a:pt x="3847" y="6183"/>
                    <a:pt x="3848" y="6183"/>
                  </a:cubicBezTo>
                  <a:lnTo>
                    <a:pt x="4095" y="6183"/>
                  </a:lnTo>
                  <a:cubicBezTo>
                    <a:pt x="4096" y="6183"/>
                    <a:pt x="4097" y="6183"/>
                    <a:pt x="4098" y="6183"/>
                  </a:cubicBezTo>
                  <a:cubicBezTo>
                    <a:pt x="4200" y="6183"/>
                    <a:pt x="4288" y="6108"/>
                    <a:pt x="4304" y="6006"/>
                  </a:cubicBezTo>
                  <a:cubicBezTo>
                    <a:pt x="4318" y="5885"/>
                    <a:pt x="4224" y="5778"/>
                    <a:pt x="4102" y="5778"/>
                  </a:cubicBezTo>
                  <a:close/>
                  <a:moveTo>
                    <a:pt x="13420" y="406"/>
                  </a:moveTo>
                  <a:cubicBezTo>
                    <a:pt x="13436" y="406"/>
                    <a:pt x="13451" y="412"/>
                    <a:pt x="13462" y="424"/>
                  </a:cubicBezTo>
                  <a:lnTo>
                    <a:pt x="13500" y="460"/>
                  </a:lnTo>
                  <a:cubicBezTo>
                    <a:pt x="13523" y="483"/>
                    <a:pt x="13523" y="519"/>
                    <a:pt x="13503" y="542"/>
                  </a:cubicBezTo>
                  <a:lnTo>
                    <a:pt x="8183" y="6432"/>
                  </a:lnTo>
                  <a:lnTo>
                    <a:pt x="7492" y="5739"/>
                  </a:lnTo>
                  <a:lnTo>
                    <a:pt x="13382" y="421"/>
                  </a:lnTo>
                  <a:cubicBezTo>
                    <a:pt x="13393" y="411"/>
                    <a:pt x="13407" y="406"/>
                    <a:pt x="13420" y="406"/>
                  </a:cubicBezTo>
                  <a:close/>
                  <a:moveTo>
                    <a:pt x="7192" y="6011"/>
                  </a:moveTo>
                  <a:lnTo>
                    <a:pt x="7913" y="6732"/>
                  </a:lnTo>
                  <a:lnTo>
                    <a:pt x="7025" y="7714"/>
                  </a:lnTo>
                  <a:cubicBezTo>
                    <a:pt x="6995" y="7747"/>
                    <a:pt x="6978" y="7789"/>
                    <a:pt x="6973" y="7834"/>
                  </a:cubicBezTo>
                  <a:cubicBezTo>
                    <a:pt x="6960" y="8013"/>
                    <a:pt x="6893" y="8146"/>
                    <a:pt x="6776" y="8233"/>
                  </a:cubicBezTo>
                  <a:lnTo>
                    <a:pt x="6489" y="8442"/>
                  </a:lnTo>
                  <a:lnTo>
                    <a:pt x="5481" y="7433"/>
                  </a:lnTo>
                  <a:lnTo>
                    <a:pt x="5691" y="7148"/>
                  </a:lnTo>
                  <a:cubicBezTo>
                    <a:pt x="5777" y="7030"/>
                    <a:pt x="5911" y="6964"/>
                    <a:pt x="6090" y="6951"/>
                  </a:cubicBezTo>
                  <a:cubicBezTo>
                    <a:pt x="6135" y="6946"/>
                    <a:pt x="6176" y="6929"/>
                    <a:pt x="6210" y="6899"/>
                  </a:cubicBezTo>
                  <a:lnTo>
                    <a:pt x="7192" y="6011"/>
                  </a:lnTo>
                  <a:close/>
                  <a:moveTo>
                    <a:pt x="5239" y="7769"/>
                  </a:moveTo>
                  <a:lnTo>
                    <a:pt x="6159" y="8691"/>
                  </a:lnTo>
                  <a:lnTo>
                    <a:pt x="4357" y="10017"/>
                  </a:lnTo>
                  <a:lnTo>
                    <a:pt x="3585" y="10017"/>
                  </a:lnTo>
                  <a:lnTo>
                    <a:pt x="5239" y="7769"/>
                  </a:lnTo>
                  <a:close/>
                  <a:moveTo>
                    <a:pt x="7382" y="9692"/>
                  </a:moveTo>
                  <a:cubicBezTo>
                    <a:pt x="7280" y="9692"/>
                    <a:pt x="7192" y="9767"/>
                    <a:pt x="7176" y="9870"/>
                  </a:cubicBezTo>
                  <a:cubicBezTo>
                    <a:pt x="7161" y="9991"/>
                    <a:pt x="7256" y="10097"/>
                    <a:pt x="7378" y="10097"/>
                  </a:cubicBezTo>
                  <a:lnTo>
                    <a:pt x="7640" y="10097"/>
                  </a:lnTo>
                  <a:cubicBezTo>
                    <a:pt x="7763" y="10097"/>
                    <a:pt x="7856" y="9991"/>
                    <a:pt x="7842" y="9870"/>
                  </a:cubicBezTo>
                  <a:cubicBezTo>
                    <a:pt x="7826" y="9767"/>
                    <a:pt x="7738" y="9692"/>
                    <a:pt x="7636" y="9692"/>
                  </a:cubicBezTo>
                  <a:cubicBezTo>
                    <a:pt x="7635" y="9692"/>
                    <a:pt x="7634" y="9692"/>
                    <a:pt x="7633" y="9692"/>
                  </a:cubicBezTo>
                  <a:lnTo>
                    <a:pt x="7385" y="9692"/>
                  </a:lnTo>
                  <a:cubicBezTo>
                    <a:pt x="7384" y="9692"/>
                    <a:pt x="7383" y="9692"/>
                    <a:pt x="7382" y="9692"/>
                  </a:cubicBezTo>
                  <a:close/>
                  <a:moveTo>
                    <a:pt x="7636" y="10475"/>
                  </a:moveTo>
                  <a:cubicBezTo>
                    <a:pt x="7635" y="10475"/>
                    <a:pt x="7634" y="10475"/>
                    <a:pt x="7633" y="10475"/>
                  </a:cubicBezTo>
                  <a:lnTo>
                    <a:pt x="7387" y="10475"/>
                  </a:lnTo>
                  <a:lnTo>
                    <a:pt x="7385" y="10476"/>
                  </a:lnTo>
                  <a:cubicBezTo>
                    <a:pt x="7383" y="10476"/>
                    <a:pt x="7381" y="10476"/>
                    <a:pt x="7379" y="10476"/>
                  </a:cubicBezTo>
                  <a:cubicBezTo>
                    <a:pt x="7278" y="10476"/>
                    <a:pt x="7192" y="10550"/>
                    <a:pt x="7176" y="10652"/>
                  </a:cubicBezTo>
                  <a:cubicBezTo>
                    <a:pt x="7161" y="10773"/>
                    <a:pt x="7256" y="10880"/>
                    <a:pt x="7378" y="10880"/>
                  </a:cubicBezTo>
                  <a:lnTo>
                    <a:pt x="7640" y="10880"/>
                  </a:lnTo>
                  <a:cubicBezTo>
                    <a:pt x="7763" y="10880"/>
                    <a:pt x="7856" y="10773"/>
                    <a:pt x="7842" y="10652"/>
                  </a:cubicBezTo>
                  <a:cubicBezTo>
                    <a:pt x="7826" y="10551"/>
                    <a:pt x="7738" y="10475"/>
                    <a:pt x="7636" y="10475"/>
                  </a:cubicBezTo>
                  <a:close/>
                  <a:moveTo>
                    <a:pt x="7380" y="11258"/>
                  </a:moveTo>
                  <a:cubicBezTo>
                    <a:pt x="7278" y="11258"/>
                    <a:pt x="7192" y="11334"/>
                    <a:pt x="7176" y="11436"/>
                  </a:cubicBezTo>
                  <a:cubicBezTo>
                    <a:pt x="7161" y="11557"/>
                    <a:pt x="7256" y="11663"/>
                    <a:pt x="7378" y="11663"/>
                  </a:cubicBezTo>
                  <a:lnTo>
                    <a:pt x="7640" y="11663"/>
                  </a:lnTo>
                  <a:cubicBezTo>
                    <a:pt x="7763" y="11663"/>
                    <a:pt x="7856" y="11557"/>
                    <a:pt x="7842" y="11436"/>
                  </a:cubicBezTo>
                  <a:cubicBezTo>
                    <a:pt x="7826" y="11334"/>
                    <a:pt x="7738" y="11258"/>
                    <a:pt x="7636" y="11258"/>
                  </a:cubicBezTo>
                  <a:cubicBezTo>
                    <a:pt x="7635" y="11258"/>
                    <a:pt x="7634" y="11258"/>
                    <a:pt x="7633" y="11258"/>
                  </a:cubicBezTo>
                  <a:lnTo>
                    <a:pt x="7385" y="11258"/>
                  </a:lnTo>
                  <a:cubicBezTo>
                    <a:pt x="7383" y="11258"/>
                    <a:pt x="7381" y="11258"/>
                    <a:pt x="7380" y="11258"/>
                  </a:cubicBezTo>
                  <a:close/>
                  <a:moveTo>
                    <a:pt x="4883" y="10421"/>
                  </a:moveTo>
                  <a:lnTo>
                    <a:pt x="4883" y="11469"/>
                  </a:lnTo>
                  <a:cubicBezTo>
                    <a:pt x="4883" y="11619"/>
                    <a:pt x="4783" y="11754"/>
                    <a:pt x="4638" y="11789"/>
                  </a:cubicBezTo>
                  <a:cubicBezTo>
                    <a:pt x="4611" y="11796"/>
                    <a:pt x="4584" y="11799"/>
                    <a:pt x="4557" y="11799"/>
                  </a:cubicBezTo>
                  <a:cubicBezTo>
                    <a:pt x="4384" y="11799"/>
                    <a:pt x="4236" y="11659"/>
                    <a:pt x="4234" y="11477"/>
                  </a:cubicBezTo>
                  <a:lnTo>
                    <a:pt x="4234" y="11148"/>
                  </a:lnTo>
                  <a:cubicBezTo>
                    <a:pt x="4234" y="11103"/>
                    <a:pt x="4220" y="11058"/>
                    <a:pt x="4193" y="11022"/>
                  </a:cubicBezTo>
                  <a:cubicBezTo>
                    <a:pt x="4154" y="10970"/>
                    <a:pt x="4093" y="10942"/>
                    <a:pt x="4032" y="10942"/>
                  </a:cubicBezTo>
                  <a:cubicBezTo>
                    <a:pt x="3998" y="10942"/>
                    <a:pt x="3963" y="10951"/>
                    <a:pt x="3932" y="10969"/>
                  </a:cubicBezTo>
                  <a:cubicBezTo>
                    <a:pt x="3884" y="10998"/>
                    <a:pt x="3831" y="11012"/>
                    <a:pt x="3776" y="11012"/>
                  </a:cubicBezTo>
                  <a:cubicBezTo>
                    <a:pt x="3775" y="11012"/>
                    <a:pt x="3773" y="11012"/>
                    <a:pt x="3771" y="11012"/>
                  </a:cubicBezTo>
                  <a:cubicBezTo>
                    <a:pt x="3595" y="11012"/>
                    <a:pt x="3452" y="10858"/>
                    <a:pt x="3452" y="10681"/>
                  </a:cubicBezTo>
                  <a:lnTo>
                    <a:pt x="3452" y="10423"/>
                  </a:lnTo>
                  <a:lnTo>
                    <a:pt x="4881" y="10423"/>
                  </a:lnTo>
                  <a:lnTo>
                    <a:pt x="4883" y="10421"/>
                  </a:lnTo>
                  <a:close/>
                  <a:moveTo>
                    <a:pt x="10249" y="10720"/>
                  </a:moveTo>
                  <a:cubicBezTo>
                    <a:pt x="10283" y="10720"/>
                    <a:pt x="10309" y="10746"/>
                    <a:pt x="10309" y="10777"/>
                  </a:cubicBezTo>
                  <a:lnTo>
                    <a:pt x="10309" y="11972"/>
                  </a:lnTo>
                  <a:cubicBezTo>
                    <a:pt x="10309" y="12287"/>
                    <a:pt x="10064" y="12557"/>
                    <a:pt x="9750" y="12568"/>
                  </a:cubicBezTo>
                  <a:cubicBezTo>
                    <a:pt x="9743" y="12568"/>
                    <a:pt x="9737" y="12568"/>
                    <a:pt x="9731" y="12568"/>
                  </a:cubicBezTo>
                  <a:cubicBezTo>
                    <a:pt x="9411" y="12568"/>
                    <a:pt x="9147" y="12307"/>
                    <a:pt x="9149" y="11985"/>
                  </a:cubicBezTo>
                  <a:lnTo>
                    <a:pt x="9149" y="10720"/>
                  </a:lnTo>
                  <a:close/>
                  <a:moveTo>
                    <a:pt x="5651" y="10421"/>
                  </a:moveTo>
                  <a:cubicBezTo>
                    <a:pt x="5674" y="10421"/>
                    <a:pt x="5695" y="10436"/>
                    <a:pt x="5705" y="10457"/>
                  </a:cubicBezTo>
                  <a:cubicBezTo>
                    <a:pt x="5996" y="11156"/>
                    <a:pt x="5991" y="11941"/>
                    <a:pt x="5690" y="12636"/>
                  </a:cubicBezTo>
                  <a:lnTo>
                    <a:pt x="755" y="12636"/>
                  </a:lnTo>
                  <a:cubicBezTo>
                    <a:pt x="457" y="11941"/>
                    <a:pt x="451" y="11156"/>
                    <a:pt x="741" y="10457"/>
                  </a:cubicBezTo>
                  <a:cubicBezTo>
                    <a:pt x="749" y="10436"/>
                    <a:pt x="771" y="10421"/>
                    <a:pt x="795" y="10421"/>
                  </a:cubicBezTo>
                  <a:lnTo>
                    <a:pt x="3046" y="10421"/>
                  </a:lnTo>
                  <a:lnTo>
                    <a:pt x="3046" y="10429"/>
                  </a:lnTo>
                  <a:lnTo>
                    <a:pt x="3046" y="10691"/>
                  </a:lnTo>
                  <a:cubicBezTo>
                    <a:pt x="3046" y="11091"/>
                    <a:pt x="3370" y="11416"/>
                    <a:pt x="3770" y="11417"/>
                  </a:cubicBezTo>
                  <a:cubicBezTo>
                    <a:pt x="3789" y="11417"/>
                    <a:pt x="3809" y="11417"/>
                    <a:pt x="3830" y="11414"/>
                  </a:cubicBezTo>
                  <a:lnTo>
                    <a:pt x="3830" y="11462"/>
                  </a:lnTo>
                  <a:cubicBezTo>
                    <a:pt x="3830" y="11830"/>
                    <a:pt x="4099" y="12152"/>
                    <a:pt x="4466" y="12196"/>
                  </a:cubicBezTo>
                  <a:cubicBezTo>
                    <a:pt x="4498" y="12201"/>
                    <a:pt x="4530" y="12203"/>
                    <a:pt x="4561" y="12203"/>
                  </a:cubicBezTo>
                  <a:cubicBezTo>
                    <a:pt x="4956" y="12203"/>
                    <a:pt x="5286" y="11882"/>
                    <a:pt x="5288" y="11476"/>
                  </a:cubicBezTo>
                  <a:lnTo>
                    <a:pt x="5288" y="10429"/>
                  </a:lnTo>
                  <a:lnTo>
                    <a:pt x="5288" y="10421"/>
                  </a:lnTo>
                  <a:close/>
                  <a:moveTo>
                    <a:pt x="5612" y="13041"/>
                  </a:moveTo>
                  <a:lnTo>
                    <a:pt x="5612" y="13097"/>
                  </a:lnTo>
                  <a:cubicBezTo>
                    <a:pt x="5612" y="13274"/>
                    <a:pt x="5468" y="13418"/>
                    <a:pt x="5289" y="13418"/>
                  </a:cubicBezTo>
                  <a:lnTo>
                    <a:pt x="1128" y="13418"/>
                  </a:lnTo>
                  <a:cubicBezTo>
                    <a:pt x="951" y="13418"/>
                    <a:pt x="807" y="13274"/>
                    <a:pt x="807" y="13097"/>
                  </a:cubicBezTo>
                  <a:lnTo>
                    <a:pt x="807" y="13041"/>
                  </a:lnTo>
                  <a:close/>
                  <a:moveTo>
                    <a:pt x="1821" y="1"/>
                  </a:moveTo>
                  <a:cubicBezTo>
                    <a:pt x="1275" y="1"/>
                    <a:pt x="833" y="443"/>
                    <a:pt x="833" y="989"/>
                  </a:cubicBezTo>
                  <a:lnTo>
                    <a:pt x="833" y="2182"/>
                  </a:lnTo>
                  <a:cubicBezTo>
                    <a:pt x="833" y="2438"/>
                    <a:pt x="1040" y="2647"/>
                    <a:pt x="1297" y="2647"/>
                  </a:cubicBezTo>
                  <a:lnTo>
                    <a:pt x="2399" y="2647"/>
                  </a:lnTo>
                  <a:lnTo>
                    <a:pt x="2399" y="10017"/>
                  </a:lnTo>
                  <a:lnTo>
                    <a:pt x="774" y="10017"/>
                  </a:lnTo>
                  <a:cubicBezTo>
                    <a:pt x="773" y="10017"/>
                    <a:pt x="771" y="10017"/>
                    <a:pt x="770" y="10017"/>
                  </a:cubicBezTo>
                  <a:cubicBezTo>
                    <a:pt x="584" y="10017"/>
                    <a:pt x="417" y="10129"/>
                    <a:pt x="346" y="10299"/>
                  </a:cubicBezTo>
                  <a:cubicBezTo>
                    <a:pt x="0" y="11129"/>
                    <a:pt x="20" y="12065"/>
                    <a:pt x="401" y="12881"/>
                  </a:cubicBezTo>
                  <a:lnTo>
                    <a:pt x="401" y="13097"/>
                  </a:lnTo>
                  <a:cubicBezTo>
                    <a:pt x="401" y="13497"/>
                    <a:pt x="726" y="13823"/>
                    <a:pt x="1127" y="13823"/>
                  </a:cubicBezTo>
                  <a:lnTo>
                    <a:pt x="5289" y="13823"/>
                  </a:lnTo>
                  <a:cubicBezTo>
                    <a:pt x="5691" y="13823"/>
                    <a:pt x="6017" y="13497"/>
                    <a:pt x="6017" y="13097"/>
                  </a:cubicBezTo>
                  <a:lnTo>
                    <a:pt x="6017" y="12881"/>
                  </a:lnTo>
                  <a:cubicBezTo>
                    <a:pt x="6395" y="12065"/>
                    <a:pt x="6416" y="11129"/>
                    <a:pt x="6071" y="10299"/>
                  </a:cubicBezTo>
                  <a:cubicBezTo>
                    <a:pt x="6000" y="10129"/>
                    <a:pt x="5833" y="10017"/>
                    <a:pt x="5647" y="10017"/>
                  </a:cubicBezTo>
                  <a:cubicBezTo>
                    <a:pt x="5646" y="10017"/>
                    <a:pt x="5645" y="10017"/>
                    <a:pt x="5643" y="10017"/>
                  </a:cubicBezTo>
                  <a:lnTo>
                    <a:pt x="5053" y="10017"/>
                  </a:lnTo>
                  <a:lnTo>
                    <a:pt x="6594" y="8878"/>
                  </a:lnTo>
                  <a:lnTo>
                    <a:pt x="7018" y="8566"/>
                  </a:lnTo>
                  <a:cubicBezTo>
                    <a:pt x="7214" y="8422"/>
                    <a:pt x="7335" y="8208"/>
                    <a:pt x="7371" y="7945"/>
                  </a:cubicBezTo>
                  <a:lnTo>
                    <a:pt x="8742" y="6420"/>
                  </a:lnTo>
                  <a:lnTo>
                    <a:pt x="8742" y="11998"/>
                  </a:lnTo>
                  <a:cubicBezTo>
                    <a:pt x="8742" y="12208"/>
                    <a:pt x="8809" y="12413"/>
                    <a:pt x="8934" y="12581"/>
                  </a:cubicBezTo>
                  <a:lnTo>
                    <a:pt x="6622" y="12581"/>
                  </a:lnTo>
                  <a:cubicBezTo>
                    <a:pt x="6621" y="12581"/>
                    <a:pt x="6620" y="12581"/>
                    <a:pt x="6619" y="12581"/>
                  </a:cubicBezTo>
                  <a:cubicBezTo>
                    <a:pt x="6515" y="12581"/>
                    <a:pt x="6427" y="12657"/>
                    <a:pt x="6413" y="12758"/>
                  </a:cubicBezTo>
                  <a:cubicBezTo>
                    <a:pt x="6397" y="12879"/>
                    <a:pt x="6492" y="12986"/>
                    <a:pt x="6613" y="12986"/>
                  </a:cubicBezTo>
                  <a:lnTo>
                    <a:pt x="9725" y="12986"/>
                  </a:lnTo>
                  <a:cubicBezTo>
                    <a:pt x="10271" y="12986"/>
                    <a:pt x="10713" y="12544"/>
                    <a:pt x="10713" y="11998"/>
                  </a:cubicBezTo>
                  <a:lnTo>
                    <a:pt x="10713" y="10805"/>
                  </a:lnTo>
                  <a:cubicBezTo>
                    <a:pt x="10713" y="10548"/>
                    <a:pt x="10506" y="10341"/>
                    <a:pt x="10249" y="10341"/>
                  </a:cubicBezTo>
                  <a:lnTo>
                    <a:pt x="9147" y="10341"/>
                  </a:lnTo>
                  <a:lnTo>
                    <a:pt x="9147" y="5998"/>
                  </a:lnTo>
                  <a:lnTo>
                    <a:pt x="13778" y="875"/>
                  </a:lnTo>
                  <a:cubicBezTo>
                    <a:pt x="13944" y="692"/>
                    <a:pt x="13936" y="413"/>
                    <a:pt x="13762" y="238"/>
                  </a:cubicBezTo>
                  <a:lnTo>
                    <a:pt x="13726" y="202"/>
                  </a:lnTo>
                  <a:cubicBezTo>
                    <a:pt x="13636" y="112"/>
                    <a:pt x="13517" y="67"/>
                    <a:pt x="13399" y="67"/>
                  </a:cubicBezTo>
                  <a:cubicBezTo>
                    <a:pt x="13288" y="67"/>
                    <a:pt x="13177" y="106"/>
                    <a:pt x="13089" y="186"/>
                  </a:cubicBezTo>
                  <a:lnTo>
                    <a:pt x="9147" y="3742"/>
                  </a:lnTo>
                  <a:lnTo>
                    <a:pt x="9147" y="214"/>
                  </a:lnTo>
                  <a:cubicBezTo>
                    <a:pt x="9147" y="96"/>
                    <a:pt x="9052" y="1"/>
                    <a:pt x="8936" y="1"/>
                  </a:cubicBezTo>
                  <a:lnTo>
                    <a:pt x="7031" y="1"/>
                  </a:lnTo>
                  <a:cubicBezTo>
                    <a:pt x="7019" y="1"/>
                    <a:pt x="7008" y="5"/>
                    <a:pt x="7001" y="14"/>
                  </a:cubicBezTo>
                  <a:cubicBezTo>
                    <a:pt x="6816" y="189"/>
                    <a:pt x="6939" y="405"/>
                    <a:pt x="7112" y="405"/>
                  </a:cubicBezTo>
                  <a:lnTo>
                    <a:pt x="8159" y="405"/>
                  </a:lnTo>
                  <a:cubicBezTo>
                    <a:pt x="8482" y="405"/>
                    <a:pt x="8742" y="668"/>
                    <a:pt x="8742" y="989"/>
                  </a:cubicBezTo>
                  <a:lnTo>
                    <a:pt x="8742" y="4023"/>
                  </a:lnTo>
                  <a:cubicBezTo>
                    <a:pt x="8742" y="4035"/>
                    <a:pt x="8744" y="4046"/>
                    <a:pt x="8747" y="4059"/>
                  </a:cubicBezTo>
                  <a:lnTo>
                    <a:pt x="5979" y="6557"/>
                  </a:lnTo>
                  <a:cubicBezTo>
                    <a:pt x="5715" y="6593"/>
                    <a:pt x="5502" y="6716"/>
                    <a:pt x="5357" y="6912"/>
                  </a:cubicBezTo>
                  <a:lnTo>
                    <a:pt x="5045" y="7335"/>
                  </a:lnTo>
                  <a:lnTo>
                    <a:pt x="3075" y="10017"/>
                  </a:lnTo>
                  <a:lnTo>
                    <a:pt x="2804" y="10017"/>
                  </a:lnTo>
                  <a:lnTo>
                    <a:pt x="2804" y="989"/>
                  </a:lnTo>
                  <a:cubicBezTo>
                    <a:pt x="2804" y="780"/>
                    <a:pt x="2737" y="575"/>
                    <a:pt x="2614" y="405"/>
                  </a:cubicBezTo>
                  <a:lnTo>
                    <a:pt x="6302" y="405"/>
                  </a:lnTo>
                  <a:cubicBezTo>
                    <a:pt x="6303" y="405"/>
                    <a:pt x="6304" y="405"/>
                    <a:pt x="6305" y="405"/>
                  </a:cubicBezTo>
                  <a:cubicBezTo>
                    <a:pt x="6407" y="405"/>
                    <a:pt x="6495" y="331"/>
                    <a:pt x="6511" y="228"/>
                  </a:cubicBezTo>
                  <a:cubicBezTo>
                    <a:pt x="6527" y="107"/>
                    <a:pt x="6431"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50"/>
          <p:cNvGrpSpPr/>
          <p:nvPr/>
        </p:nvGrpSpPr>
        <p:grpSpPr>
          <a:xfrm>
            <a:off x="2687347" y="2730895"/>
            <a:ext cx="311198" cy="312459"/>
            <a:chOff x="2343380" y="2065891"/>
            <a:chExt cx="372737" cy="374247"/>
          </a:xfrm>
        </p:grpSpPr>
        <p:sp>
          <p:nvSpPr>
            <p:cNvPr id="1662" name="Google Shape;1662;p50"/>
            <p:cNvSpPr/>
            <p:nvPr/>
          </p:nvSpPr>
          <p:spPr>
            <a:xfrm>
              <a:off x="2349204" y="2151074"/>
              <a:ext cx="121585" cy="254091"/>
            </a:xfrm>
            <a:custGeom>
              <a:avLst/>
              <a:gdLst/>
              <a:ahLst/>
              <a:cxnLst/>
              <a:rect l="l" t="t" r="r" b="b"/>
              <a:pathLst>
                <a:path w="4509" h="9423" extrusionOk="0">
                  <a:moveTo>
                    <a:pt x="270" y="0"/>
                  </a:moveTo>
                  <a:cubicBezTo>
                    <a:pt x="121" y="0"/>
                    <a:pt x="0" y="121"/>
                    <a:pt x="0" y="271"/>
                  </a:cubicBezTo>
                  <a:lnTo>
                    <a:pt x="0" y="9152"/>
                  </a:lnTo>
                  <a:cubicBezTo>
                    <a:pt x="0" y="9302"/>
                    <a:pt x="121" y="9423"/>
                    <a:pt x="270" y="9423"/>
                  </a:cubicBezTo>
                  <a:lnTo>
                    <a:pt x="4508" y="9423"/>
                  </a:lnTo>
                  <a:lnTo>
                    <a:pt x="45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0"/>
            <p:cNvSpPr/>
            <p:nvPr/>
          </p:nvSpPr>
          <p:spPr>
            <a:xfrm>
              <a:off x="2435789" y="2354875"/>
              <a:ext cx="63395" cy="50290"/>
            </a:xfrm>
            <a:custGeom>
              <a:avLst/>
              <a:gdLst/>
              <a:ahLst/>
              <a:cxnLst/>
              <a:rect l="l" t="t" r="r" b="b"/>
              <a:pathLst>
                <a:path w="2351" h="1865" extrusionOk="0">
                  <a:moveTo>
                    <a:pt x="812" y="0"/>
                  </a:moveTo>
                  <a:cubicBezTo>
                    <a:pt x="364" y="0"/>
                    <a:pt x="1" y="363"/>
                    <a:pt x="1" y="811"/>
                  </a:cubicBezTo>
                  <a:lnTo>
                    <a:pt x="1" y="1053"/>
                  </a:lnTo>
                  <a:cubicBezTo>
                    <a:pt x="1" y="1502"/>
                    <a:pt x="364" y="1865"/>
                    <a:pt x="812" y="1865"/>
                  </a:cubicBezTo>
                  <a:lnTo>
                    <a:pt x="1541" y="1865"/>
                  </a:lnTo>
                  <a:cubicBezTo>
                    <a:pt x="1987" y="1863"/>
                    <a:pt x="2351" y="1500"/>
                    <a:pt x="2351" y="1053"/>
                  </a:cubicBezTo>
                  <a:lnTo>
                    <a:pt x="2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0"/>
            <p:cNvSpPr/>
            <p:nvPr/>
          </p:nvSpPr>
          <p:spPr>
            <a:xfrm>
              <a:off x="2435088" y="2109575"/>
              <a:ext cx="275906" cy="274531"/>
            </a:xfrm>
            <a:custGeom>
              <a:avLst/>
              <a:gdLst/>
              <a:ahLst/>
              <a:cxnLst/>
              <a:rect l="l" t="t" r="r" b="b"/>
              <a:pathLst>
                <a:path w="10232" h="10181" extrusionOk="0">
                  <a:moveTo>
                    <a:pt x="786" y="0"/>
                  </a:moveTo>
                  <a:cubicBezTo>
                    <a:pt x="352" y="0"/>
                    <a:pt x="1" y="352"/>
                    <a:pt x="1" y="787"/>
                  </a:cubicBezTo>
                  <a:lnTo>
                    <a:pt x="1" y="10181"/>
                  </a:lnTo>
                  <a:cubicBezTo>
                    <a:pt x="1" y="9747"/>
                    <a:pt x="352" y="9396"/>
                    <a:pt x="785" y="9396"/>
                  </a:cubicBezTo>
                  <a:cubicBezTo>
                    <a:pt x="786" y="9396"/>
                    <a:pt x="786" y="9396"/>
                    <a:pt x="787" y="9396"/>
                  </a:cubicBezTo>
                  <a:lnTo>
                    <a:pt x="9446" y="9396"/>
                  </a:lnTo>
                  <a:cubicBezTo>
                    <a:pt x="9880" y="9396"/>
                    <a:pt x="10231" y="9043"/>
                    <a:pt x="10231" y="8609"/>
                  </a:cubicBezTo>
                  <a:lnTo>
                    <a:pt x="10231" y="786"/>
                  </a:lnTo>
                  <a:cubicBezTo>
                    <a:pt x="10231" y="352"/>
                    <a:pt x="9878" y="0"/>
                    <a:pt x="9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0"/>
            <p:cNvSpPr/>
            <p:nvPr/>
          </p:nvSpPr>
          <p:spPr>
            <a:xfrm>
              <a:off x="2653477" y="2072363"/>
              <a:ext cx="22597" cy="93299"/>
            </a:xfrm>
            <a:custGeom>
              <a:avLst/>
              <a:gdLst/>
              <a:ahLst/>
              <a:cxnLst/>
              <a:rect l="l" t="t" r="r" b="b"/>
              <a:pathLst>
                <a:path w="838" h="3460" extrusionOk="0">
                  <a:moveTo>
                    <a:pt x="419" y="0"/>
                  </a:moveTo>
                  <a:cubicBezTo>
                    <a:pt x="187" y="0"/>
                    <a:pt x="0" y="188"/>
                    <a:pt x="0" y="420"/>
                  </a:cubicBezTo>
                  <a:lnTo>
                    <a:pt x="0" y="3459"/>
                  </a:lnTo>
                  <a:lnTo>
                    <a:pt x="837" y="3459"/>
                  </a:lnTo>
                  <a:lnTo>
                    <a:pt x="837" y="420"/>
                  </a:lnTo>
                  <a:cubicBezTo>
                    <a:pt x="837" y="188"/>
                    <a:pt x="650" y="0"/>
                    <a:pt x="4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0"/>
            <p:cNvSpPr/>
            <p:nvPr/>
          </p:nvSpPr>
          <p:spPr>
            <a:xfrm>
              <a:off x="2619232" y="2102321"/>
              <a:ext cx="91789" cy="320317"/>
            </a:xfrm>
            <a:custGeom>
              <a:avLst/>
              <a:gdLst/>
              <a:ahLst/>
              <a:cxnLst/>
              <a:rect l="l" t="t" r="r" b="b"/>
              <a:pathLst>
                <a:path w="3404" h="11879" extrusionOk="0">
                  <a:moveTo>
                    <a:pt x="811" y="0"/>
                  </a:moveTo>
                  <a:cubicBezTo>
                    <a:pt x="364" y="0"/>
                    <a:pt x="1" y="362"/>
                    <a:pt x="1" y="810"/>
                  </a:cubicBezTo>
                  <a:lnTo>
                    <a:pt x="1" y="11069"/>
                  </a:lnTo>
                  <a:cubicBezTo>
                    <a:pt x="1" y="11516"/>
                    <a:pt x="364" y="11879"/>
                    <a:pt x="811" y="11879"/>
                  </a:cubicBezTo>
                  <a:lnTo>
                    <a:pt x="2593" y="11879"/>
                  </a:lnTo>
                  <a:cubicBezTo>
                    <a:pt x="3041" y="11879"/>
                    <a:pt x="3404" y="11516"/>
                    <a:pt x="3404" y="11069"/>
                  </a:cubicBezTo>
                  <a:lnTo>
                    <a:pt x="3404" y="810"/>
                  </a:lnTo>
                  <a:cubicBezTo>
                    <a:pt x="3404" y="363"/>
                    <a:pt x="3041" y="0"/>
                    <a:pt x="2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0"/>
            <p:cNvSpPr/>
            <p:nvPr/>
          </p:nvSpPr>
          <p:spPr>
            <a:xfrm>
              <a:off x="2674833" y="2102321"/>
              <a:ext cx="36160" cy="320290"/>
            </a:xfrm>
            <a:custGeom>
              <a:avLst/>
              <a:gdLst/>
              <a:ahLst/>
              <a:cxnLst/>
              <a:rect l="l" t="t" r="r" b="b"/>
              <a:pathLst>
                <a:path w="1341" h="11878" extrusionOk="0">
                  <a:moveTo>
                    <a:pt x="1" y="0"/>
                  </a:moveTo>
                  <a:cubicBezTo>
                    <a:pt x="428" y="0"/>
                    <a:pt x="774" y="352"/>
                    <a:pt x="774" y="785"/>
                  </a:cubicBezTo>
                  <a:lnTo>
                    <a:pt x="774" y="11092"/>
                  </a:lnTo>
                  <a:cubicBezTo>
                    <a:pt x="774" y="11526"/>
                    <a:pt x="428" y="11877"/>
                    <a:pt x="1" y="11877"/>
                  </a:cubicBezTo>
                  <a:lnTo>
                    <a:pt x="555" y="11877"/>
                  </a:lnTo>
                  <a:cubicBezTo>
                    <a:pt x="989" y="11877"/>
                    <a:pt x="1340" y="11526"/>
                    <a:pt x="1340" y="11092"/>
                  </a:cubicBezTo>
                  <a:lnTo>
                    <a:pt x="1340" y="785"/>
                  </a:lnTo>
                  <a:cubicBezTo>
                    <a:pt x="1340" y="352"/>
                    <a:pt x="989" y="0"/>
                    <a:pt x="555"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0"/>
            <p:cNvSpPr/>
            <p:nvPr/>
          </p:nvSpPr>
          <p:spPr>
            <a:xfrm>
              <a:off x="2619232" y="2377472"/>
              <a:ext cx="91789" cy="45166"/>
            </a:xfrm>
            <a:custGeom>
              <a:avLst/>
              <a:gdLst/>
              <a:ahLst/>
              <a:cxnLst/>
              <a:rect l="l" t="t" r="r" b="b"/>
              <a:pathLst>
                <a:path w="3404" h="1675" extrusionOk="0">
                  <a:moveTo>
                    <a:pt x="811" y="1"/>
                  </a:moveTo>
                  <a:cubicBezTo>
                    <a:pt x="364" y="1"/>
                    <a:pt x="1" y="362"/>
                    <a:pt x="1" y="810"/>
                  </a:cubicBezTo>
                  <a:lnTo>
                    <a:pt x="1" y="865"/>
                  </a:lnTo>
                  <a:cubicBezTo>
                    <a:pt x="1" y="1312"/>
                    <a:pt x="364" y="1675"/>
                    <a:pt x="811" y="1675"/>
                  </a:cubicBezTo>
                  <a:lnTo>
                    <a:pt x="2593" y="1675"/>
                  </a:lnTo>
                  <a:cubicBezTo>
                    <a:pt x="3041" y="1675"/>
                    <a:pt x="3404" y="1312"/>
                    <a:pt x="3404" y="865"/>
                  </a:cubicBezTo>
                  <a:lnTo>
                    <a:pt x="3404" y="810"/>
                  </a:lnTo>
                  <a:cubicBezTo>
                    <a:pt x="3404" y="362"/>
                    <a:pt x="3041" y="1"/>
                    <a:pt x="2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0"/>
            <p:cNvSpPr/>
            <p:nvPr/>
          </p:nvSpPr>
          <p:spPr>
            <a:xfrm>
              <a:off x="2653477" y="2399314"/>
              <a:ext cx="22597" cy="35351"/>
            </a:xfrm>
            <a:custGeom>
              <a:avLst/>
              <a:gdLst/>
              <a:ahLst/>
              <a:cxnLst/>
              <a:rect l="l" t="t" r="r" b="b"/>
              <a:pathLst>
                <a:path w="838" h="1311" extrusionOk="0">
                  <a:moveTo>
                    <a:pt x="0" y="0"/>
                  </a:moveTo>
                  <a:lnTo>
                    <a:pt x="0" y="891"/>
                  </a:lnTo>
                  <a:cubicBezTo>
                    <a:pt x="0" y="1125"/>
                    <a:pt x="190" y="1310"/>
                    <a:pt x="417" y="1310"/>
                  </a:cubicBezTo>
                  <a:cubicBezTo>
                    <a:pt x="433" y="1310"/>
                    <a:pt x="449" y="1309"/>
                    <a:pt x="466" y="1307"/>
                  </a:cubicBezTo>
                  <a:cubicBezTo>
                    <a:pt x="680" y="1284"/>
                    <a:pt x="837" y="1095"/>
                    <a:pt x="837" y="879"/>
                  </a:cubicBezTo>
                  <a:lnTo>
                    <a:pt x="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0"/>
            <p:cNvSpPr/>
            <p:nvPr/>
          </p:nvSpPr>
          <p:spPr>
            <a:xfrm>
              <a:off x="2637541" y="2393489"/>
              <a:ext cx="54955" cy="10948"/>
            </a:xfrm>
            <a:custGeom>
              <a:avLst/>
              <a:gdLst/>
              <a:ahLst/>
              <a:cxnLst/>
              <a:rect l="l" t="t" r="r" b="b"/>
              <a:pathLst>
                <a:path w="2038" h="406" extrusionOk="0">
                  <a:moveTo>
                    <a:pt x="1834" y="0"/>
                  </a:moveTo>
                  <a:cubicBezTo>
                    <a:pt x="1832" y="0"/>
                    <a:pt x="1831" y="0"/>
                    <a:pt x="1829" y="0"/>
                  </a:cubicBezTo>
                  <a:lnTo>
                    <a:pt x="209" y="0"/>
                  </a:lnTo>
                  <a:cubicBezTo>
                    <a:pt x="208" y="0"/>
                    <a:pt x="206" y="0"/>
                    <a:pt x="204" y="0"/>
                  </a:cubicBezTo>
                  <a:cubicBezTo>
                    <a:pt x="93" y="0"/>
                    <a:pt x="0" y="91"/>
                    <a:pt x="2" y="204"/>
                  </a:cubicBezTo>
                  <a:cubicBezTo>
                    <a:pt x="2" y="315"/>
                    <a:pt x="93" y="405"/>
                    <a:pt x="203" y="405"/>
                  </a:cubicBezTo>
                  <a:cubicBezTo>
                    <a:pt x="206" y="405"/>
                    <a:pt x="208" y="405"/>
                    <a:pt x="211" y="405"/>
                  </a:cubicBezTo>
                  <a:lnTo>
                    <a:pt x="1827" y="405"/>
                  </a:lnTo>
                  <a:cubicBezTo>
                    <a:pt x="1829" y="405"/>
                    <a:pt x="1831" y="405"/>
                    <a:pt x="1833" y="405"/>
                  </a:cubicBezTo>
                  <a:cubicBezTo>
                    <a:pt x="1945" y="405"/>
                    <a:pt x="2036" y="316"/>
                    <a:pt x="2036" y="204"/>
                  </a:cubicBezTo>
                  <a:cubicBezTo>
                    <a:pt x="2038" y="90"/>
                    <a:pt x="1945" y="0"/>
                    <a:pt x="1834" y="0"/>
                  </a:cubicBezTo>
                  <a:close/>
                </a:path>
              </a:pathLst>
            </a:custGeom>
            <a:solidFill>
              <a:srgbClr val="96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0"/>
            <p:cNvSpPr/>
            <p:nvPr/>
          </p:nvSpPr>
          <p:spPr>
            <a:xfrm>
              <a:off x="2343380" y="2065891"/>
              <a:ext cx="372737" cy="374247"/>
            </a:xfrm>
            <a:custGeom>
              <a:avLst/>
              <a:gdLst/>
              <a:ahLst/>
              <a:cxnLst/>
              <a:rect l="l" t="t" r="r" b="b"/>
              <a:pathLst>
                <a:path w="13823" h="13879" extrusionOk="0">
                  <a:moveTo>
                    <a:pt x="11931" y="439"/>
                  </a:moveTo>
                  <a:cubicBezTo>
                    <a:pt x="11942" y="439"/>
                    <a:pt x="11953" y="440"/>
                    <a:pt x="11964" y="442"/>
                  </a:cubicBezTo>
                  <a:cubicBezTo>
                    <a:pt x="12071" y="461"/>
                    <a:pt x="12150" y="554"/>
                    <a:pt x="12148" y="664"/>
                  </a:cubicBezTo>
                  <a:lnTo>
                    <a:pt x="12148" y="1135"/>
                  </a:lnTo>
                  <a:lnTo>
                    <a:pt x="11716" y="1135"/>
                  </a:lnTo>
                  <a:lnTo>
                    <a:pt x="11716" y="657"/>
                  </a:lnTo>
                  <a:cubicBezTo>
                    <a:pt x="11715" y="535"/>
                    <a:pt x="11814" y="439"/>
                    <a:pt x="11931" y="439"/>
                  </a:cubicBezTo>
                  <a:close/>
                  <a:moveTo>
                    <a:pt x="12833" y="1540"/>
                  </a:moveTo>
                  <a:cubicBezTo>
                    <a:pt x="13156" y="1540"/>
                    <a:pt x="13416" y="1802"/>
                    <a:pt x="13416" y="2123"/>
                  </a:cubicBezTo>
                  <a:lnTo>
                    <a:pt x="13416" y="5656"/>
                  </a:lnTo>
                  <a:lnTo>
                    <a:pt x="12257" y="6823"/>
                  </a:lnTo>
                  <a:lnTo>
                    <a:pt x="12257" y="5800"/>
                  </a:lnTo>
                  <a:lnTo>
                    <a:pt x="12759" y="4794"/>
                  </a:lnTo>
                  <a:cubicBezTo>
                    <a:pt x="12813" y="4685"/>
                    <a:pt x="12759" y="4554"/>
                    <a:pt x="12646" y="4513"/>
                  </a:cubicBezTo>
                  <a:cubicBezTo>
                    <a:pt x="12624" y="4506"/>
                    <a:pt x="12602" y="4503"/>
                    <a:pt x="12580" y="4503"/>
                  </a:cubicBezTo>
                  <a:cubicBezTo>
                    <a:pt x="12502" y="4503"/>
                    <a:pt x="12428" y="4547"/>
                    <a:pt x="12393" y="4622"/>
                  </a:cubicBezTo>
                  <a:lnTo>
                    <a:pt x="12257" y="4895"/>
                  </a:lnTo>
                  <a:lnTo>
                    <a:pt x="12257" y="4188"/>
                  </a:lnTo>
                  <a:cubicBezTo>
                    <a:pt x="12258" y="4084"/>
                    <a:pt x="12182" y="3995"/>
                    <a:pt x="12079" y="3980"/>
                  </a:cubicBezTo>
                  <a:cubicBezTo>
                    <a:pt x="12070" y="3979"/>
                    <a:pt x="12061" y="3979"/>
                    <a:pt x="12053" y="3979"/>
                  </a:cubicBezTo>
                  <a:cubicBezTo>
                    <a:pt x="11943" y="3979"/>
                    <a:pt x="11850" y="4067"/>
                    <a:pt x="11850" y="4181"/>
                  </a:cubicBezTo>
                  <a:lnTo>
                    <a:pt x="11850" y="5077"/>
                  </a:lnTo>
                  <a:lnTo>
                    <a:pt x="11702" y="4852"/>
                  </a:lnTo>
                  <a:cubicBezTo>
                    <a:pt x="11662" y="4791"/>
                    <a:pt x="11596" y="4757"/>
                    <a:pt x="11528" y="4757"/>
                  </a:cubicBezTo>
                  <a:cubicBezTo>
                    <a:pt x="11504" y="4757"/>
                    <a:pt x="11479" y="4761"/>
                    <a:pt x="11455" y="4770"/>
                  </a:cubicBezTo>
                  <a:cubicBezTo>
                    <a:pt x="11334" y="4816"/>
                    <a:pt x="11288" y="4963"/>
                    <a:pt x="11360" y="5071"/>
                  </a:cubicBezTo>
                  <a:lnTo>
                    <a:pt x="11850" y="5807"/>
                  </a:lnTo>
                  <a:lnTo>
                    <a:pt x="11850" y="7236"/>
                  </a:lnTo>
                  <a:lnTo>
                    <a:pt x="11445" y="7641"/>
                  </a:lnTo>
                  <a:lnTo>
                    <a:pt x="10420" y="7641"/>
                  </a:lnTo>
                  <a:lnTo>
                    <a:pt x="10420" y="2125"/>
                  </a:lnTo>
                  <a:cubicBezTo>
                    <a:pt x="10421" y="1802"/>
                    <a:pt x="10682" y="1540"/>
                    <a:pt x="11005" y="1540"/>
                  </a:cubicBezTo>
                  <a:close/>
                  <a:moveTo>
                    <a:pt x="13416" y="6234"/>
                  </a:moveTo>
                  <a:lnTo>
                    <a:pt x="13416" y="11559"/>
                  </a:lnTo>
                  <a:cubicBezTo>
                    <a:pt x="13248" y="11433"/>
                    <a:pt x="13043" y="11367"/>
                    <a:pt x="12834" y="11367"/>
                  </a:cubicBezTo>
                  <a:lnTo>
                    <a:pt x="11003" y="11367"/>
                  </a:lnTo>
                  <a:cubicBezTo>
                    <a:pt x="10793" y="11367"/>
                    <a:pt x="10590" y="11433"/>
                    <a:pt x="10421" y="11559"/>
                  </a:cubicBezTo>
                  <a:lnTo>
                    <a:pt x="10421" y="8046"/>
                  </a:lnTo>
                  <a:lnTo>
                    <a:pt x="11526" y="8046"/>
                  </a:lnTo>
                  <a:cubicBezTo>
                    <a:pt x="11579" y="8046"/>
                    <a:pt x="11631" y="8025"/>
                    <a:pt x="11669" y="7987"/>
                  </a:cubicBezTo>
                  <a:lnTo>
                    <a:pt x="13416" y="6234"/>
                  </a:lnTo>
                  <a:close/>
                  <a:moveTo>
                    <a:pt x="5561" y="11232"/>
                  </a:moveTo>
                  <a:lnTo>
                    <a:pt x="5561" y="11812"/>
                  </a:lnTo>
                  <a:cubicBezTo>
                    <a:pt x="5561" y="12132"/>
                    <a:pt x="5301" y="12391"/>
                    <a:pt x="4981" y="12391"/>
                  </a:cubicBezTo>
                  <a:lnTo>
                    <a:pt x="4198" y="12391"/>
                  </a:lnTo>
                  <a:cubicBezTo>
                    <a:pt x="3857" y="12391"/>
                    <a:pt x="3589" y="12098"/>
                    <a:pt x="3621" y="11757"/>
                  </a:cubicBezTo>
                  <a:cubicBezTo>
                    <a:pt x="3648" y="11456"/>
                    <a:pt x="3910" y="11232"/>
                    <a:pt x="4213" y="11232"/>
                  </a:cubicBezTo>
                  <a:close/>
                  <a:moveTo>
                    <a:pt x="3212" y="9069"/>
                  </a:moveTo>
                  <a:lnTo>
                    <a:pt x="3212" y="11808"/>
                  </a:lnTo>
                  <a:cubicBezTo>
                    <a:pt x="3212" y="12018"/>
                    <a:pt x="3279" y="12223"/>
                    <a:pt x="3403" y="12393"/>
                  </a:cubicBezTo>
                  <a:lnTo>
                    <a:pt x="491" y="12393"/>
                  </a:lnTo>
                  <a:cubicBezTo>
                    <a:pt x="458" y="12393"/>
                    <a:pt x="432" y="12365"/>
                    <a:pt x="432" y="12332"/>
                  </a:cubicBezTo>
                  <a:lnTo>
                    <a:pt x="432" y="10935"/>
                  </a:lnTo>
                  <a:lnTo>
                    <a:pt x="1274" y="10935"/>
                  </a:lnTo>
                  <a:cubicBezTo>
                    <a:pt x="1327" y="10935"/>
                    <a:pt x="1379" y="10913"/>
                    <a:pt x="1416" y="10874"/>
                  </a:cubicBezTo>
                  <a:lnTo>
                    <a:pt x="3212" y="9069"/>
                  </a:lnTo>
                  <a:close/>
                  <a:moveTo>
                    <a:pt x="12860" y="11772"/>
                  </a:moveTo>
                  <a:cubicBezTo>
                    <a:pt x="13183" y="11772"/>
                    <a:pt x="13444" y="12033"/>
                    <a:pt x="13444" y="12355"/>
                  </a:cubicBezTo>
                  <a:lnTo>
                    <a:pt x="13444" y="12456"/>
                  </a:lnTo>
                  <a:cubicBezTo>
                    <a:pt x="13444" y="12779"/>
                    <a:pt x="13183" y="13040"/>
                    <a:pt x="12860" y="13040"/>
                  </a:cubicBezTo>
                  <a:lnTo>
                    <a:pt x="12860" y="13041"/>
                  </a:lnTo>
                  <a:lnTo>
                    <a:pt x="12553" y="13041"/>
                  </a:lnTo>
                  <a:lnTo>
                    <a:pt x="12553" y="12554"/>
                  </a:lnTo>
                  <a:lnTo>
                    <a:pt x="12733" y="12554"/>
                  </a:lnTo>
                  <a:cubicBezTo>
                    <a:pt x="12735" y="12554"/>
                    <a:pt x="12736" y="12554"/>
                    <a:pt x="12737" y="12554"/>
                  </a:cubicBezTo>
                  <a:cubicBezTo>
                    <a:pt x="12799" y="12554"/>
                    <a:pt x="12855" y="12521"/>
                    <a:pt x="12886" y="12469"/>
                  </a:cubicBezTo>
                  <a:cubicBezTo>
                    <a:pt x="12978" y="12311"/>
                    <a:pt x="12867" y="12149"/>
                    <a:pt x="12718" y="12149"/>
                  </a:cubicBezTo>
                  <a:lnTo>
                    <a:pt x="11133" y="12149"/>
                  </a:lnTo>
                  <a:cubicBezTo>
                    <a:pt x="11131" y="12149"/>
                    <a:pt x="11130" y="12149"/>
                    <a:pt x="11129" y="12149"/>
                  </a:cubicBezTo>
                  <a:cubicBezTo>
                    <a:pt x="11067" y="12149"/>
                    <a:pt x="11011" y="12182"/>
                    <a:pt x="10979" y="12234"/>
                  </a:cubicBezTo>
                  <a:cubicBezTo>
                    <a:pt x="10886" y="12393"/>
                    <a:pt x="10999" y="12554"/>
                    <a:pt x="11149" y="12554"/>
                  </a:cubicBezTo>
                  <a:lnTo>
                    <a:pt x="11311" y="12554"/>
                  </a:lnTo>
                  <a:lnTo>
                    <a:pt x="11311" y="13041"/>
                  </a:lnTo>
                  <a:lnTo>
                    <a:pt x="11005" y="13041"/>
                  </a:lnTo>
                  <a:cubicBezTo>
                    <a:pt x="10682" y="13041"/>
                    <a:pt x="10421" y="12779"/>
                    <a:pt x="10421" y="12456"/>
                  </a:cubicBezTo>
                  <a:lnTo>
                    <a:pt x="10421" y="12355"/>
                  </a:lnTo>
                  <a:cubicBezTo>
                    <a:pt x="10421" y="12033"/>
                    <a:pt x="10682" y="11772"/>
                    <a:pt x="11005" y="11772"/>
                  </a:cubicBezTo>
                  <a:close/>
                  <a:moveTo>
                    <a:pt x="12148" y="12554"/>
                  </a:moveTo>
                  <a:lnTo>
                    <a:pt x="12148" y="13243"/>
                  </a:lnTo>
                  <a:cubicBezTo>
                    <a:pt x="12148" y="13364"/>
                    <a:pt x="12050" y="13460"/>
                    <a:pt x="11933" y="13460"/>
                  </a:cubicBezTo>
                  <a:cubicBezTo>
                    <a:pt x="11923" y="13460"/>
                    <a:pt x="11912" y="13459"/>
                    <a:pt x="11901" y="13458"/>
                  </a:cubicBezTo>
                  <a:cubicBezTo>
                    <a:pt x="11793" y="13439"/>
                    <a:pt x="11715" y="13345"/>
                    <a:pt x="11716" y="13236"/>
                  </a:cubicBezTo>
                  <a:lnTo>
                    <a:pt x="11716" y="12554"/>
                  </a:lnTo>
                  <a:close/>
                  <a:moveTo>
                    <a:pt x="11931" y="0"/>
                  </a:moveTo>
                  <a:cubicBezTo>
                    <a:pt x="11590" y="0"/>
                    <a:pt x="11311" y="288"/>
                    <a:pt x="11311" y="641"/>
                  </a:cubicBezTo>
                  <a:lnTo>
                    <a:pt x="11311" y="1135"/>
                  </a:lnTo>
                  <a:lnTo>
                    <a:pt x="11017" y="1135"/>
                  </a:lnTo>
                  <a:cubicBezTo>
                    <a:pt x="10765" y="1135"/>
                    <a:pt x="10525" y="1233"/>
                    <a:pt x="10345" y="1407"/>
                  </a:cubicBezTo>
                  <a:cubicBezTo>
                    <a:pt x="10333" y="1406"/>
                    <a:pt x="10322" y="1404"/>
                    <a:pt x="10310" y="1404"/>
                  </a:cubicBezTo>
                  <a:lnTo>
                    <a:pt x="4201" y="1404"/>
                  </a:lnTo>
                  <a:cubicBezTo>
                    <a:pt x="3655" y="1404"/>
                    <a:pt x="3213" y="1847"/>
                    <a:pt x="3213" y="2393"/>
                  </a:cubicBezTo>
                  <a:lnTo>
                    <a:pt x="3213" y="2970"/>
                  </a:lnTo>
                  <a:lnTo>
                    <a:pt x="464" y="2970"/>
                  </a:lnTo>
                  <a:cubicBezTo>
                    <a:pt x="208" y="2970"/>
                    <a:pt x="0" y="3178"/>
                    <a:pt x="0" y="3434"/>
                  </a:cubicBezTo>
                  <a:lnTo>
                    <a:pt x="0" y="12332"/>
                  </a:lnTo>
                  <a:cubicBezTo>
                    <a:pt x="0" y="12589"/>
                    <a:pt x="208" y="12796"/>
                    <a:pt x="464" y="12796"/>
                  </a:cubicBezTo>
                  <a:lnTo>
                    <a:pt x="4978" y="12796"/>
                  </a:lnTo>
                  <a:cubicBezTo>
                    <a:pt x="5524" y="12796"/>
                    <a:pt x="5966" y="12354"/>
                    <a:pt x="5966" y="11808"/>
                  </a:cubicBezTo>
                  <a:lnTo>
                    <a:pt x="5966" y="11232"/>
                  </a:lnTo>
                  <a:lnTo>
                    <a:pt x="9558" y="11232"/>
                  </a:lnTo>
                  <a:cubicBezTo>
                    <a:pt x="9559" y="11232"/>
                    <a:pt x="9560" y="11232"/>
                    <a:pt x="9561" y="11232"/>
                  </a:cubicBezTo>
                  <a:cubicBezTo>
                    <a:pt x="9663" y="11232"/>
                    <a:pt x="9751" y="11156"/>
                    <a:pt x="9767" y="11053"/>
                  </a:cubicBezTo>
                  <a:cubicBezTo>
                    <a:pt x="9781" y="10933"/>
                    <a:pt x="9688" y="10827"/>
                    <a:pt x="9567" y="10825"/>
                  </a:cubicBezTo>
                  <a:lnTo>
                    <a:pt x="4200" y="10825"/>
                  </a:lnTo>
                  <a:cubicBezTo>
                    <a:pt x="3991" y="10825"/>
                    <a:pt x="3786" y="10893"/>
                    <a:pt x="3618" y="11017"/>
                  </a:cubicBezTo>
                  <a:lnTo>
                    <a:pt x="3618" y="6826"/>
                  </a:lnTo>
                  <a:lnTo>
                    <a:pt x="4410" y="6033"/>
                  </a:lnTo>
                  <a:lnTo>
                    <a:pt x="6260" y="7883"/>
                  </a:lnTo>
                  <a:lnTo>
                    <a:pt x="5540" y="9326"/>
                  </a:lnTo>
                  <a:cubicBezTo>
                    <a:pt x="5498" y="9425"/>
                    <a:pt x="5540" y="9540"/>
                    <a:pt x="5636" y="9588"/>
                  </a:cubicBezTo>
                  <a:cubicBezTo>
                    <a:pt x="5665" y="9602"/>
                    <a:pt x="5696" y="9609"/>
                    <a:pt x="5726" y="9609"/>
                  </a:cubicBezTo>
                  <a:cubicBezTo>
                    <a:pt x="5797" y="9609"/>
                    <a:pt x="5865" y="9571"/>
                    <a:pt x="5903" y="9506"/>
                  </a:cubicBezTo>
                  <a:lnTo>
                    <a:pt x="6471" y="8372"/>
                  </a:lnTo>
                  <a:lnTo>
                    <a:pt x="6839" y="9480"/>
                  </a:lnTo>
                  <a:cubicBezTo>
                    <a:pt x="6868" y="9562"/>
                    <a:pt x="6945" y="9618"/>
                    <a:pt x="7032" y="9618"/>
                  </a:cubicBezTo>
                  <a:cubicBezTo>
                    <a:pt x="7054" y="9618"/>
                    <a:pt x="7076" y="9615"/>
                    <a:pt x="7096" y="9608"/>
                  </a:cubicBezTo>
                  <a:cubicBezTo>
                    <a:pt x="7202" y="9572"/>
                    <a:pt x="7260" y="9458"/>
                    <a:pt x="7224" y="9351"/>
                  </a:cubicBezTo>
                  <a:lnTo>
                    <a:pt x="6906" y="8395"/>
                  </a:lnTo>
                  <a:lnTo>
                    <a:pt x="6906" y="8395"/>
                  </a:lnTo>
                  <a:lnTo>
                    <a:pt x="7434" y="8792"/>
                  </a:lnTo>
                  <a:cubicBezTo>
                    <a:pt x="7471" y="8819"/>
                    <a:pt x="7513" y="8832"/>
                    <a:pt x="7555" y="8832"/>
                  </a:cubicBezTo>
                  <a:cubicBezTo>
                    <a:pt x="7627" y="8832"/>
                    <a:pt x="7698" y="8794"/>
                    <a:pt x="7735" y="8725"/>
                  </a:cubicBezTo>
                  <a:cubicBezTo>
                    <a:pt x="7780" y="8640"/>
                    <a:pt x="7748" y="8522"/>
                    <a:pt x="7672" y="8464"/>
                  </a:cubicBezTo>
                  <a:lnTo>
                    <a:pt x="7115" y="8046"/>
                  </a:lnTo>
                  <a:lnTo>
                    <a:pt x="8073" y="8046"/>
                  </a:lnTo>
                  <a:cubicBezTo>
                    <a:pt x="8074" y="8046"/>
                    <a:pt x="8075" y="8046"/>
                    <a:pt x="8076" y="8046"/>
                  </a:cubicBezTo>
                  <a:cubicBezTo>
                    <a:pt x="8178" y="8046"/>
                    <a:pt x="8266" y="7970"/>
                    <a:pt x="8282" y="7869"/>
                  </a:cubicBezTo>
                  <a:cubicBezTo>
                    <a:pt x="8296" y="7748"/>
                    <a:pt x="8202" y="7641"/>
                    <a:pt x="8080" y="7641"/>
                  </a:cubicBezTo>
                  <a:lnTo>
                    <a:pt x="6587" y="7641"/>
                  </a:lnTo>
                  <a:lnTo>
                    <a:pt x="6139" y="7193"/>
                  </a:lnTo>
                  <a:lnTo>
                    <a:pt x="6717" y="6616"/>
                  </a:lnTo>
                  <a:lnTo>
                    <a:pt x="9378" y="6616"/>
                  </a:lnTo>
                  <a:cubicBezTo>
                    <a:pt x="9379" y="6616"/>
                    <a:pt x="9380" y="6616"/>
                    <a:pt x="9381" y="6616"/>
                  </a:cubicBezTo>
                  <a:cubicBezTo>
                    <a:pt x="9483" y="6616"/>
                    <a:pt x="9571" y="6540"/>
                    <a:pt x="9587" y="6438"/>
                  </a:cubicBezTo>
                  <a:cubicBezTo>
                    <a:pt x="9601" y="6317"/>
                    <a:pt x="9508" y="6211"/>
                    <a:pt x="9385" y="6211"/>
                  </a:cubicBezTo>
                  <a:lnTo>
                    <a:pt x="7936" y="6211"/>
                  </a:lnTo>
                  <a:lnTo>
                    <a:pt x="8251" y="5895"/>
                  </a:lnTo>
                  <a:cubicBezTo>
                    <a:pt x="8328" y="5814"/>
                    <a:pt x="8326" y="5686"/>
                    <a:pt x="8247" y="5607"/>
                  </a:cubicBezTo>
                  <a:cubicBezTo>
                    <a:pt x="8207" y="5567"/>
                    <a:pt x="8154" y="5546"/>
                    <a:pt x="8101" y="5546"/>
                  </a:cubicBezTo>
                  <a:cubicBezTo>
                    <a:pt x="8050" y="5546"/>
                    <a:pt x="7999" y="5565"/>
                    <a:pt x="7959" y="5603"/>
                  </a:cubicBezTo>
                  <a:lnTo>
                    <a:pt x="7352" y="6211"/>
                  </a:lnTo>
                  <a:lnTo>
                    <a:pt x="6636" y="6211"/>
                  </a:lnTo>
                  <a:cubicBezTo>
                    <a:pt x="6581" y="6211"/>
                    <a:pt x="6530" y="6232"/>
                    <a:pt x="6491" y="6271"/>
                  </a:cubicBezTo>
                  <a:lnTo>
                    <a:pt x="5835" y="6925"/>
                  </a:lnTo>
                  <a:lnTo>
                    <a:pt x="4659" y="5748"/>
                  </a:lnTo>
                  <a:lnTo>
                    <a:pt x="5521" y="4887"/>
                  </a:lnTo>
                  <a:lnTo>
                    <a:pt x="7289" y="4887"/>
                  </a:lnTo>
                  <a:cubicBezTo>
                    <a:pt x="7289" y="4887"/>
                    <a:pt x="7289" y="4907"/>
                    <a:pt x="7290" y="4914"/>
                  </a:cubicBezTo>
                  <a:lnTo>
                    <a:pt x="7290" y="4887"/>
                  </a:lnTo>
                  <a:lnTo>
                    <a:pt x="8075" y="4887"/>
                  </a:lnTo>
                  <a:cubicBezTo>
                    <a:pt x="8075" y="4887"/>
                    <a:pt x="8090" y="4888"/>
                    <a:pt x="8109" y="4888"/>
                  </a:cubicBezTo>
                  <a:cubicBezTo>
                    <a:pt x="8135" y="4888"/>
                    <a:pt x="8169" y="4885"/>
                    <a:pt x="8188" y="4872"/>
                  </a:cubicBezTo>
                  <a:lnTo>
                    <a:pt x="8975" y="4349"/>
                  </a:lnTo>
                  <a:cubicBezTo>
                    <a:pt x="9067" y="4287"/>
                    <a:pt x="9093" y="4160"/>
                    <a:pt x="9029" y="4068"/>
                  </a:cubicBezTo>
                  <a:cubicBezTo>
                    <a:pt x="8990" y="4009"/>
                    <a:pt x="8926" y="3978"/>
                    <a:pt x="8862" y="3978"/>
                  </a:cubicBezTo>
                  <a:cubicBezTo>
                    <a:pt x="8823" y="3978"/>
                    <a:pt x="8784" y="3989"/>
                    <a:pt x="8750" y="4012"/>
                  </a:cubicBezTo>
                  <a:lnTo>
                    <a:pt x="8014" y="4509"/>
                  </a:lnTo>
                  <a:lnTo>
                    <a:pt x="7617" y="4509"/>
                  </a:lnTo>
                  <a:lnTo>
                    <a:pt x="8257" y="3223"/>
                  </a:lnTo>
                  <a:cubicBezTo>
                    <a:pt x="8299" y="3123"/>
                    <a:pt x="8257" y="3008"/>
                    <a:pt x="8161" y="2960"/>
                  </a:cubicBezTo>
                  <a:cubicBezTo>
                    <a:pt x="8132" y="2946"/>
                    <a:pt x="8101" y="2939"/>
                    <a:pt x="8071" y="2939"/>
                  </a:cubicBezTo>
                  <a:cubicBezTo>
                    <a:pt x="8000" y="2939"/>
                    <a:pt x="7931" y="2977"/>
                    <a:pt x="7894" y="3042"/>
                  </a:cubicBezTo>
                  <a:lnTo>
                    <a:pt x="7326" y="4176"/>
                  </a:lnTo>
                  <a:lnTo>
                    <a:pt x="6957" y="3068"/>
                  </a:lnTo>
                  <a:cubicBezTo>
                    <a:pt x="6929" y="2983"/>
                    <a:pt x="6850" y="2929"/>
                    <a:pt x="6766" y="2929"/>
                  </a:cubicBezTo>
                  <a:cubicBezTo>
                    <a:pt x="6744" y="2929"/>
                    <a:pt x="6723" y="2933"/>
                    <a:pt x="6701" y="2940"/>
                  </a:cubicBezTo>
                  <a:cubicBezTo>
                    <a:pt x="6594" y="2976"/>
                    <a:pt x="6538" y="3090"/>
                    <a:pt x="6573" y="3197"/>
                  </a:cubicBezTo>
                  <a:lnTo>
                    <a:pt x="6893" y="4153"/>
                  </a:lnTo>
                  <a:lnTo>
                    <a:pt x="6362" y="3756"/>
                  </a:lnTo>
                  <a:cubicBezTo>
                    <a:pt x="6326" y="3729"/>
                    <a:pt x="6284" y="3716"/>
                    <a:pt x="6242" y="3716"/>
                  </a:cubicBezTo>
                  <a:cubicBezTo>
                    <a:pt x="6180" y="3716"/>
                    <a:pt x="6119" y="3744"/>
                    <a:pt x="6079" y="3797"/>
                  </a:cubicBezTo>
                  <a:cubicBezTo>
                    <a:pt x="6012" y="3887"/>
                    <a:pt x="6030" y="4014"/>
                    <a:pt x="6119" y="4080"/>
                  </a:cubicBezTo>
                  <a:lnTo>
                    <a:pt x="6682" y="4509"/>
                  </a:lnTo>
                  <a:lnTo>
                    <a:pt x="5455" y="4509"/>
                  </a:lnTo>
                  <a:cubicBezTo>
                    <a:pt x="5448" y="4508"/>
                    <a:pt x="5442" y="4508"/>
                    <a:pt x="5436" y="4508"/>
                  </a:cubicBezTo>
                  <a:cubicBezTo>
                    <a:pt x="5389" y="4508"/>
                    <a:pt x="5344" y="4527"/>
                    <a:pt x="5311" y="4561"/>
                  </a:cubicBezTo>
                  <a:lnTo>
                    <a:pt x="3616" y="6260"/>
                  </a:lnTo>
                  <a:lnTo>
                    <a:pt x="3616" y="4744"/>
                  </a:lnTo>
                  <a:cubicBezTo>
                    <a:pt x="3614" y="4632"/>
                    <a:pt x="3521" y="4542"/>
                    <a:pt x="3410" y="4541"/>
                  </a:cubicBezTo>
                  <a:cubicBezTo>
                    <a:pt x="3298" y="4541"/>
                    <a:pt x="3212" y="4744"/>
                    <a:pt x="3212" y="4744"/>
                  </a:cubicBezTo>
                  <a:lnTo>
                    <a:pt x="3212" y="8488"/>
                  </a:lnTo>
                  <a:lnTo>
                    <a:pt x="1970" y="9730"/>
                  </a:lnTo>
                  <a:lnTo>
                    <a:pt x="1970" y="8684"/>
                  </a:lnTo>
                  <a:lnTo>
                    <a:pt x="2490" y="7679"/>
                  </a:lnTo>
                  <a:cubicBezTo>
                    <a:pt x="2537" y="7579"/>
                    <a:pt x="2497" y="7460"/>
                    <a:pt x="2398" y="7411"/>
                  </a:cubicBezTo>
                  <a:cubicBezTo>
                    <a:pt x="2369" y="7396"/>
                    <a:pt x="2338" y="7390"/>
                    <a:pt x="2308" y="7390"/>
                  </a:cubicBezTo>
                  <a:cubicBezTo>
                    <a:pt x="2235" y="7390"/>
                    <a:pt x="2165" y="7429"/>
                    <a:pt x="2128" y="7497"/>
                  </a:cubicBezTo>
                  <a:lnTo>
                    <a:pt x="1996" y="7778"/>
                  </a:lnTo>
                  <a:lnTo>
                    <a:pt x="1996" y="7072"/>
                  </a:lnTo>
                  <a:cubicBezTo>
                    <a:pt x="1997" y="6967"/>
                    <a:pt x="1922" y="6878"/>
                    <a:pt x="1818" y="6863"/>
                  </a:cubicBezTo>
                  <a:cubicBezTo>
                    <a:pt x="1809" y="6862"/>
                    <a:pt x="1801" y="6862"/>
                    <a:pt x="1792" y="6862"/>
                  </a:cubicBezTo>
                  <a:cubicBezTo>
                    <a:pt x="1682" y="6862"/>
                    <a:pt x="1591" y="6951"/>
                    <a:pt x="1591" y="7064"/>
                  </a:cubicBezTo>
                  <a:lnTo>
                    <a:pt x="1591" y="7964"/>
                  </a:lnTo>
                  <a:lnTo>
                    <a:pt x="1444" y="7741"/>
                  </a:lnTo>
                  <a:cubicBezTo>
                    <a:pt x="1403" y="7680"/>
                    <a:pt x="1335" y="7644"/>
                    <a:pt x="1267" y="7644"/>
                  </a:cubicBezTo>
                  <a:cubicBezTo>
                    <a:pt x="1232" y="7644"/>
                    <a:pt x="1196" y="7654"/>
                    <a:pt x="1164" y="7674"/>
                  </a:cubicBezTo>
                  <a:cubicBezTo>
                    <a:pt x="1068" y="7735"/>
                    <a:pt x="1040" y="7863"/>
                    <a:pt x="1104" y="7958"/>
                  </a:cubicBezTo>
                  <a:lnTo>
                    <a:pt x="1591" y="8694"/>
                  </a:lnTo>
                  <a:lnTo>
                    <a:pt x="1591" y="10125"/>
                  </a:lnTo>
                  <a:lnTo>
                    <a:pt x="1189" y="10530"/>
                  </a:lnTo>
                  <a:lnTo>
                    <a:pt x="431" y="10530"/>
                  </a:lnTo>
                  <a:lnTo>
                    <a:pt x="431" y="3408"/>
                  </a:lnTo>
                  <a:cubicBezTo>
                    <a:pt x="431" y="3375"/>
                    <a:pt x="457" y="3348"/>
                    <a:pt x="490" y="3348"/>
                  </a:cubicBezTo>
                  <a:lnTo>
                    <a:pt x="3212" y="3348"/>
                  </a:lnTo>
                  <a:lnTo>
                    <a:pt x="3212" y="3934"/>
                  </a:lnTo>
                  <a:cubicBezTo>
                    <a:pt x="3209" y="4038"/>
                    <a:pt x="3285" y="4127"/>
                    <a:pt x="3389" y="4142"/>
                  </a:cubicBezTo>
                  <a:cubicBezTo>
                    <a:pt x="3398" y="4143"/>
                    <a:pt x="3406" y="4144"/>
                    <a:pt x="3415" y="4144"/>
                  </a:cubicBezTo>
                  <a:cubicBezTo>
                    <a:pt x="3524" y="4144"/>
                    <a:pt x="3615" y="4055"/>
                    <a:pt x="3616" y="3943"/>
                  </a:cubicBezTo>
                  <a:lnTo>
                    <a:pt x="3616" y="2394"/>
                  </a:lnTo>
                  <a:cubicBezTo>
                    <a:pt x="3616" y="2071"/>
                    <a:pt x="3877" y="1809"/>
                    <a:pt x="4200" y="1809"/>
                  </a:cubicBezTo>
                  <a:lnTo>
                    <a:pt x="10068" y="1809"/>
                  </a:lnTo>
                  <a:cubicBezTo>
                    <a:pt x="10032" y="1913"/>
                    <a:pt x="10013" y="2022"/>
                    <a:pt x="10013" y="2132"/>
                  </a:cubicBezTo>
                  <a:lnTo>
                    <a:pt x="10013" y="12456"/>
                  </a:lnTo>
                  <a:cubicBezTo>
                    <a:pt x="10013" y="13002"/>
                    <a:pt x="10457" y="13445"/>
                    <a:pt x="11003" y="13445"/>
                  </a:cubicBezTo>
                  <a:lnTo>
                    <a:pt x="11326" y="13445"/>
                  </a:lnTo>
                  <a:cubicBezTo>
                    <a:pt x="11408" y="13702"/>
                    <a:pt x="11647" y="13878"/>
                    <a:pt x="11917" y="13878"/>
                  </a:cubicBezTo>
                  <a:cubicBezTo>
                    <a:pt x="12187" y="13878"/>
                    <a:pt x="12427" y="13702"/>
                    <a:pt x="12509" y="13445"/>
                  </a:cubicBezTo>
                  <a:lnTo>
                    <a:pt x="12831" y="13445"/>
                  </a:lnTo>
                  <a:cubicBezTo>
                    <a:pt x="12832" y="13445"/>
                    <a:pt x="12833" y="13445"/>
                    <a:pt x="12834" y="13445"/>
                  </a:cubicBezTo>
                  <a:cubicBezTo>
                    <a:pt x="13379" y="13445"/>
                    <a:pt x="13820" y="13001"/>
                    <a:pt x="13820" y="12456"/>
                  </a:cubicBezTo>
                  <a:lnTo>
                    <a:pt x="13820" y="5753"/>
                  </a:lnTo>
                  <a:lnTo>
                    <a:pt x="13823" y="5753"/>
                  </a:lnTo>
                  <a:lnTo>
                    <a:pt x="13823" y="2123"/>
                  </a:lnTo>
                  <a:cubicBezTo>
                    <a:pt x="13821" y="1577"/>
                    <a:pt x="13379" y="1134"/>
                    <a:pt x="12833" y="1134"/>
                  </a:cubicBezTo>
                  <a:lnTo>
                    <a:pt x="12553" y="1134"/>
                  </a:lnTo>
                  <a:lnTo>
                    <a:pt x="12553" y="635"/>
                  </a:lnTo>
                  <a:cubicBezTo>
                    <a:pt x="12553" y="319"/>
                    <a:pt x="12323" y="44"/>
                    <a:pt x="12009" y="5"/>
                  </a:cubicBezTo>
                  <a:cubicBezTo>
                    <a:pt x="11983" y="2"/>
                    <a:pt x="11957" y="0"/>
                    <a:pt x="1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0"/>
          <p:cNvGrpSpPr/>
          <p:nvPr/>
        </p:nvGrpSpPr>
        <p:grpSpPr>
          <a:xfrm>
            <a:off x="4974686" y="2731508"/>
            <a:ext cx="292625" cy="311221"/>
            <a:chOff x="735996" y="2065271"/>
            <a:chExt cx="350491" cy="372764"/>
          </a:xfrm>
        </p:grpSpPr>
        <p:sp>
          <p:nvSpPr>
            <p:cNvPr id="1673" name="Google Shape;1673;p50"/>
            <p:cNvSpPr/>
            <p:nvPr/>
          </p:nvSpPr>
          <p:spPr>
            <a:xfrm>
              <a:off x="763473" y="2070368"/>
              <a:ext cx="302170" cy="361843"/>
            </a:xfrm>
            <a:custGeom>
              <a:avLst/>
              <a:gdLst/>
              <a:ahLst/>
              <a:cxnLst/>
              <a:rect l="l" t="t" r="r" b="b"/>
              <a:pathLst>
                <a:path w="11206" h="13419" extrusionOk="0">
                  <a:moveTo>
                    <a:pt x="780" y="1"/>
                  </a:moveTo>
                  <a:cubicBezTo>
                    <a:pt x="349" y="1"/>
                    <a:pt x="0" y="354"/>
                    <a:pt x="0" y="789"/>
                  </a:cubicBezTo>
                  <a:lnTo>
                    <a:pt x="0" y="2431"/>
                  </a:lnTo>
                  <a:lnTo>
                    <a:pt x="2079" y="2431"/>
                  </a:lnTo>
                  <a:lnTo>
                    <a:pt x="2079" y="789"/>
                  </a:lnTo>
                  <a:cubicBezTo>
                    <a:pt x="2079" y="354"/>
                    <a:pt x="1731" y="1"/>
                    <a:pt x="1300" y="1"/>
                  </a:cubicBezTo>
                  <a:close/>
                  <a:moveTo>
                    <a:pt x="9125" y="11151"/>
                  </a:moveTo>
                  <a:lnTo>
                    <a:pt x="9125" y="12627"/>
                  </a:lnTo>
                  <a:cubicBezTo>
                    <a:pt x="9125" y="13064"/>
                    <a:pt x="9473" y="13418"/>
                    <a:pt x="9904" y="13418"/>
                  </a:cubicBezTo>
                  <a:lnTo>
                    <a:pt x="10424" y="13418"/>
                  </a:lnTo>
                  <a:cubicBezTo>
                    <a:pt x="10855" y="13418"/>
                    <a:pt x="11204" y="13064"/>
                    <a:pt x="11204" y="12627"/>
                  </a:cubicBezTo>
                  <a:lnTo>
                    <a:pt x="11204" y="11414"/>
                  </a:lnTo>
                  <a:cubicBezTo>
                    <a:pt x="11205" y="11270"/>
                    <a:pt x="11088" y="11152"/>
                    <a:pt x="10944" y="11151"/>
                  </a:cubicBezTo>
                  <a:close/>
                </a:path>
              </a:pathLst>
            </a:custGeom>
            <a:solidFill>
              <a:srgbClr val="B48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0"/>
            <p:cNvSpPr/>
            <p:nvPr/>
          </p:nvSpPr>
          <p:spPr>
            <a:xfrm>
              <a:off x="763473" y="2124271"/>
              <a:ext cx="296291" cy="21114"/>
            </a:xfrm>
            <a:custGeom>
              <a:avLst/>
              <a:gdLst/>
              <a:ahLst/>
              <a:cxnLst/>
              <a:rect l="l" t="t" r="r" b="b"/>
              <a:pathLst>
                <a:path w="10988" h="783" extrusionOk="0">
                  <a:moveTo>
                    <a:pt x="270" y="0"/>
                  </a:moveTo>
                  <a:cubicBezTo>
                    <a:pt x="121" y="0"/>
                    <a:pt x="0" y="121"/>
                    <a:pt x="0" y="269"/>
                  </a:cubicBezTo>
                  <a:lnTo>
                    <a:pt x="0" y="513"/>
                  </a:lnTo>
                  <a:cubicBezTo>
                    <a:pt x="0" y="661"/>
                    <a:pt x="121" y="782"/>
                    <a:pt x="270" y="782"/>
                  </a:cubicBezTo>
                  <a:lnTo>
                    <a:pt x="10718" y="782"/>
                  </a:lnTo>
                  <a:cubicBezTo>
                    <a:pt x="10866" y="782"/>
                    <a:pt x="10987" y="661"/>
                    <a:pt x="10987" y="513"/>
                  </a:cubicBezTo>
                  <a:lnTo>
                    <a:pt x="10987" y="269"/>
                  </a:lnTo>
                  <a:cubicBezTo>
                    <a:pt x="10987" y="121"/>
                    <a:pt x="10866" y="0"/>
                    <a:pt x="10718" y="0"/>
                  </a:cubicBezTo>
                  <a:close/>
                </a:path>
              </a:pathLst>
            </a:custGeom>
            <a:solidFill>
              <a:srgbClr val="8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0"/>
            <p:cNvSpPr/>
            <p:nvPr/>
          </p:nvSpPr>
          <p:spPr>
            <a:xfrm>
              <a:off x="740930" y="2117341"/>
              <a:ext cx="339975" cy="35513"/>
            </a:xfrm>
            <a:custGeom>
              <a:avLst/>
              <a:gdLst/>
              <a:ahLst/>
              <a:cxnLst/>
              <a:rect l="l" t="t" r="r" b="b"/>
              <a:pathLst>
                <a:path w="12608" h="1317" extrusionOk="0">
                  <a:moveTo>
                    <a:pt x="704" y="1"/>
                  </a:moveTo>
                  <a:cubicBezTo>
                    <a:pt x="440" y="1"/>
                    <a:pt x="204" y="159"/>
                    <a:pt x="102" y="401"/>
                  </a:cubicBezTo>
                  <a:cubicBezTo>
                    <a:pt x="1" y="645"/>
                    <a:pt x="55" y="924"/>
                    <a:pt x="240" y="1110"/>
                  </a:cubicBezTo>
                  <a:cubicBezTo>
                    <a:pt x="365" y="1236"/>
                    <a:pt x="532" y="1304"/>
                    <a:pt x="703" y="1304"/>
                  </a:cubicBezTo>
                  <a:cubicBezTo>
                    <a:pt x="785" y="1304"/>
                    <a:pt x="868" y="1288"/>
                    <a:pt x="947" y="1256"/>
                  </a:cubicBezTo>
                  <a:cubicBezTo>
                    <a:pt x="1191" y="1158"/>
                    <a:pt x="1352" y="921"/>
                    <a:pt x="1354" y="659"/>
                  </a:cubicBezTo>
                  <a:cubicBezTo>
                    <a:pt x="1356" y="297"/>
                    <a:pt x="1064" y="4"/>
                    <a:pt x="704" y="1"/>
                  </a:cubicBezTo>
                  <a:close/>
                  <a:moveTo>
                    <a:pt x="11947" y="1"/>
                  </a:moveTo>
                  <a:cubicBezTo>
                    <a:pt x="11684" y="1"/>
                    <a:pt x="11445" y="158"/>
                    <a:pt x="11342" y="403"/>
                  </a:cubicBezTo>
                  <a:cubicBezTo>
                    <a:pt x="11237" y="648"/>
                    <a:pt x="11292" y="931"/>
                    <a:pt x="11481" y="1122"/>
                  </a:cubicBezTo>
                  <a:cubicBezTo>
                    <a:pt x="11607" y="1248"/>
                    <a:pt x="11776" y="1316"/>
                    <a:pt x="11948" y="1316"/>
                  </a:cubicBezTo>
                  <a:cubicBezTo>
                    <a:pt x="12032" y="1316"/>
                    <a:pt x="12117" y="1300"/>
                    <a:pt x="12198" y="1267"/>
                  </a:cubicBezTo>
                  <a:cubicBezTo>
                    <a:pt x="12444" y="1166"/>
                    <a:pt x="12604" y="926"/>
                    <a:pt x="12606" y="659"/>
                  </a:cubicBezTo>
                  <a:cubicBezTo>
                    <a:pt x="12607" y="297"/>
                    <a:pt x="12315" y="2"/>
                    <a:pt x="11955" y="1"/>
                  </a:cubicBezTo>
                  <a:cubicBezTo>
                    <a:pt x="11952" y="1"/>
                    <a:pt x="11950" y="1"/>
                    <a:pt x="11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0"/>
            <p:cNvSpPr/>
            <p:nvPr/>
          </p:nvSpPr>
          <p:spPr>
            <a:xfrm>
              <a:off x="784641" y="2070368"/>
              <a:ext cx="259808" cy="361843"/>
            </a:xfrm>
            <a:custGeom>
              <a:avLst/>
              <a:gdLst/>
              <a:ahLst/>
              <a:cxnLst/>
              <a:rect l="l" t="t" r="r" b="b"/>
              <a:pathLst>
                <a:path w="9635" h="13419" extrusionOk="0">
                  <a:moveTo>
                    <a:pt x="1" y="1"/>
                  </a:moveTo>
                  <a:cubicBezTo>
                    <a:pt x="431" y="1"/>
                    <a:pt x="781" y="354"/>
                    <a:pt x="781" y="790"/>
                  </a:cubicBezTo>
                  <a:lnTo>
                    <a:pt x="781" y="3894"/>
                  </a:lnTo>
                  <a:cubicBezTo>
                    <a:pt x="781" y="3927"/>
                    <a:pt x="794" y="3960"/>
                    <a:pt x="819" y="3986"/>
                  </a:cubicBezTo>
                  <a:lnTo>
                    <a:pt x="1211" y="4382"/>
                  </a:lnTo>
                  <a:cubicBezTo>
                    <a:pt x="1261" y="4432"/>
                    <a:pt x="1261" y="4515"/>
                    <a:pt x="1211" y="4566"/>
                  </a:cubicBezTo>
                  <a:lnTo>
                    <a:pt x="819" y="4963"/>
                  </a:lnTo>
                  <a:cubicBezTo>
                    <a:pt x="794" y="4987"/>
                    <a:pt x="781" y="5020"/>
                    <a:pt x="781" y="5055"/>
                  </a:cubicBezTo>
                  <a:lnTo>
                    <a:pt x="781" y="12629"/>
                  </a:lnTo>
                  <a:cubicBezTo>
                    <a:pt x="779" y="13062"/>
                    <a:pt x="1129" y="13415"/>
                    <a:pt x="1562" y="13418"/>
                  </a:cubicBezTo>
                  <a:lnTo>
                    <a:pt x="9635" y="13418"/>
                  </a:lnTo>
                  <a:cubicBezTo>
                    <a:pt x="9201" y="13415"/>
                    <a:pt x="8851" y="13062"/>
                    <a:pt x="8854" y="12629"/>
                  </a:cubicBezTo>
                  <a:lnTo>
                    <a:pt x="8854" y="10315"/>
                  </a:lnTo>
                  <a:cubicBezTo>
                    <a:pt x="8854" y="10280"/>
                    <a:pt x="8840" y="10247"/>
                    <a:pt x="8816" y="10223"/>
                  </a:cubicBezTo>
                  <a:lnTo>
                    <a:pt x="8425" y="9828"/>
                  </a:lnTo>
                  <a:cubicBezTo>
                    <a:pt x="8373" y="9776"/>
                    <a:pt x="8373" y="9693"/>
                    <a:pt x="8425" y="9642"/>
                  </a:cubicBezTo>
                  <a:lnTo>
                    <a:pt x="8815" y="9247"/>
                  </a:lnTo>
                  <a:cubicBezTo>
                    <a:pt x="8840" y="9223"/>
                    <a:pt x="8853" y="9188"/>
                    <a:pt x="8853" y="9154"/>
                  </a:cubicBezTo>
                  <a:lnTo>
                    <a:pt x="8853" y="790"/>
                  </a:lnTo>
                  <a:cubicBezTo>
                    <a:pt x="8855" y="357"/>
                    <a:pt x="8505" y="2"/>
                    <a:pt x="8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0"/>
            <p:cNvSpPr/>
            <p:nvPr/>
          </p:nvSpPr>
          <p:spPr>
            <a:xfrm>
              <a:off x="982672" y="2070368"/>
              <a:ext cx="61750" cy="361843"/>
            </a:xfrm>
            <a:custGeom>
              <a:avLst/>
              <a:gdLst/>
              <a:ahLst/>
              <a:cxnLst/>
              <a:rect l="l" t="t" r="r" b="b"/>
              <a:pathLst>
                <a:path w="2290" h="13419" extrusionOk="0">
                  <a:moveTo>
                    <a:pt x="0" y="1"/>
                  </a:moveTo>
                  <a:cubicBezTo>
                    <a:pt x="431" y="1"/>
                    <a:pt x="781" y="355"/>
                    <a:pt x="781" y="790"/>
                  </a:cubicBezTo>
                  <a:lnTo>
                    <a:pt x="781" y="9155"/>
                  </a:lnTo>
                  <a:cubicBezTo>
                    <a:pt x="781" y="9190"/>
                    <a:pt x="767" y="9223"/>
                    <a:pt x="742" y="9247"/>
                  </a:cubicBezTo>
                  <a:lnTo>
                    <a:pt x="352" y="9642"/>
                  </a:lnTo>
                  <a:cubicBezTo>
                    <a:pt x="301" y="9694"/>
                    <a:pt x="301" y="9776"/>
                    <a:pt x="352" y="9828"/>
                  </a:cubicBezTo>
                  <a:lnTo>
                    <a:pt x="743" y="10223"/>
                  </a:lnTo>
                  <a:cubicBezTo>
                    <a:pt x="767" y="10247"/>
                    <a:pt x="781" y="10280"/>
                    <a:pt x="781" y="10316"/>
                  </a:cubicBezTo>
                  <a:lnTo>
                    <a:pt x="781" y="12629"/>
                  </a:lnTo>
                  <a:cubicBezTo>
                    <a:pt x="781" y="13065"/>
                    <a:pt x="1130" y="13418"/>
                    <a:pt x="1562" y="13418"/>
                  </a:cubicBezTo>
                  <a:lnTo>
                    <a:pt x="2289" y="13418"/>
                  </a:lnTo>
                  <a:cubicBezTo>
                    <a:pt x="1859" y="13418"/>
                    <a:pt x="1509" y="13065"/>
                    <a:pt x="1509" y="12629"/>
                  </a:cubicBezTo>
                  <a:lnTo>
                    <a:pt x="1509" y="10316"/>
                  </a:lnTo>
                  <a:cubicBezTo>
                    <a:pt x="1509" y="10280"/>
                    <a:pt x="1496" y="10247"/>
                    <a:pt x="1471" y="10223"/>
                  </a:cubicBezTo>
                  <a:lnTo>
                    <a:pt x="1081" y="9828"/>
                  </a:lnTo>
                  <a:cubicBezTo>
                    <a:pt x="1029" y="9776"/>
                    <a:pt x="1029" y="9694"/>
                    <a:pt x="1081" y="9642"/>
                  </a:cubicBezTo>
                  <a:lnTo>
                    <a:pt x="1471" y="9247"/>
                  </a:lnTo>
                  <a:cubicBezTo>
                    <a:pt x="1496" y="9223"/>
                    <a:pt x="1509" y="9190"/>
                    <a:pt x="1509" y="9155"/>
                  </a:cubicBezTo>
                  <a:lnTo>
                    <a:pt x="1509" y="790"/>
                  </a:lnTo>
                  <a:cubicBezTo>
                    <a:pt x="1509" y="355"/>
                    <a:pt x="1160" y="1"/>
                    <a:pt x="728" y="1"/>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0"/>
            <p:cNvSpPr/>
            <p:nvPr/>
          </p:nvSpPr>
          <p:spPr>
            <a:xfrm>
              <a:off x="945406" y="2317879"/>
              <a:ext cx="35055" cy="35702"/>
            </a:xfrm>
            <a:custGeom>
              <a:avLst/>
              <a:gdLst/>
              <a:ahLst/>
              <a:cxnLst/>
              <a:rect l="l" t="t" r="r" b="b"/>
              <a:pathLst>
                <a:path w="1300" h="1324" extrusionOk="0">
                  <a:moveTo>
                    <a:pt x="2" y="1"/>
                  </a:moveTo>
                  <a:lnTo>
                    <a:pt x="2" y="1041"/>
                  </a:lnTo>
                  <a:cubicBezTo>
                    <a:pt x="0" y="1195"/>
                    <a:pt x="126" y="1322"/>
                    <a:pt x="280" y="1323"/>
                  </a:cubicBezTo>
                  <a:lnTo>
                    <a:pt x="466" y="1323"/>
                  </a:lnTo>
                  <a:cubicBezTo>
                    <a:pt x="620" y="1322"/>
                    <a:pt x="744" y="1195"/>
                    <a:pt x="742" y="1041"/>
                  </a:cubicBezTo>
                  <a:cubicBezTo>
                    <a:pt x="741" y="885"/>
                    <a:pt x="866" y="759"/>
                    <a:pt x="1020" y="757"/>
                  </a:cubicBezTo>
                  <a:cubicBezTo>
                    <a:pt x="1176" y="756"/>
                    <a:pt x="1300" y="629"/>
                    <a:pt x="1298" y="473"/>
                  </a:cubicBezTo>
                  <a:lnTo>
                    <a:pt x="1298" y="285"/>
                  </a:lnTo>
                  <a:cubicBezTo>
                    <a:pt x="1300" y="129"/>
                    <a:pt x="1176" y="2"/>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0"/>
            <p:cNvSpPr/>
            <p:nvPr/>
          </p:nvSpPr>
          <p:spPr>
            <a:xfrm>
              <a:off x="832396" y="2225902"/>
              <a:ext cx="32897" cy="28124"/>
            </a:xfrm>
            <a:custGeom>
              <a:avLst/>
              <a:gdLst/>
              <a:ahLst/>
              <a:cxnLst/>
              <a:rect l="l" t="t" r="r" b="b"/>
              <a:pathLst>
                <a:path w="1220" h="1043" extrusionOk="0">
                  <a:moveTo>
                    <a:pt x="698" y="0"/>
                  </a:moveTo>
                  <a:cubicBezTo>
                    <a:pt x="234" y="0"/>
                    <a:pt x="0" y="559"/>
                    <a:pt x="326" y="888"/>
                  </a:cubicBezTo>
                  <a:cubicBezTo>
                    <a:pt x="426" y="989"/>
                    <a:pt x="560" y="1043"/>
                    <a:pt x="697" y="1043"/>
                  </a:cubicBezTo>
                  <a:cubicBezTo>
                    <a:pt x="763" y="1043"/>
                    <a:pt x="829" y="1030"/>
                    <a:pt x="892" y="1004"/>
                  </a:cubicBezTo>
                  <a:cubicBezTo>
                    <a:pt x="1088" y="925"/>
                    <a:pt x="1216" y="736"/>
                    <a:pt x="1218" y="526"/>
                  </a:cubicBezTo>
                  <a:cubicBezTo>
                    <a:pt x="1219" y="238"/>
                    <a:pt x="986" y="1"/>
                    <a:pt x="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0"/>
            <p:cNvSpPr/>
            <p:nvPr/>
          </p:nvSpPr>
          <p:spPr>
            <a:xfrm>
              <a:off x="909624" y="2169113"/>
              <a:ext cx="81758" cy="130349"/>
            </a:xfrm>
            <a:custGeom>
              <a:avLst/>
              <a:gdLst/>
              <a:ahLst/>
              <a:cxnLst/>
              <a:rect l="l" t="t" r="r" b="b"/>
              <a:pathLst>
                <a:path w="3032" h="4834" extrusionOk="0">
                  <a:moveTo>
                    <a:pt x="1309" y="1"/>
                  </a:moveTo>
                  <a:cubicBezTo>
                    <a:pt x="1096" y="1"/>
                    <a:pt x="881" y="48"/>
                    <a:pt x="682" y="145"/>
                  </a:cubicBezTo>
                  <a:lnTo>
                    <a:pt x="682" y="442"/>
                  </a:lnTo>
                  <a:lnTo>
                    <a:pt x="289" y="442"/>
                  </a:lnTo>
                  <a:lnTo>
                    <a:pt x="204" y="528"/>
                  </a:lnTo>
                  <a:cubicBezTo>
                    <a:pt x="0" y="730"/>
                    <a:pt x="0" y="1059"/>
                    <a:pt x="204" y="1262"/>
                  </a:cubicBezTo>
                  <a:lnTo>
                    <a:pt x="1672" y="2730"/>
                  </a:lnTo>
                  <a:cubicBezTo>
                    <a:pt x="1773" y="2831"/>
                    <a:pt x="1905" y="2882"/>
                    <a:pt x="2038" y="2882"/>
                  </a:cubicBezTo>
                  <a:cubicBezTo>
                    <a:pt x="2171" y="2882"/>
                    <a:pt x="2303" y="2831"/>
                    <a:pt x="2405" y="2730"/>
                  </a:cubicBezTo>
                  <a:lnTo>
                    <a:pt x="2490" y="2645"/>
                  </a:lnTo>
                  <a:lnTo>
                    <a:pt x="2490" y="2252"/>
                  </a:lnTo>
                  <a:lnTo>
                    <a:pt x="2788" y="2252"/>
                  </a:lnTo>
                  <a:cubicBezTo>
                    <a:pt x="3032" y="1747"/>
                    <a:pt x="2961" y="1147"/>
                    <a:pt x="2607" y="713"/>
                  </a:cubicBezTo>
                  <a:lnTo>
                    <a:pt x="2221" y="713"/>
                  </a:lnTo>
                  <a:lnTo>
                    <a:pt x="2221" y="327"/>
                  </a:lnTo>
                  <a:cubicBezTo>
                    <a:pt x="1959" y="112"/>
                    <a:pt x="1635" y="1"/>
                    <a:pt x="1309" y="1"/>
                  </a:cubicBezTo>
                  <a:close/>
                  <a:moveTo>
                    <a:pt x="2919" y="3685"/>
                  </a:moveTo>
                  <a:cubicBezTo>
                    <a:pt x="2917" y="3685"/>
                    <a:pt x="2915" y="3685"/>
                    <a:pt x="2912" y="3685"/>
                  </a:cubicBezTo>
                  <a:lnTo>
                    <a:pt x="2372" y="3730"/>
                  </a:lnTo>
                  <a:cubicBezTo>
                    <a:pt x="2079" y="3757"/>
                    <a:pt x="1858" y="4008"/>
                    <a:pt x="1869" y="4303"/>
                  </a:cubicBezTo>
                  <a:cubicBezTo>
                    <a:pt x="1882" y="4597"/>
                    <a:pt x="2123" y="4830"/>
                    <a:pt x="2417" y="4833"/>
                  </a:cubicBezTo>
                  <a:cubicBezTo>
                    <a:pt x="2703" y="4832"/>
                    <a:pt x="2941" y="4611"/>
                    <a:pt x="2963" y="4326"/>
                  </a:cubicBezTo>
                  <a:lnTo>
                    <a:pt x="3006" y="3780"/>
                  </a:lnTo>
                  <a:cubicBezTo>
                    <a:pt x="3011" y="3729"/>
                    <a:pt x="2971" y="3685"/>
                    <a:pt x="2919" y="36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0"/>
            <p:cNvSpPr/>
            <p:nvPr/>
          </p:nvSpPr>
          <p:spPr>
            <a:xfrm>
              <a:off x="845663" y="2296793"/>
              <a:ext cx="35081" cy="35675"/>
            </a:xfrm>
            <a:custGeom>
              <a:avLst/>
              <a:gdLst/>
              <a:ahLst/>
              <a:cxnLst/>
              <a:rect l="l" t="t" r="r" b="b"/>
              <a:pathLst>
                <a:path w="1301" h="1323" extrusionOk="0">
                  <a:moveTo>
                    <a:pt x="837" y="0"/>
                  </a:moveTo>
                  <a:cubicBezTo>
                    <a:pt x="681" y="2"/>
                    <a:pt x="557" y="129"/>
                    <a:pt x="559" y="284"/>
                  </a:cubicBezTo>
                  <a:cubicBezTo>
                    <a:pt x="560" y="438"/>
                    <a:pt x="436" y="565"/>
                    <a:pt x="280" y="567"/>
                  </a:cubicBezTo>
                  <a:cubicBezTo>
                    <a:pt x="126" y="568"/>
                    <a:pt x="1" y="695"/>
                    <a:pt x="2" y="850"/>
                  </a:cubicBezTo>
                  <a:lnTo>
                    <a:pt x="2" y="1039"/>
                  </a:lnTo>
                  <a:cubicBezTo>
                    <a:pt x="1" y="1195"/>
                    <a:pt x="126" y="1322"/>
                    <a:pt x="280" y="1323"/>
                  </a:cubicBezTo>
                  <a:lnTo>
                    <a:pt x="1299" y="1323"/>
                  </a:lnTo>
                  <a:lnTo>
                    <a:pt x="1299" y="284"/>
                  </a:lnTo>
                  <a:cubicBezTo>
                    <a:pt x="1301" y="129"/>
                    <a:pt x="1177" y="2"/>
                    <a:pt x="10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0"/>
            <p:cNvSpPr/>
            <p:nvPr/>
          </p:nvSpPr>
          <p:spPr>
            <a:xfrm>
              <a:off x="735996" y="2065271"/>
              <a:ext cx="350491" cy="372764"/>
            </a:xfrm>
            <a:custGeom>
              <a:avLst/>
              <a:gdLst/>
              <a:ahLst/>
              <a:cxnLst/>
              <a:rect l="l" t="t" r="r" b="b"/>
              <a:pathLst>
                <a:path w="12998" h="13824" extrusionOk="0">
                  <a:moveTo>
                    <a:pt x="4016" y="1027"/>
                  </a:moveTo>
                  <a:cubicBezTo>
                    <a:pt x="3914" y="1027"/>
                    <a:pt x="3826" y="1103"/>
                    <a:pt x="3810" y="1204"/>
                  </a:cubicBezTo>
                  <a:cubicBezTo>
                    <a:pt x="3796" y="1325"/>
                    <a:pt x="3889" y="1432"/>
                    <a:pt x="4012" y="1432"/>
                  </a:cubicBezTo>
                  <a:lnTo>
                    <a:pt x="4273" y="1432"/>
                  </a:lnTo>
                  <a:cubicBezTo>
                    <a:pt x="4394" y="1432"/>
                    <a:pt x="4487" y="1325"/>
                    <a:pt x="4473" y="1204"/>
                  </a:cubicBezTo>
                  <a:cubicBezTo>
                    <a:pt x="4457" y="1103"/>
                    <a:pt x="4369" y="1027"/>
                    <a:pt x="4267" y="1027"/>
                  </a:cubicBezTo>
                  <a:cubicBezTo>
                    <a:pt x="4266" y="1027"/>
                    <a:pt x="4265" y="1027"/>
                    <a:pt x="4264" y="1027"/>
                  </a:cubicBezTo>
                  <a:lnTo>
                    <a:pt x="4019" y="1027"/>
                  </a:lnTo>
                  <a:cubicBezTo>
                    <a:pt x="4018" y="1027"/>
                    <a:pt x="4017" y="1027"/>
                    <a:pt x="4016" y="1027"/>
                  </a:cubicBezTo>
                  <a:close/>
                  <a:moveTo>
                    <a:pt x="5183" y="1027"/>
                  </a:moveTo>
                  <a:cubicBezTo>
                    <a:pt x="5062" y="1027"/>
                    <a:pt x="4967" y="1133"/>
                    <a:pt x="4983" y="1254"/>
                  </a:cubicBezTo>
                  <a:cubicBezTo>
                    <a:pt x="4997" y="1357"/>
                    <a:pt x="5085" y="1432"/>
                    <a:pt x="5189" y="1432"/>
                  </a:cubicBezTo>
                  <a:cubicBezTo>
                    <a:pt x="5190" y="1432"/>
                    <a:pt x="5191" y="1432"/>
                    <a:pt x="5192" y="1432"/>
                  </a:cubicBezTo>
                  <a:lnTo>
                    <a:pt x="5437" y="1432"/>
                  </a:lnTo>
                  <a:cubicBezTo>
                    <a:pt x="5438" y="1432"/>
                    <a:pt x="5439" y="1432"/>
                    <a:pt x="5440" y="1432"/>
                  </a:cubicBezTo>
                  <a:cubicBezTo>
                    <a:pt x="5542" y="1432"/>
                    <a:pt x="5630" y="1357"/>
                    <a:pt x="5644" y="1254"/>
                  </a:cubicBezTo>
                  <a:cubicBezTo>
                    <a:pt x="5660" y="1133"/>
                    <a:pt x="5565" y="1027"/>
                    <a:pt x="5444" y="1027"/>
                  </a:cubicBezTo>
                  <a:close/>
                  <a:moveTo>
                    <a:pt x="1789" y="404"/>
                  </a:moveTo>
                  <a:cubicBezTo>
                    <a:pt x="2111" y="407"/>
                    <a:pt x="2371" y="670"/>
                    <a:pt x="2369" y="991"/>
                  </a:cubicBezTo>
                  <a:lnTo>
                    <a:pt x="2369" y="1999"/>
                  </a:lnTo>
                  <a:lnTo>
                    <a:pt x="1491" y="1999"/>
                  </a:lnTo>
                  <a:cubicBezTo>
                    <a:pt x="1410" y="1916"/>
                    <a:pt x="1315" y="1850"/>
                    <a:pt x="1208" y="1803"/>
                  </a:cubicBezTo>
                  <a:lnTo>
                    <a:pt x="1208" y="991"/>
                  </a:lnTo>
                  <a:cubicBezTo>
                    <a:pt x="1207" y="670"/>
                    <a:pt x="1466" y="407"/>
                    <a:pt x="1789" y="404"/>
                  </a:cubicBezTo>
                  <a:close/>
                  <a:moveTo>
                    <a:pt x="4013" y="1811"/>
                  </a:moveTo>
                  <a:cubicBezTo>
                    <a:pt x="3912" y="1811"/>
                    <a:pt x="3826" y="1886"/>
                    <a:pt x="3810" y="1988"/>
                  </a:cubicBezTo>
                  <a:cubicBezTo>
                    <a:pt x="3796" y="2107"/>
                    <a:pt x="3889" y="2215"/>
                    <a:pt x="4012" y="2215"/>
                  </a:cubicBezTo>
                  <a:lnTo>
                    <a:pt x="4273" y="2215"/>
                  </a:lnTo>
                  <a:cubicBezTo>
                    <a:pt x="4394" y="2215"/>
                    <a:pt x="4487" y="2107"/>
                    <a:pt x="4473" y="1988"/>
                  </a:cubicBezTo>
                  <a:cubicBezTo>
                    <a:pt x="4457" y="1886"/>
                    <a:pt x="4371" y="1811"/>
                    <a:pt x="4270" y="1811"/>
                  </a:cubicBezTo>
                  <a:cubicBezTo>
                    <a:pt x="4268" y="1811"/>
                    <a:pt x="4266" y="1811"/>
                    <a:pt x="4264" y="1811"/>
                  </a:cubicBezTo>
                  <a:lnTo>
                    <a:pt x="4019" y="1811"/>
                  </a:lnTo>
                  <a:cubicBezTo>
                    <a:pt x="4017" y="1811"/>
                    <a:pt x="4015" y="1811"/>
                    <a:pt x="4013" y="1811"/>
                  </a:cubicBezTo>
                  <a:close/>
                  <a:moveTo>
                    <a:pt x="5185" y="1809"/>
                  </a:moveTo>
                  <a:cubicBezTo>
                    <a:pt x="5062" y="1809"/>
                    <a:pt x="4967" y="1917"/>
                    <a:pt x="4983" y="2038"/>
                  </a:cubicBezTo>
                  <a:cubicBezTo>
                    <a:pt x="4999" y="2140"/>
                    <a:pt x="5085" y="2215"/>
                    <a:pt x="5189" y="2215"/>
                  </a:cubicBezTo>
                  <a:cubicBezTo>
                    <a:pt x="5190" y="2215"/>
                    <a:pt x="5191" y="2215"/>
                    <a:pt x="5192" y="2215"/>
                  </a:cubicBezTo>
                  <a:lnTo>
                    <a:pt x="5437" y="2215"/>
                  </a:lnTo>
                  <a:cubicBezTo>
                    <a:pt x="5438" y="2215"/>
                    <a:pt x="5439" y="2215"/>
                    <a:pt x="5440" y="2215"/>
                  </a:cubicBezTo>
                  <a:cubicBezTo>
                    <a:pt x="5542" y="2215"/>
                    <a:pt x="5630" y="2140"/>
                    <a:pt x="5644" y="2038"/>
                  </a:cubicBezTo>
                  <a:cubicBezTo>
                    <a:pt x="5660" y="1917"/>
                    <a:pt x="5566" y="1811"/>
                    <a:pt x="5444" y="1809"/>
                  </a:cubicBezTo>
                  <a:close/>
                  <a:moveTo>
                    <a:pt x="2369" y="2404"/>
                  </a:moveTo>
                  <a:lnTo>
                    <a:pt x="2369" y="2782"/>
                  </a:lnTo>
                  <a:lnTo>
                    <a:pt x="1721" y="2782"/>
                  </a:lnTo>
                  <a:cubicBezTo>
                    <a:pt x="1750" y="2658"/>
                    <a:pt x="1750" y="2528"/>
                    <a:pt x="1721" y="2404"/>
                  </a:cubicBezTo>
                  <a:close/>
                  <a:moveTo>
                    <a:pt x="11289" y="2404"/>
                  </a:moveTo>
                  <a:cubicBezTo>
                    <a:pt x="11260" y="2530"/>
                    <a:pt x="11260" y="2658"/>
                    <a:pt x="11289" y="2783"/>
                  </a:cubicBezTo>
                  <a:lnTo>
                    <a:pt x="10845" y="2783"/>
                  </a:lnTo>
                  <a:lnTo>
                    <a:pt x="10845" y="2404"/>
                  </a:lnTo>
                  <a:close/>
                  <a:moveTo>
                    <a:pt x="4016" y="2593"/>
                  </a:moveTo>
                  <a:cubicBezTo>
                    <a:pt x="3914" y="2593"/>
                    <a:pt x="3826" y="2667"/>
                    <a:pt x="3810" y="2770"/>
                  </a:cubicBezTo>
                  <a:cubicBezTo>
                    <a:pt x="3796" y="2891"/>
                    <a:pt x="3889" y="2998"/>
                    <a:pt x="4012" y="2998"/>
                  </a:cubicBezTo>
                  <a:lnTo>
                    <a:pt x="4273" y="2998"/>
                  </a:lnTo>
                  <a:cubicBezTo>
                    <a:pt x="4394" y="2998"/>
                    <a:pt x="4487" y="2891"/>
                    <a:pt x="4473" y="2770"/>
                  </a:cubicBezTo>
                  <a:cubicBezTo>
                    <a:pt x="4457" y="2667"/>
                    <a:pt x="4369" y="2593"/>
                    <a:pt x="4267" y="2593"/>
                  </a:cubicBezTo>
                  <a:cubicBezTo>
                    <a:pt x="4266" y="2593"/>
                    <a:pt x="4265" y="2593"/>
                    <a:pt x="4264" y="2593"/>
                  </a:cubicBezTo>
                  <a:lnTo>
                    <a:pt x="4019" y="2593"/>
                  </a:lnTo>
                  <a:cubicBezTo>
                    <a:pt x="4018" y="2593"/>
                    <a:pt x="4017" y="2593"/>
                    <a:pt x="4016" y="2593"/>
                  </a:cubicBezTo>
                  <a:close/>
                  <a:moveTo>
                    <a:pt x="5440" y="2593"/>
                  </a:moveTo>
                  <a:cubicBezTo>
                    <a:pt x="5439" y="2593"/>
                    <a:pt x="5438" y="2593"/>
                    <a:pt x="5437" y="2593"/>
                  </a:cubicBezTo>
                  <a:lnTo>
                    <a:pt x="5192" y="2593"/>
                  </a:lnTo>
                  <a:cubicBezTo>
                    <a:pt x="5191" y="2593"/>
                    <a:pt x="5190" y="2593"/>
                    <a:pt x="5189" y="2593"/>
                  </a:cubicBezTo>
                  <a:cubicBezTo>
                    <a:pt x="5085" y="2593"/>
                    <a:pt x="4999" y="2669"/>
                    <a:pt x="4983" y="2770"/>
                  </a:cubicBezTo>
                  <a:cubicBezTo>
                    <a:pt x="4967" y="2891"/>
                    <a:pt x="5062" y="2998"/>
                    <a:pt x="5183" y="2998"/>
                  </a:cubicBezTo>
                  <a:lnTo>
                    <a:pt x="5444" y="2998"/>
                  </a:lnTo>
                  <a:cubicBezTo>
                    <a:pt x="5565" y="2998"/>
                    <a:pt x="5660" y="2891"/>
                    <a:pt x="5644" y="2770"/>
                  </a:cubicBezTo>
                  <a:cubicBezTo>
                    <a:pt x="5630" y="2667"/>
                    <a:pt x="5542" y="2593"/>
                    <a:pt x="5440" y="2593"/>
                  </a:cubicBezTo>
                  <a:close/>
                  <a:moveTo>
                    <a:pt x="876" y="2134"/>
                  </a:moveTo>
                  <a:cubicBezTo>
                    <a:pt x="1110" y="2134"/>
                    <a:pt x="1335" y="2315"/>
                    <a:pt x="1335" y="2590"/>
                  </a:cubicBezTo>
                  <a:cubicBezTo>
                    <a:pt x="1336" y="2839"/>
                    <a:pt x="1136" y="3042"/>
                    <a:pt x="885" y="3045"/>
                  </a:cubicBezTo>
                  <a:cubicBezTo>
                    <a:pt x="883" y="3045"/>
                    <a:pt x="881" y="3045"/>
                    <a:pt x="878" y="3045"/>
                  </a:cubicBezTo>
                  <a:cubicBezTo>
                    <a:pt x="477" y="3045"/>
                    <a:pt x="270" y="2558"/>
                    <a:pt x="555" y="2270"/>
                  </a:cubicBezTo>
                  <a:cubicBezTo>
                    <a:pt x="648" y="2176"/>
                    <a:pt x="763" y="2134"/>
                    <a:pt x="876" y="2134"/>
                  </a:cubicBezTo>
                  <a:close/>
                  <a:moveTo>
                    <a:pt x="12145" y="2135"/>
                  </a:moveTo>
                  <a:cubicBezTo>
                    <a:pt x="12546" y="2135"/>
                    <a:pt x="12753" y="2621"/>
                    <a:pt x="12468" y="2908"/>
                  </a:cubicBezTo>
                  <a:cubicBezTo>
                    <a:pt x="12375" y="3003"/>
                    <a:pt x="12260" y="3046"/>
                    <a:pt x="12147" y="3046"/>
                  </a:cubicBezTo>
                  <a:cubicBezTo>
                    <a:pt x="11913" y="3046"/>
                    <a:pt x="11688" y="2864"/>
                    <a:pt x="11688" y="2590"/>
                  </a:cubicBezTo>
                  <a:cubicBezTo>
                    <a:pt x="11687" y="2341"/>
                    <a:pt x="11887" y="2136"/>
                    <a:pt x="12138" y="2135"/>
                  </a:cubicBezTo>
                  <a:cubicBezTo>
                    <a:pt x="12140" y="2135"/>
                    <a:pt x="12142" y="2135"/>
                    <a:pt x="12145" y="2135"/>
                  </a:cubicBezTo>
                  <a:close/>
                  <a:moveTo>
                    <a:pt x="9079" y="3242"/>
                  </a:moveTo>
                  <a:cubicBezTo>
                    <a:pt x="9071" y="3242"/>
                    <a:pt x="9062" y="3243"/>
                    <a:pt x="9053" y="3244"/>
                  </a:cubicBezTo>
                  <a:cubicBezTo>
                    <a:pt x="8949" y="3260"/>
                    <a:pt x="8874" y="3349"/>
                    <a:pt x="8876" y="3453"/>
                  </a:cubicBezTo>
                  <a:lnTo>
                    <a:pt x="8876" y="3463"/>
                  </a:lnTo>
                  <a:lnTo>
                    <a:pt x="8876" y="3463"/>
                  </a:lnTo>
                  <a:cubicBezTo>
                    <a:pt x="8874" y="3568"/>
                    <a:pt x="8949" y="3658"/>
                    <a:pt x="9053" y="3672"/>
                  </a:cubicBezTo>
                  <a:cubicBezTo>
                    <a:pt x="9061" y="3673"/>
                    <a:pt x="9069" y="3673"/>
                    <a:pt x="9078" y="3673"/>
                  </a:cubicBezTo>
                  <a:cubicBezTo>
                    <a:pt x="9188" y="3673"/>
                    <a:pt x="9281" y="3585"/>
                    <a:pt x="9281" y="3472"/>
                  </a:cubicBezTo>
                  <a:lnTo>
                    <a:pt x="9281" y="3446"/>
                  </a:lnTo>
                  <a:cubicBezTo>
                    <a:pt x="9281" y="3332"/>
                    <a:pt x="9189" y="3242"/>
                    <a:pt x="9079" y="3242"/>
                  </a:cubicBezTo>
                  <a:close/>
                  <a:moveTo>
                    <a:pt x="4013" y="4186"/>
                  </a:moveTo>
                  <a:cubicBezTo>
                    <a:pt x="3912" y="4186"/>
                    <a:pt x="3826" y="4262"/>
                    <a:pt x="3810" y="4364"/>
                  </a:cubicBezTo>
                  <a:cubicBezTo>
                    <a:pt x="3796" y="4483"/>
                    <a:pt x="3889" y="4590"/>
                    <a:pt x="4012" y="4591"/>
                  </a:cubicBezTo>
                  <a:lnTo>
                    <a:pt x="4273" y="4591"/>
                  </a:lnTo>
                  <a:cubicBezTo>
                    <a:pt x="4394" y="4590"/>
                    <a:pt x="4487" y="4483"/>
                    <a:pt x="4473" y="4364"/>
                  </a:cubicBezTo>
                  <a:cubicBezTo>
                    <a:pt x="4457" y="4262"/>
                    <a:pt x="4371" y="4186"/>
                    <a:pt x="4270" y="4186"/>
                  </a:cubicBezTo>
                  <a:cubicBezTo>
                    <a:pt x="4268" y="4186"/>
                    <a:pt x="4266" y="4186"/>
                    <a:pt x="4264" y="4186"/>
                  </a:cubicBezTo>
                  <a:lnTo>
                    <a:pt x="4019" y="4186"/>
                  </a:lnTo>
                  <a:cubicBezTo>
                    <a:pt x="4017" y="4186"/>
                    <a:pt x="4015" y="4186"/>
                    <a:pt x="4013" y="4186"/>
                  </a:cubicBezTo>
                  <a:close/>
                  <a:moveTo>
                    <a:pt x="4016" y="4969"/>
                  </a:moveTo>
                  <a:cubicBezTo>
                    <a:pt x="3914" y="4969"/>
                    <a:pt x="3826" y="5043"/>
                    <a:pt x="3810" y="5146"/>
                  </a:cubicBezTo>
                  <a:cubicBezTo>
                    <a:pt x="3796" y="5267"/>
                    <a:pt x="3889" y="5374"/>
                    <a:pt x="4012" y="5374"/>
                  </a:cubicBezTo>
                  <a:lnTo>
                    <a:pt x="4273" y="5374"/>
                  </a:lnTo>
                  <a:cubicBezTo>
                    <a:pt x="4394" y="5374"/>
                    <a:pt x="4487" y="5267"/>
                    <a:pt x="4473" y="5146"/>
                  </a:cubicBezTo>
                  <a:cubicBezTo>
                    <a:pt x="4457" y="5043"/>
                    <a:pt x="4369" y="4969"/>
                    <a:pt x="4267" y="4969"/>
                  </a:cubicBezTo>
                  <a:cubicBezTo>
                    <a:pt x="4266" y="4969"/>
                    <a:pt x="4265" y="4969"/>
                    <a:pt x="4264" y="4969"/>
                  </a:cubicBezTo>
                  <a:lnTo>
                    <a:pt x="4019" y="4969"/>
                  </a:lnTo>
                  <a:cubicBezTo>
                    <a:pt x="4018" y="4969"/>
                    <a:pt x="4017" y="4969"/>
                    <a:pt x="4016" y="4969"/>
                  </a:cubicBezTo>
                  <a:close/>
                  <a:moveTo>
                    <a:pt x="7751" y="4070"/>
                  </a:moveTo>
                  <a:cubicBezTo>
                    <a:pt x="7996" y="4070"/>
                    <a:pt x="8239" y="4146"/>
                    <a:pt x="8444" y="4293"/>
                  </a:cubicBezTo>
                  <a:lnTo>
                    <a:pt x="8444" y="4496"/>
                  </a:lnTo>
                  <a:lnTo>
                    <a:pt x="7977" y="4973"/>
                  </a:lnTo>
                  <a:cubicBezTo>
                    <a:pt x="7910" y="5041"/>
                    <a:pt x="7896" y="5162"/>
                    <a:pt x="7952" y="5238"/>
                  </a:cubicBezTo>
                  <a:cubicBezTo>
                    <a:pt x="7991" y="5292"/>
                    <a:pt x="8052" y="5320"/>
                    <a:pt x="8113" y="5320"/>
                  </a:cubicBezTo>
                  <a:cubicBezTo>
                    <a:pt x="8164" y="5320"/>
                    <a:pt x="8215" y="5301"/>
                    <a:pt x="8253" y="5261"/>
                  </a:cubicBezTo>
                  <a:lnTo>
                    <a:pt x="8724" y="4780"/>
                  </a:lnTo>
                  <a:lnTo>
                    <a:pt x="8920" y="4780"/>
                  </a:lnTo>
                  <a:cubicBezTo>
                    <a:pt x="9147" y="5113"/>
                    <a:pt x="9200" y="5535"/>
                    <a:pt x="9064" y="5914"/>
                  </a:cubicBezTo>
                  <a:lnTo>
                    <a:pt x="8978" y="5914"/>
                  </a:lnTo>
                  <a:lnTo>
                    <a:pt x="8592" y="5683"/>
                  </a:lnTo>
                  <a:cubicBezTo>
                    <a:pt x="8559" y="5664"/>
                    <a:pt x="8524" y="5655"/>
                    <a:pt x="8489" y="5655"/>
                  </a:cubicBezTo>
                  <a:cubicBezTo>
                    <a:pt x="8405" y="5655"/>
                    <a:pt x="8325" y="5707"/>
                    <a:pt x="8298" y="5794"/>
                  </a:cubicBezTo>
                  <a:cubicBezTo>
                    <a:pt x="8269" y="5886"/>
                    <a:pt x="8308" y="5986"/>
                    <a:pt x="8392" y="6035"/>
                  </a:cubicBezTo>
                  <a:lnTo>
                    <a:pt x="8740" y="6242"/>
                  </a:lnTo>
                  <a:lnTo>
                    <a:pt x="8740" y="6432"/>
                  </a:lnTo>
                  <a:lnTo>
                    <a:pt x="8713" y="6458"/>
                  </a:lnTo>
                  <a:cubicBezTo>
                    <a:pt x="8652" y="6522"/>
                    <a:pt x="8571" y="6554"/>
                    <a:pt x="8490" y="6554"/>
                  </a:cubicBezTo>
                  <a:cubicBezTo>
                    <a:pt x="8409" y="6554"/>
                    <a:pt x="8328" y="6522"/>
                    <a:pt x="8266" y="6458"/>
                  </a:cubicBezTo>
                  <a:lnTo>
                    <a:pt x="6800" y="4969"/>
                  </a:lnTo>
                  <a:cubicBezTo>
                    <a:pt x="6676" y="4840"/>
                    <a:pt x="6676" y="4637"/>
                    <a:pt x="6801" y="4509"/>
                  </a:cubicBezTo>
                  <a:lnTo>
                    <a:pt x="6827" y="4483"/>
                  </a:lnTo>
                  <a:lnTo>
                    <a:pt x="7011" y="4483"/>
                  </a:lnTo>
                  <a:lnTo>
                    <a:pt x="7216" y="4840"/>
                  </a:lnTo>
                  <a:cubicBezTo>
                    <a:pt x="7252" y="4902"/>
                    <a:pt x="7318" y="4941"/>
                    <a:pt x="7390" y="4941"/>
                  </a:cubicBezTo>
                  <a:cubicBezTo>
                    <a:pt x="7426" y="4941"/>
                    <a:pt x="7461" y="4933"/>
                    <a:pt x="7491" y="4915"/>
                  </a:cubicBezTo>
                  <a:cubicBezTo>
                    <a:pt x="7588" y="4858"/>
                    <a:pt x="7621" y="4735"/>
                    <a:pt x="7565" y="4637"/>
                  </a:cubicBezTo>
                  <a:lnTo>
                    <a:pt x="7337" y="4238"/>
                  </a:lnTo>
                  <a:lnTo>
                    <a:pt x="7337" y="4145"/>
                  </a:lnTo>
                  <a:cubicBezTo>
                    <a:pt x="7471" y="4094"/>
                    <a:pt x="7611" y="4070"/>
                    <a:pt x="7751" y="4070"/>
                  </a:cubicBezTo>
                  <a:close/>
                  <a:moveTo>
                    <a:pt x="4280" y="6159"/>
                  </a:moveTo>
                  <a:cubicBezTo>
                    <a:pt x="4565" y="6159"/>
                    <a:pt x="4710" y="6505"/>
                    <a:pt x="4509" y="6711"/>
                  </a:cubicBezTo>
                  <a:cubicBezTo>
                    <a:pt x="4443" y="6778"/>
                    <a:pt x="4361" y="6808"/>
                    <a:pt x="4281" y="6808"/>
                  </a:cubicBezTo>
                  <a:cubicBezTo>
                    <a:pt x="4114" y="6808"/>
                    <a:pt x="3954" y="6678"/>
                    <a:pt x="3954" y="6483"/>
                  </a:cubicBezTo>
                  <a:cubicBezTo>
                    <a:pt x="3953" y="6306"/>
                    <a:pt x="4095" y="6162"/>
                    <a:pt x="4273" y="6160"/>
                  </a:cubicBezTo>
                  <a:lnTo>
                    <a:pt x="4273" y="6159"/>
                  </a:lnTo>
                  <a:cubicBezTo>
                    <a:pt x="4275" y="6159"/>
                    <a:pt x="4277" y="6159"/>
                    <a:pt x="4280" y="6159"/>
                  </a:cubicBezTo>
                  <a:close/>
                  <a:moveTo>
                    <a:pt x="4273" y="5754"/>
                  </a:moveTo>
                  <a:cubicBezTo>
                    <a:pt x="3871" y="5757"/>
                    <a:pt x="3548" y="6082"/>
                    <a:pt x="3548" y="6483"/>
                  </a:cubicBezTo>
                  <a:cubicBezTo>
                    <a:pt x="3551" y="6775"/>
                    <a:pt x="3728" y="7038"/>
                    <a:pt x="3999" y="7147"/>
                  </a:cubicBezTo>
                  <a:cubicBezTo>
                    <a:pt x="4088" y="7183"/>
                    <a:pt x="4180" y="7201"/>
                    <a:pt x="4272" y="7201"/>
                  </a:cubicBezTo>
                  <a:cubicBezTo>
                    <a:pt x="4461" y="7201"/>
                    <a:pt x="4647" y="7127"/>
                    <a:pt x="4785" y="6987"/>
                  </a:cubicBezTo>
                  <a:cubicBezTo>
                    <a:pt x="4992" y="6780"/>
                    <a:pt x="5052" y="6470"/>
                    <a:pt x="4940" y="6199"/>
                  </a:cubicBezTo>
                  <a:cubicBezTo>
                    <a:pt x="4827" y="5930"/>
                    <a:pt x="4564" y="5754"/>
                    <a:pt x="4273" y="5754"/>
                  </a:cubicBezTo>
                  <a:close/>
                  <a:moveTo>
                    <a:pt x="9233" y="7749"/>
                  </a:moveTo>
                  <a:lnTo>
                    <a:pt x="9200" y="8161"/>
                  </a:lnTo>
                  <a:cubicBezTo>
                    <a:pt x="9181" y="8353"/>
                    <a:pt x="9020" y="8473"/>
                    <a:pt x="8855" y="8473"/>
                  </a:cubicBezTo>
                  <a:cubicBezTo>
                    <a:pt x="8768" y="8473"/>
                    <a:pt x="8681" y="8440"/>
                    <a:pt x="8611" y="8369"/>
                  </a:cubicBezTo>
                  <a:cubicBezTo>
                    <a:pt x="8405" y="8160"/>
                    <a:pt x="8536" y="7807"/>
                    <a:pt x="8828" y="7782"/>
                  </a:cubicBezTo>
                  <a:lnTo>
                    <a:pt x="9233" y="7749"/>
                  </a:lnTo>
                  <a:close/>
                  <a:moveTo>
                    <a:pt x="4911" y="8775"/>
                  </a:moveTo>
                  <a:cubicBezTo>
                    <a:pt x="4954" y="8777"/>
                    <a:pt x="4989" y="8811"/>
                    <a:pt x="4987" y="8854"/>
                  </a:cubicBezTo>
                  <a:lnTo>
                    <a:pt x="4987" y="9693"/>
                  </a:lnTo>
                  <a:lnTo>
                    <a:pt x="4173" y="9693"/>
                  </a:lnTo>
                  <a:cubicBezTo>
                    <a:pt x="4130" y="9691"/>
                    <a:pt x="4095" y="9655"/>
                    <a:pt x="4097" y="9612"/>
                  </a:cubicBezTo>
                  <a:lnTo>
                    <a:pt x="4097" y="9423"/>
                  </a:lnTo>
                  <a:cubicBezTo>
                    <a:pt x="4095" y="9380"/>
                    <a:pt x="4130" y="9344"/>
                    <a:pt x="4173" y="9343"/>
                  </a:cubicBezTo>
                  <a:cubicBezTo>
                    <a:pt x="4437" y="9343"/>
                    <a:pt x="4650" y="9124"/>
                    <a:pt x="4650" y="8854"/>
                  </a:cubicBezTo>
                  <a:cubicBezTo>
                    <a:pt x="4650" y="8813"/>
                    <a:pt x="4683" y="8777"/>
                    <a:pt x="4726" y="8775"/>
                  </a:cubicBezTo>
                  <a:close/>
                  <a:moveTo>
                    <a:pt x="8799" y="9585"/>
                  </a:moveTo>
                  <a:cubicBezTo>
                    <a:pt x="8843" y="9586"/>
                    <a:pt x="8876" y="9622"/>
                    <a:pt x="8876" y="9665"/>
                  </a:cubicBezTo>
                  <a:lnTo>
                    <a:pt x="8876" y="9854"/>
                  </a:lnTo>
                  <a:cubicBezTo>
                    <a:pt x="8876" y="9897"/>
                    <a:pt x="8843" y="9933"/>
                    <a:pt x="8799" y="9935"/>
                  </a:cubicBezTo>
                  <a:cubicBezTo>
                    <a:pt x="8536" y="9935"/>
                    <a:pt x="8321" y="10154"/>
                    <a:pt x="8321" y="10422"/>
                  </a:cubicBezTo>
                  <a:cubicBezTo>
                    <a:pt x="8323" y="10465"/>
                    <a:pt x="8288" y="10501"/>
                    <a:pt x="8245" y="10503"/>
                  </a:cubicBezTo>
                  <a:lnTo>
                    <a:pt x="8060" y="10503"/>
                  </a:lnTo>
                  <a:cubicBezTo>
                    <a:pt x="8017" y="10501"/>
                    <a:pt x="7984" y="10465"/>
                    <a:pt x="7984" y="10422"/>
                  </a:cubicBezTo>
                  <a:lnTo>
                    <a:pt x="7984" y="9585"/>
                  </a:lnTo>
                  <a:close/>
                  <a:moveTo>
                    <a:pt x="5702" y="11805"/>
                  </a:moveTo>
                  <a:cubicBezTo>
                    <a:pt x="5694" y="11805"/>
                    <a:pt x="5686" y="11805"/>
                    <a:pt x="5677" y="11806"/>
                  </a:cubicBezTo>
                  <a:cubicBezTo>
                    <a:pt x="5575" y="11822"/>
                    <a:pt x="5499" y="11912"/>
                    <a:pt x="5502" y="12015"/>
                  </a:cubicBezTo>
                  <a:lnTo>
                    <a:pt x="5502" y="12027"/>
                  </a:lnTo>
                  <a:cubicBezTo>
                    <a:pt x="5499" y="12131"/>
                    <a:pt x="5575" y="12220"/>
                    <a:pt x="5677" y="12236"/>
                  </a:cubicBezTo>
                  <a:cubicBezTo>
                    <a:pt x="5686" y="12237"/>
                    <a:pt x="5694" y="12237"/>
                    <a:pt x="5702" y="12237"/>
                  </a:cubicBezTo>
                  <a:cubicBezTo>
                    <a:pt x="5812" y="12237"/>
                    <a:pt x="5905" y="12148"/>
                    <a:pt x="5906" y="12034"/>
                  </a:cubicBezTo>
                  <a:lnTo>
                    <a:pt x="5906" y="12008"/>
                  </a:lnTo>
                  <a:cubicBezTo>
                    <a:pt x="5906" y="11894"/>
                    <a:pt x="5813" y="11805"/>
                    <a:pt x="5702" y="11805"/>
                  </a:cubicBezTo>
                  <a:close/>
                  <a:moveTo>
                    <a:pt x="9346" y="12068"/>
                  </a:moveTo>
                  <a:cubicBezTo>
                    <a:pt x="9237" y="12068"/>
                    <a:pt x="9145" y="12158"/>
                    <a:pt x="9145" y="12272"/>
                  </a:cubicBezTo>
                  <a:lnTo>
                    <a:pt x="9145" y="12298"/>
                  </a:lnTo>
                  <a:cubicBezTo>
                    <a:pt x="9145" y="12410"/>
                    <a:pt x="9237" y="12500"/>
                    <a:pt x="9346" y="12500"/>
                  </a:cubicBezTo>
                  <a:cubicBezTo>
                    <a:pt x="9355" y="12500"/>
                    <a:pt x="9364" y="12499"/>
                    <a:pt x="9373" y="12498"/>
                  </a:cubicBezTo>
                  <a:cubicBezTo>
                    <a:pt x="9477" y="12484"/>
                    <a:pt x="9551" y="12394"/>
                    <a:pt x="9550" y="12289"/>
                  </a:cubicBezTo>
                  <a:lnTo>
                    <a:pt x="9550" y="12279"/>
                  </a:lnTo>
                  <a:cubicBezTo>
                    <a:pt x="9551" y="12174"/>
                    <a:pt x="9477" y="12086"/>
                    <a:pt x="9373" y="12070"/>
                  </a:cubicBezTo>
                  <a:cubicBezTo>
                    <a:pt x="9364" y="12069"/>
                    <a:pt x="9355" y="12068"/>
                    <a:pt x="9346" y="12068"/>
                  </a:cubicBezTo>
                  <a:close/>
                  <a:moveTo>
                    <a:pt x="5704" y="12332"/>
                  </a:moveTo>
                  <a:cubicBezTo>
                    <a:pt x="5695" y="12332"/>
                    <a:pt x="5686" y="12333"/>
                    <a:pt x="5677" y="12334"/>
                  </a:cubicBezTo>
                  <a:cubicBezTo>
                    <a:pt x="5575" y="12348"/>
                    <a:pt x="5499" y="12437"/>
                    <a:pt x="5502" y="12543"/>
                  </a:cubicBezTo>
                  <a:lnTo>
                    <a:pt x="5502" y="12560"/>
                  </a:lnTo>
                  <a:cubicBezTo>
                    <a:pt x="5502" y="12673"/>
                    <a:pt x="5593" y="12762"/>
                    <a:pt x="5702" y="12762"/>
                  </a:cubicBezTo>
                  <a:cubicBezTo>
                    <a:pt x="5711" y="12762"/>
                    <a:pt x="5720" y="12761"/>
                    <a:pt x="5729" y="12760"/>
                  </a:cubicBezTo>
                  <a:cubicBezTo>
                    <a:pt x="5831" y="12746"/>
                    <a:pt x="5908" y="12656"/>
                    <a:pt x="5906" y="12553"/>
                  </a:cubicBezTo>
                  <a:lnTo>
                    <a:pt x="5906" y="12534"/>
                  </a:lnTo>
                  <a:cubicBezTo>
                    <a:pt x="5905" y="12422"/>
                    <a:pt x="5813" y="12332"/>
                    <a:pt x="5704" y="12332"/>
                  </a:cubicBezTo>
                  <a:close/>
                  <a:moveTo>
                    <a:pt x="11949" y="11556"/>
                  </a:moveTo>
                  <a:cubicBezTo>
                    <a:pt x="11982" y="11556"/>
                    <a:pt x="12008" y="11583"/>
                    <a:pt x="12006" y="11616"/>
                  </a:cubicBezTo>
                  <a:lnTo>
                    <a:pt x="12006" y="12826"/>
                  </a:lnTo>
                  <a:cubicBezTo>
                    <a:pt x="12006" y="13146"/>
                    <a:pt x="11747" y="13407"/>
                    <a:pt x="11426" y="13407"/>
                  </a:cubicBezTo>
                  <a:cubicBezTo>
                    <a:pt x="11106" y="13407"/>
                    <a:pt x="10845" y="13146"/>
                    <a:pt x="10845" y="12826"/>
                  </a:cubicBezTo>
                  <a:lnTo>
                    <a:pt x="10845" y="11556"/>
                  </a:lnTo>
                  <a:close/>
                  <a:moveTo>
                    <a:pt x="7902" y="1"/>
                  </a:moveTo>
                  <a:cubicBezTo>
                    <a:pt x="7899" y="1"/>
                    <a:pt x="7895" y="1"/>
                    <a:pt x="7892" y="1"/>
                  </a:cubicBezTo>
                  <a:lnTo>
                    <a:pt x="1797" y="1"/>
                  </a:lnTo>
                  <a:cubicBezTo>
                    <a:pt x="1795" y="1"/>
                    <a:pt x="1793" y="1"/>
                    <a:pt x="1791" y="1"/>
                  </a:cubicBezTo>
                  <a:cubicBezTo>
                    <a:pt x="1252" y="1"/>
                    <a:pt x="803" y="985"/>
                    <a:pt x="803" y="985"/>
                  </a:cubicBezTo>
                  <a:lnTo>
                    <a:pt x="803" y="1731"/>
                  </a:lnTo>
                  <a:cubicBezTo>
                    <a:pt x="345" y="1772"/>
                    <a:pt x="1" y="2165"/>
                    <a:pt x="20" y="2625"/>
                  </a:cubicBezTo>
                  <a:cubicBezTo>
                    <a:pt x="40" y="3084"/>
                    <a:pt x="416" y="3447"/>
                    <a:pt x="875" y="3450"/>
                  </a:cubicBezTo>
                  <a:cubicBezTo>
                    <a:pt x="1107" y="3450"/>
                    <a:pt x="1331" y="3355"/>
                    <a:pt x="1491" y="3187"/>
                  </a:cubicBezTo>
                  <a:lnTo>
                    <a:pt x="2369" y="3187"/>
                  </a:lnTo>
                  <a:lnTo>
                    <a:pt x="2369" y="4142"/>
                  </a:lnTo>
                  <a:cubicBezTo>
                    <a:pt x="2369" y="4195"/>
                    <a:pt x="2390" y="4247"/>
                    <a:pt x="2427" y="4284"/>
                  </a:cubicBezTo>
                  <a:lnTo>
                    <a:pt x="2809" y="4669"/>
                  </a:lnTo>
                  <a:lnTo>
                    <a:pt x="2427" y="5052"/>
                  </a:lnTo>
                  <a:cubicBezTo>
                    <a:pt x="2390" y="5091"/>
                    <a:pt x="2369" y="5142"/>
                    <a:pt x="2369" y="5195"/>
                  </a:cubicBezTo>
                  <a:lnTo>
                    <a:pt x="2369" y="12831"/>
                  </a:lnTo>
                  <a:cubicBezTo>
                    <a:pt x="2369" y="13378"/>
                    <a:pt x="2812" y="13823"/>
                    <a:pt x="3355" y="13823"/>
                  </a:cubicBezTo>
                  <a:lnTo>
                    <a:pt x="11426" y="13823"/>
                  </a:lnTo>
                  <a:cubicBezTo>
                    <a:pt x="11969" y="13823"/>
                    <a:pt x="12411" y="13378"/>
                    <a:pt x="12411" y="12829"/>
                  </a:cubicBezTo>
                  <a:lnTo>
                    <a:pt x="12411" y="11618"/>
                  </a:lnTo>
                  <a:cubicBezTo>
                    <a:pt x="12413" y="11361"/>
                    <a:pt x="12205" y="11152"/>
                    <a:pt x="11947" y="11151"/>
                  </a:cubicBezTo>
                  <a:lnTo>
                    <a:pt x="10845" y="11151"/>
                  </a:lnTo>
                  <a:lnTo>
                    <a:pt x="10845" y="10456"/>
                  </a:lnTo>
                  <a:cubicBezTo>
                    <a:pt x="10845" y="10456"/>
                    <a:pt x="10834" y="10351"/>
                    <a:pt x="10796" y="10314"/>
                  </a:cubicBezTo>
                  <a:lnTo>
                    <a:pt x="10416" y="9931"/>
                  </a:lnTo>
                  <a:lnTo>
                    <a:pt x="10796" y="9546"/>
                  </a:lnTo>
                  <a:cubicBezTo>
                    <a:pt x="10834" y="9508"/>
                    <a:pt x="10855" y="9458"/>
                    <a:pt x="10873" y="9403"/>
                  </a:cubicBezTo>
                  <a:lnTo>
                    <a:pt x="10873" y="3187"/>
                  </a:lnTo>
                  <a:lnTo>
                    <a:pt x="11524" y="3187"/>
                  </a:lnTo>
                  <a:cubicBezTo>
                    <a:pt x="11684" y="3355"/>
                    <a:pt x="11906" y="3450"/>
                    <a:pt x="12138" y="3450"/>
                  </a:cubicBezTo>
                  <a:cubicBezTo>
                    <a:pt x="12612" y="3450"/>
                    <a:pt x="12998" y="3064"/>
                    <a:pt x="12998" y="2590"/>
                  </a:cubicBezTo>
                  <a:cubicBezTo>
                    <a:pt x="12998" y="2115"/>
                    <a:pt x="12612" y="1730"/>
                    <a:pt x="12138" y="1730"/>
                  </a:cubicBezTo>
                  <a:cubicBezTo>
                    <a:pt x="12136" y="1730"/>
                    <a:pt x="12134" y="1730"/>
                    <a:pt x="12133" y="1730"/>
                  </a:cubicBezTo>
                  <a:cubicBezTo>
                    <a:pt x="11901" y="1730"/>
                    <a:pt x="11680" y="1829"/>
                    <a:pt x="11524" y="1999"/>
                  </a:cubicBezTo>
                  <a:lnTo>
                    <a:pt x="10873" y="1999"/>
                  </a:lnTo>
                  <a:lnTo>
                    <a:pt x="10873" y="994"/>
                  </a:lnTo>
                  <a:cubicBezTo>
                    <a:pt x="10873" y="446"/>
                    <a:pt x="10432" y="1"/>
                    <a:pt x="9889" y="1"/>
                  </a:cubicBezTo>
                  <a:lnTo>
                    <a:pt x="8681" y="1"/>
                  </a:lnTo>
                  <a:cubicBezTo>
                    <a:pt x="8680" y="1"/>
                    <a:pt x="8679" y="1"/>
                    <a:pt x="8678" y="1"/>
                  </a:cubicBezTo>
                  <a:cubicBezTo>
                    <a:pt x="8576" y="1"/>
                    <a:pt x="8488" y="77"/>
                    <a:pt x="8472" y="178"/>
                  </a:cubicBezTo>
                  <a:cubicBezTo>
                    <a:pt x="8458" y="298"/>
                    <a:pt x="8552" y="406"/>
                    <a:pt x="8673" y="406"/>
                  </a:cubicBezTo>
                  <a:cubicBezTo>
                    <a:pt x="8674" y="406"/>
                    <a:pt x="8675" y="406"/>
                    <a:pt x="8675" y="406"/>
                  </a:cubicBezTo>
                  <a:lnTo>
                    <a:pt x="9864" y="406"/>
                  </a:lnTo>
                  <a:cubicBezTo>
                    <a:pt x="10184" y="409"/>
                    <a:pt x="10443" y="672"/>
                    <a:pt x="10442" y="994"/>
                  </a:cubicBezTo>
                  <a:lnTo>
                    <a:pt x="10442" y="9328"/>
                  </a:lnTo>
                  <a:lnTo>
                    <a:pt x="9979" y="9795"/>
                  </a:lnTo>
                  <a:cubicBezTo>
                    <a:pt x="9902" y="9874"/>
                    <a:pt x="9902" y="10001"/>
                    <a:pt x="9979" y="10080"/>
                  </a:cubicBezTo>
                  <a:lnTo>
                    <a:pt x="10442" y="10547"/>
                  </a:lnTo>
                  <a:lnTo>
                    <a:pt x="10442" y="12832"/>
                  </a:lnTo>
                  <a:cubicBezTo>
                    <a:pt x="10440" y="13043"/>
                    <a:pt x="10508" y="13249"/>
                    <a:pt x="10632" y="13419"/>
                  </a:cubicBezTo>
                  <a:lnTo>
                    <a:pt x="3353" y="13419"/>
                  </a:lnTo>
                  <a:cubicBezTo>
                    <a:pt x="3034" y="13419"/>
                    <a:pt x="2774" y="13155"/>
                    <a:pt x="2774" y="12832"/>
                  </a:cubicBezTo>
                  <a:lnTo>
                    <a:pt x="2774" y="11691"/>
                  </a:lnTo>
                  <a:lnTo>
                    <a:pt x="4571" y="11691"/>
                  </a:lnTo>
                  <a:cubicBezTo>
                    <a:pt x="4578" y="11691"/>
                    <a:pt x="4585" y="11690"/>
                    <a:pt x="4592" y="11690"/>
                  </a:cubicBezTo>
                  <a:cubicBezTo>
                    <a:pt x="4600" y="11688"/>
                    <a:pt x="4607" y="11687"/>
                    <a:pt x="4613" y="11685"/>
                  </a:cubicBezTo>
                  <a:lnTo>
                    <a:pt x="4617" y="11685"/>
                  </a:lnTo>
                  <a:cubicBezTo>
                    <a:pt x="4623" y="11684"/>
                    <a:pt x="4628" y="11683"/>
                    <a:pt x="4633" y="11681"/>
                  </a:cubicBezTo>
                  <a:lnTo>
                    <a:pt x="4640" y="11678"/>
                  </a:lnTo>
                  <a:lnTo>
                    <a:pt x="4653" y="11674"/>
                  </a:lnTo>
                  <a:lnTo>
                    <a:pt x="4660" y="11670"/>
                  </a:lnTo>
                  <a:lnTo>
                    <a:pt x="4672" y="11664"/>
                  </a:lnTo>
                  <a:lnTo>
                    <a:pt x="4680" y="11659"/>
                  </a:lnTo>
                  <a:lnTo>
                    <a:pt x="4689" y="11652"/>
                  </a:lnTo>
                  <a:lnTo>
                    <a:pt x="4698" y="11647"/>
                  </a:lnTo>
                  <a:cubicBezTo>
                    <a:pt x="4700" y="11644"/>
                    <a:pt x="4703" y="11642"/>
                    <a:pt x="4706" y="11639"/>
                  </a:cubicBezTo>
                  <a:cubicBezTo>
                    <a:pt x="4709" y="11636"/>
                    <a:pt x="4712" y="11635"/>
                    <a:pt x="4713" y="11632"/>
                  </a:cubicBezTo>
                  <a:cubicBezTo>
                    <a:pt x="4716" y="11631"/>
                    <a:pt x="4721" y="11626"/>
                    <a:pt x="4724" y="11622"/>
                  </a:cubicBezTo>
                  <a:lnTo>
                    <a:pt x="4726" y="11619"/>
                  </a:lnTo>
                  <a:lnTo>
                    <a:pt x="4899" y="11420"/>
                  </a:lnTo>
                  <a:lnTo>
                    <a:pt x="5904" y="11420"/>
                  </a:lnTo>
                  <a:lnTo>
                    <a:pt x="6862" y="12388"/>
                  </a:lnTo>
                  <a:cubicBezTo>
                    <a:pt x="6901" y="12435"/>
                    <a:pt x="6957" y="12459"/>
                    <a:pt x="7013" y="12459"/>
                  </a:cubicBezTo>
                  <a:cubicBezTo>
                    <a:pt x="7064" y="12459"/>
                    <a:pt x="7114" y="12440"/>
                    <a:pt x="7153" y="12401"/>
                  </a:cubicBezTo>
                  <a:cubicBezTo>
                    <a:pt x="7235" y="12321"/>
                    <a:pt x="7230" y="12185"/>
                    <a:pt x="7141" y="12110"/>
                  </a:cubicBezTo>
                  <a:lnTo>
                    <a:pt x="6460" y="11420"/>
                  </a:lnTo>
                  <a:lnTo>
                    <a:pt x="7174" y="11420"/>
                  </a:lnTo>
                  <a:lnTo>
                    <a:pt x="7622" y="11873"/>
                  </a:lnTo>
                  <a:cubicBezTo>
                    <a:pt x="7660" y="11912"/>
                    <a:pt x="7712" y="11933"/>
                    <a:pt x="7766" y="11933"/>
                  </a:cubicBezTo>
                  <a:lnTo>
                    <a:pt x="8822" y="11933"/>
                  </a:lnTo>
                  <a:cubicBezTo>
                    <a:pt x="8823" y="11933"/>
                    <a:pt x="8824" y="11933"/>
                    <a:pt x="8825" y="11933"/>
                  </a:cubicBezTo>
                  <a:cubicBezTo>
                    <a:pt x="8928" y="11933"/>
                    <a:pt x="9016" y="11859"/>
                    <a:pt x="9031" y="11756"/>
                  </a:cubicBezTo>
                  <a:cubicBezTo>
                    <a:pt x="9046" y="11635"/>
                    <a:pt x="8952" y="11528"/>
                    <a:pt x="8830" y="11528"/>
                  </a:cubicBezTo>
                  <a:lnTo>
                    <a:pt x="7864" y="11528"/>
                  </a:lnTo>
                  <a:lnTo>
                    <a:pt x="7416" y="11076"/>
                  </a:lnTo>
                  <a:cubicBezTo>
                    <a:pt x="7377" y="11037"/>
                    <a:pt x="7326" y="11015"/>
                    <a:pt x="7272" y="11015"/>
                  </a:cubicBezTo>
                  <a:lnTo>
                    <a:pt x="5206" y="11015"/>
                  </a:lnTo>
                  <a:lnTo>
                    <a:pt x="6445" y="9585"/>
                  </a:lnTo>
                  <a:lnTo>
                    <a:pt x="7581" y="9585"/>
                  </a:lnTo>
                  <a:lnTo>
                    <a:pt x="7581" y="10420"/>
                  </a:lnTo>
                  <a:cubicBezTo>
                    <a:pt x="7579" y="10688"/>
                    <a:pt x="7797" y="10906"/>
                    <a:pt x="8065" y="10907"/>
                  </a:cubicBezTo>
                  <a:lnTo>
                    <a:pt x="8245" y="10907"/>
                  </a:lnTo>
                  <a:cubicBezTo>
                    <a:pt x="8511" y="10905"/>
                    <a:pt x="8726" y="10687"/>
                    <a:pt x="8724" y="10420"/>
                  </a:cubicBezTo>
                  <a:cubicBezTo>
                    <a:pt x="8723" y="10377"/>
                    <a:pt x="8758" y="10341"/>
                    <a:pt x="8801" y="10341"/>
                  </a:cubicBezTo>
                  <a:cubicBezTo>
                    <a:pt x="9067" y="10338"/>
                    <a:pt x="9282" y="10121"/>
                    <a:pt x="9281" y="9854"/>
                  </a:cubicBezTo>
                  <a:lnTo>
                    <a:pt x="9281" y="9667"/>
                  </a:lnTo>
                  <a:cubicBezTo>
                    <a:pt x="9282" y="9399"/>
                    <a:pt x="9067" y="9181"/>
                    <a:pt x="8801" y="9180"/>
                  </a:cubicBezTo>
                  <a:lnTo>
                    <a:pt x="8135" y="9180"/>
                  </a:lnTo>
                  <a:lnTo>
                    <a:pt x="8503" y="8807"/>
                  </a:lnTo>
                  <a:cubicBezTo>
                    <a:pt x="8608" y="8862"/>
                    <a:pt x="8726" y="8892"/>
                    <a:pt x="8846" y="8892"/>
                  </a:cubicBezTo>
                  <a:cubicBezTo>
                    <a:pt x="9232" y="8892"/>
                    <a:pt x="9559" y="8585"/>
                    <a:pt x="9590" y="8195"/>
                  </a:cubicBezTo>
                  <a:lnTo>
                    <a:pt x="9635" y="7651"/>
                  </a:lnTo>
                  <a:cubicBezTo>
                    <a:pt x="9639" y="7599"/>
                    <a:pt x="9631" y="7548"/>
                    <a:pt x="9611" y="7502"/>
                  </a:cubicBezTo>
                  <a:cubicBezTo>
                    <a:pt x="9563" y="7397"/>
                    <a:pt x="9460" y="7331"/>
                    <a:pt x="9346" y="7331"/>
                  </a:cubicBezTo>
                  <a:cubicBezTo>
                    <a:pt x="9338" y="7331"/>
                    <a:pt x="9330" y="7331"/>
                    <a:pt x="9322" y="7332"/>
                  </a:cubicBezTo>
                  <a:lnTo>
                    <a:pt x="8784" y="7376"/>
                  </a:lnTo>
                  <a:cubicBezTo>
                    <a:pt x="8399" y="7408"/>
                    <a:pt x="8096" y="7741"/>
                    <a:pt x="8096" y="8133"/>
                  </a:cubicBezTo>
                  <a:cubicBezTo>
                    <a:pt x="8096" y="8272"/>
                    <a:pt x="8135" y="8409"/>
                    <a:pt x="8207" y="8527"/>
                  </a:cubicBezTo>
                  <a:lnTo>
                    <a:pt x="7566" y="9180"/>
                  </a:lnTo>
                  <a:lnTo>
                    <a:pt x="6553" y="9180"/>
                  </a:lnTo>
                  <a:lnTo>
                    <a:pt x="6553" y="7208"/>
                  </a:lnTo>
                  <a:lnTo>
                    <a:pt x="7434" y="6203"/>
                  </a:lnTo>
                  <a:lnTo>
                    <a:pt x="7971" y="6741"/>
                  </a:lnTo>
                  <a:cubicBezTo>
                    <a:pt x="8113" y="6883"/>
                    <a:pt x="8299" y="6954"/>
                    <a:pt x="8485" y="6954"/>
                  </a:cubicBezTo>
                  <a:cubicBezTo>
                    <a:pt x="8672" y="6954"/>
                    <a:pt x="8858" y="6883"/>
                    <a:pt x="9001" y="6741"/>
                  </a:cubicBezTo>
                  <a:lnTo>
                    <a:pt x="9086" y="6656"/>
                  </a:lnTo>
                  <a:cubicBezTo>
                    <a:pt x="9124" y="6617"/>
                    <a:pt x="9145" y="6566"/>
                    <a:pt x="9145" y="6513"/>
                  </a:cubicBezTo>
                  <a:lnTo>
                    <a:pt x="9145" y="6319"/>
                  </a:lnTo>
                  <a:lnTo>
                    <a:pt x="9226" y="6319"/>
                  </a:lnTo>
                  <a:cubicBezTo>
                    <a:pt x="9304" y="6319"/>
                    <a:pt x="9374" y="6274"/>
                    <a:pt x="9409" y="6203"/>
                  </a:cubicBezTo>
                  <a:cubicBezTo>
                    <a:pt x="9687" y="5629"/>
                    <a:pt x="9606" y="4944"/>
                    <a:pt x="9201" y="4449"/>
                  </a:cubicBezTo>
                  <a:cubicBezTo>
                    <a:pt x="9162" y="4402"/>
                    <a:pt x="9105" y="4375"/>
                    <a:pt x="9044" y="4375"/>
                  </a:cubicBezTo>
                  <a:lnTo>
                    <a:pt x="8848" y="4375"/>
                  </a:lnTo>
                  <a:lnTo>
                    <a:pt x="8848" y="4181"/>
                  </a:lnTo>
                  <a:cubicBezTo>
                    <a:pt x="8848" y="4119"/>
                    <a:pt x="8821" y="4060"/>
                    <a:pt x="8775" y="4019"/>
                  </a:cubicBezTo>
                  <a:cubicBezTo>
                    <a:pt x="8481" y="3763"/>
                    <a:pt x="8110" y="3631"/>
                    <a:pt x="7736" y="3631"/>
                  </a:cubicBezTo>
                  <a:cubicBezTo>
                    <a:pt x="7491" y="3631"/>
                    <a:pt x="7245" y="3687"/>
                    <a:pt x="7017" y="3803"/>
                  </a:cubicBezTo>
                  <a:cubicBezTo>
                    <a:pt x="6948" y="3836"/>
                    <a:pt x="6905" y="3907"/>
                    <a:pt x="6905" y="3983"/>
                  </a:cubicBezTo>
                  <a:lnTo>
                    <a:pt x="6905" y="4077"/>
                  </a:lnTo>
                  <a:lnTo>
                    <a:pt x="6713" y="4077"/>
                  </a:lnTo>
                  <a:cubicBezTo>
                    <a:pt x="6658" y="4077"/>
                    <a:pt x="6607" y="4098"/>
                    <a:pt x="6568" y="4137"/>
                  </a:cubicBezTo>
                  <a:lnTo>
                    <a:pt x="6486" y="4224"/>
                  </a:lnTo>
                  <a:cubicBezTo>
                    <a:pt x="6209" y="4511"/>
                    <a:pt x="6209" y="4964"/>
                    <a:pt x="6486" y="5253"/>
                  </a:cubicBezTo>
                  <a:lnTo>
                    <a:pt x="7128" y="5911"/>
                  </a:lnTo>
                  <a:lnTo>
                    <a:pt x="6197" y="7002"/>
                  </a:lnTo>
                  <a:cubicBezTo>
                    <a:pt x="6166" y="7039"/>
                    <a:pt x="6148" y="7085"/>
                    <a:pt x="6148" y="7134"/>
                  </a:cubicBezTo>
                  <a:lnTo>
                    <a:pt x="6148" y="9298"/>
                  </a:lnTo>
                  <a:lnTo>
                    <a:pt x="5392" y="10184"/>
                  </a:lnTo>
                  <a:lnTo>
                    <a:pt x="5392" y="8856"/>
                  </a:lnTo>
                  <a:cubicBezTo>
                    <a:pt x="5393" y="8589"/>
                    <a:pt x="5179" y="8372"/>
                    <a:pt x="4912" y="8369"/>
                  </a:cubicBezTo>
                  <a:lnTo>
                    <a:pt x="4728" y="8369"/>
                  </a:lnTo>
                  <a:cubicBezTo>
                    <a:pt x="4461" y="8372"/>
                    <a:pt x="4247" y="8589"/>
                    <a:pt x="4248" y="8856"/>
                  </a:cubicBezTo>
                  <a:cubicBezTo>
                    <a:pt x="4250" y="8899"/>
                    <a:pt x="4215" y="8934"/>
                    <a:pt x="4172" y="8935"/>
                  </a:cubicBezTo>
                  <a:cubicBezTo>
                    <a:pt x="3905" y="8938"/>
                    <a:pt x="3691" y="9155"/>
                    <a:pt x="3692" y="9422"/>
                  </a:cubicBezTo>
                  <a:lnTo>
                    <a:pt x="3692" y="9611"/>
                  </a:lnTo>
                  <a:cubicBezTo>
                    <a:pt x="3691" y="9877"/>
                    <a:pt x="3905" y="10095"/>
                    <a:pt x="4172" y="10096"/>
                  </a:cubicBezTo>
                  <a:lnTo>
                    <a:pt x="4987" y="10096"/>
                  </a:lnTo>
                  <a:lnTo>
                    <a:pt x="4987" y="10652"/>
                  </a:lnTo>
                  <a:lnTo>
                    <a:pt x="4450" y="11285"/>
                  </a:lnTo>
                  <a:lnTo>
                    <a:pt x="2802" y="11285"/>
                  </a:lnTo>
                  <a:lnTo>
                    <a:pt x="2802" y="5277"/>
                  </a:lnTo>
                  <a:lnTo>
                    <a:pt x="3244" y="4812"/>
                  </a:lnTo>
                  <a:cubicBezTo>
                    <a:pt x="3322" y="4732"/>
                    <a:pt x="3322" y="4606"/>
                    <a:pt x="3244" y="4526"/>
                  </a:cubicBezTo>
                  <a:lnTo>
                    <a:pt x="2802" y="4060"/>
                  </a:lnTo>
                  <a:lnTo>
                    <a:pt x="2802" y="985"/>
                  </a:lnTo>
                  <a:cubicBezTo>
                    <a:pt x="2781" y="766"/>
                    <a:pt x="2711" y="563"/>
                    <a:pt x="2590" y="406"/>
                  </a:cubicBezTo>
                  <a:lnTo>
                    <a:pt x="7892" y="406"/>
                  </a:lnTo>
                  <a:cubicBezTo>
                    <a:pt x="8004" y="400"/>
                    <a:pt x="8092" y="308"/>
                    <a:pt x="8095" y="196"/>
                  </a:cubicBezTo>
                  <a:cubicBezTo>
                    <a:pt x="8096" y="88"/>
                    <a:pt x="8008" y="1"/>
                    <a:pt x="7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72153B-C5A2-9614-1C19-C624B0CD64D3}"/>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Pengeluaran ASI</a:t>
            </a:r>
            <a:r>
              <a:rPr lang="en-ID" sz="1800" b="1" dirty="0">
                <a:latin typeface="Calibri" panose="020F0502020204030204" pitchFamily="34" charset="0"/>
                <a:ea typeface="Calibri" panose="020F0502020204030204" pitchFamily="34" charset="0"/>
                <a:cs typeface="Times New Roman" panose="02020603050405020304" pitchFamily="18" charset="0"/>
              </a:rPr>
              <a:t> </a:t>
            </a:r>
            <a:endParaRPr lang="en-ID" dirty="0"/>
          </a:p>
        </p:txBody>
      </p:sp>
      <p:graphicFrame>
        <p:nvGraphicFramePr>
          <p:cNvPr id="6" name="Table 5">
            <a:extLst>
              <a:ext uri="{FF2B5EF4-FFF2-40B4-BE49-F238E27FC236}">
                <a16:creationId xmlns:a16="http://schemas.microsoft.com/office/drawing/2014/main" id="{2225D5E0-6B02-3809-F836-497928DEC9E1}"/>
              </a:ext>
            </a:extLst>
          </p:cNvPr>
          <p:cNvGraphicFramePr>
            <a:graphicFrameLocks noGrp="1"/>
          </p:cNvGraphicFramePr>
          <p:nvPr>
            <p:extLst>
              <p:ext uri="{D42A27DB-BD31-4B8C-83A1-F6EECF244321}">
                <p14:modId xmlns:p14="http://schemas.microsoft.com/office/powerpoint/2010/main" val="3351488759"/>
              </p:ext>
            </p:extLst>
          </p:nvPr>
        </p:nvGraphicFramePr>
        <p:xfrm>
          <a:off x="279917" y="1367291"/>
          <a:ext cx="8696131" cy="3533797"/>
        </p:xfrm>
        <a:graphic>
          <a:graphicData uri="http://schemas.openxmlformats.org/drawingml/2006/table">
            <a:tbl>
              <a:tblPr firstRow="1" firstCol="1" bandRow="1">
                <a:tableStyleId>{997407D9-9F1A-48AD-A417-B46887A9ACCF}</a:tableStyleId>
              </a:tblPr>
              <a:tblGrid>
                <a:gridCol w="4442881">
                  <a:extLst>
                    <a:ext uri="{9D8B030D-6E8A-4147-A177-3AD203B41FA5}">
                      <a16:colId xmlns:a16="http://schemas.microsoft.com/office/drawing/2014/main" val="1569698080"/>
                    </a:ext>
                  </a:extLst>
                </a:gridCol>
                <a:gridCol w="4253250">
                  <a:extLst>
                    <a:ext uri="{9D8B030D-6E8A-4147-A177-3AD203B41FA5}">
                      <a16:colId xmlns:a16="http://schemas.microsoft.com/office/drawing/2014/main" val="117936000"/>
                    </a:ext>
                  </a:extLst>
                </a:gridCol>
              </a:tblGrid>
              <a:tr h="232236">
                <a:tc>
                  <a:txBody>
                    <a:bodyPr/>
                    <a:lstStyle/>
                    <a:p>
                      <a:pPr algn="ctr">
                        <a:lnSpc>
                          <a:spcPct val="150000"/>
                        </a:lnSpc>
                      </a:pPr>
                      <a:r>
                        <a:rPr lang="en-US" sz="1400" b="1" dirty="0" err="1">
                          <a:effectLst/>
                        </a:rPr>
                        <a:t>Menggunakan</a:t>
                      </a:r>
                      <a:r>
                        <a:rPr lang="en-US" sz="1400" b="1" dirty="0">
                          <a:effectLst/>
                        </a:rPr>
                        <a:t> </a:t>
                      </a:r>
                      <a:r>
                        <a:rPr lang="en-US" sz="1400" b="1" dirty="0" err="1">
                          <a:effectLst/>
                        </a:rPr>
                        <a:t>Tangan</a:t>
                      </a:r>
                      <a:endParaRPr lang="en-ID"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gn="ctr">
                        <a:lnSpc>
                          <a:spcPct val="150000"/>
                        </a:lnSpc>
                      </a:pPr>
                      <a:r>
                        <a:rPr lang="en-US" sz="1400" b="1" dirty="0" err="1">
                          <a:effectLst/>
                        </a:rPr>
                        <a:t>Menggunakan</a:t>
                      </a:r>
                      <a:r>
                        <a:rPr lang="en-US" sz="1400" b="1" dirty="0">
                          <a:effectLst/>
                        </a:rPr>
                        <a:t> Pompa</a:t>
                      </a:r>
                      <a:endParaRPr lang="en-ID"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301693787"/>
                  </a:ext>
                </a:extLst>
              </a:tr>
              <a:tr h="492215">
                <a:tc>
                  <a:txBody>
                    <a:bodyPr/>
                    <a:lstStyle/>
                    <a:p>
                      <a:pPr>
                        <a:lnSpc>
                          <a:spcPct val="150000"/>
                        </a:lnSpc>
                      </a:pPr>
                      <a:r>
                        <a:rPr lang="en-US" sz="1400">
                          <a:effectLst/>
                        </a:rPr>
                        <a:t>Aman, tidak merusak jaringan payudara</a:t>
                      </a:r>
                      <a:endParaRPr lang="en-ID" sz="140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nSpc>
                          <a:spcPct val="150000"/>
                        </a:lnSpc>
                      </a:pPr>
                      <a:r>
                        <a:rPr lang="en-US" sz="1400" dirty="0">
                          <a:effectLst/>
                        </a:rPr>
                        <a:t>Jika salah </a:t>
                      </a:r>
                      <a:r>
                        <a:rPr lang="en-US" sz="1400" dirty="0" err="1">
                          <a:effectLst/>
                        </a:rPr>
                        <a:t>memilih</a:t>
                      </a:r>
                      <a:r>
                        <a:rPr lang="en-US" sz="1400" dirty="0">
                          <a:effectLst/>
                        </a:rPr>
                        <a:t> </a:t>
                      </a:r>
                      <a:r>
                        <a:rPr lang="en-US" sz="1400" dirty="0" err="1">
                          <a:effectLst/>
                        </a:rPr>
                        <a:t>pompa</a:t>
                      </a:r>
                      <a:r>
                        <a:rPr lang="en-US" sz="1400" dirty="0">
                          <a:effectLst/>
                        </a:rPr>
                        <a:t> </a:t>
                      </a:r>
                      <a:r>
                        <a:rPr lang="en-US" sz="1400" dirty="0" err="1">
                          <a:effectLst/>
                        </a:rPr>
                        <a:t>bisa</a:t>
                      </a:r>
                      <a:r>
                        <a:rPr lang="en-US" sz="1400" dirty="0">
                          <a:effectLst/>
                        </a:rPr>
                        <a:t> </a:t>
                      </a:r>
                      <a:r>
                        <a:rPr lang="en-US" sz="1400" dirty="0" err="1">
                          <a:effectLst/>
                        </a:rPr>
                        <a:t>merusak</a:t>
                      </a:r>
                      <a:r>
                        <a:rPr lang="en-US" sz="1400" dirty="0">
                          <a:effectLst/>
                        </a:rPr>
                        <a:t> </a:t>
                      </a:r>
                      <a:r>
                        <a:rPr lang="en-US" sz="1400" dirty="0" err="1">
                          <a:effectLst/>
                        </a:rPr>
                        <a:t>jaringan</a:t>
                      </a:r>
                      <a:r>
                        <a:rPr lang="en-US" sz="1400" dirty="0">
                          <a:effectLst/>
                        </a:rPr>
                        <a:t> payudara</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3794117969"/>
                  </a:ext>
                </a:extLst>
              </a:tr>
              <a:tr h="492215">
                <a:tc>
                  <a:txBody>
                    <a:bodyPr/>
                    <a:lstStyle/>
                    <a:p>
                      <a:pPr>
                        <a:lnSpc>
                          <a:spcPct val="150000"/>
                        </a:lnSpc>
                      </a:pPr>
                      <a:r>
                        <a:rPr lang="en-US" sz="1400" dirty="0" err="1">
                          <a:effectLst/>
                        </a:rPr>
                        <a:t>Higienis</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nSpc>
                          <a:spcPct val="150000"/>
                        </a:lnSpc>
                      </a:pPr>
                      <a:r>
                        <a:rPr lang="en-US" sz="1400" dirty="0">
                          <a:effectLst/>
                        </a:rPr>
                        <a:t>Kurang </a:t>
                      </a:r>
                      <a:r>
                        <a:rPr lang="en-US" sz="1400" dirty="0" err="1">
                          <a:effectLst/>
                        </a:rPr>
                        <a:t>higienis</a:t>
                      </a:r>
                      <a:r>
                        <a:rPr lang="en-US" sz="1400" dirty="0">
                          <a:effectLst/>
                        </a:rPr>
                        <a:t> </a:t>
                      </a:r>
                      <a:r>
                        <a:rPr lang="en-US" sz="1400" dirty="0" err="1">
                          <a:effectLst/>
                        </a:rPr>
                        <a:t>apalagi</a:t>
                      </a:r>
                      <a:r>
                        <a:rPr lang="en-US" sz="1400" dirty="0">
                          <a:effectLst/>
                        </a:rPr>
                        <a:t> </a:t>
                      </a:r>
                      <a:r>
                        <a:rPr lang="en-US" sz="1400" dirty="0" err="1">
                          <a:effectLst/>
                        </a:rPr>
                        <a:t>pompa</a:t>
                      </a:r>
                      <a:r>
                        <a:rPr lang="en-US" sz="1400" dirty="0">
                          <a:effectLst/>
                        </a:rPr>
                        <a:t> </a:t>
                      </a:r>
                      <a:r>
                        <a:rPr lang="en-US" sz="1400" dirty="0" err="1">
                          <a:effectLst/>
                        </a:rPr>
                        <a:t>tidak</a:t>
                      </a:r>
                      <a:r>
                        <a:rPr lang="en-US" sz="1400" dirty="0">
                          <a:effectLst/>
                        </a:rPr>
                        <a:t> </a:t>
                      </a:r>
                      <a:r>
                        <a:rPr lang="en-US" sz="1400" dirty="0" err="1">
                          <a:effectLst/>
                        </a:rPr>
                        <a:t>disterilkan</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367934099"/>
                  </a:ext>
                </a:extLst>
              </a:tr>
              <a:tr h="492215">
                <a:tc>
                  <a:txBody>
                    <a:bodyPr/>
                    <a:lstStyle/>
                    <a:p>
                      <a:pPr>
                        <a:lnSpc>
                          <a:spcPct val="150000"/>
                        </a:lnSpc>
                      </a:pPr>
                      <a:r>
                        <a:rPr lang="en-US" sz="1400">
                          <a:effectLst/>
                        </a:rPr>
                        <a:t>Praktis, tidak perlu membawa peralatan tambahan</a:t>
                      </a:r>
                      <a:endParaRPr lang="en-ID" sz="140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nSpc>
                          <a:spcPct val="150000"/>
                        </a:lnSpc>
                      </a:pPr>
                      <a:r>
                        <a:rPr lang="en-US" sz="1400" dirty="0">
                          <a:effectLst/>
                        </a:rPr>
                        <a:t>Repot, </a:t>
                      </a:r>
                      <a:r>
                        <a:rPr lang="en-US" sz="1400" dirty="0" err="1">
                          <a:effectLst/>
                        </a:rPr>
                        <a:t>harus</a:t>
                      </a:r>
                      <a:r>
                        <a:rPr lang="en-US" sz="1400" dirty="0">
                          <a:effectLst/>
                        </a:rPr>
                        <a:t> </a:t>
                      </a:r>
                      <a:r>
                        <a:rPr lang="en-US" sz="1400" dirty="0" err="1">
                          <a:effectLst/>
                        </a:rPr>
                        <a:t>membawa</a:t>
                      </a:r>
                      <a:r>
                        <a:rPr lang="en-US" sz="1400" dirty="0">
                          <a:effectLst/>
                        </a:rPr>
                        <a:t> </a:t>
                      </a:r>
                      <a:r>
                        <a:rPr lang="en-US" sz="1400" dirty="0" err="1">
                          <a:effectLst/>
                        </a:rPr>
                        <a:t>pulang</a:t>
                      </a:r>
                      <a:r>
                        <a:rPr lang="en-US" sz="1400" dirty="0">
                          <a:effectLst/>
                        </a:rPr>
                        <a:t> </a:t>
                      </a:r>
                      <a:r>
                        <a:rPr lang="en-US" sz="1400" dirty="0" err="1">
                          <a:effectLst/>
                        </a:rPr>
                        <a:t>pergi</a:t>
                      </a:r>
                      <a:r>
                        <a:rPr lang="en-US" sz="1400" dirty="0">
                          <a:effectLst/>
                        </a:rPr>
                        <a:t> </a:t>
                      </a:r>
                      <a:r>
                        <a:rPr lang="en-US" sz="1400" dirty="0" err="1">
                          <a:effectLst/>
                        </a:rPr>
                        <a:t>pompa</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257958134"/>
                  </a:ext>
                </a:extLst>
              </a:tr>
              <a:tr h="1272150">
                <a:tc>
                  <a:txBody>
                    <a:bodyPr/>
                    <a:lstStyle/>
                    <a:p>
                      <a:pPr>
                        <a:lnSpc>
                          <a:spcPct val="150000"/>
                        </a:lnSpc>
                      </a:pPr>
                      <a:r>
                        <a:rPr lang="en-US" sz="1400" dirty="0">
                          <a:effectLst/>
                        </a:rPr>
                        <a:t>Gerakan </a:t>
                      </a:r>
                      <a:r>
                        <a:rPr lang="en-US" sz="1400" dirty="0" err="1">
                          <a:effectLst/>
                        </a:rPr>
                        <a:t>memerah</a:t>
                      </a:r>
                      <a:r>
                        <a:rPr lang="en-US" sz="1400" dirty="0">
                          <a:effectLst/>
                        </a:rPr>
                        <a:t> yang </a:t>
                      </a:r>
                      <a:r>
                        <a:rPr lang="en-US" sz="1400" dirty="0" err="1">
                          <a:effectLst/>
                        </a:rPr>
                        <a:t>menyerupai</a:t>
                      </a:r>
                      <a:r>
                        <a:rPr lang="en-US" sz="1400" dirty="0">
                          <a:effectLst/>
                        </a:rPr>
                        <a:t> </a:t>
                      </a:r>
                      <a:r>
                        <a:rPr lang="en-US" sz="1400" dirty="0" err="1">
                          <a:effectLst/>
                        </a:rPr>
                        <a:t>pijatan</a:t>
                      </a:r>
                      <a:r>
                        <a:rPr lang="en-US" sz="1400" dirty="0">
                          <a:effectLst/>
                        </a:rPr>
                        <a:t> pada payudara </a:t>
                      </a:r>
                      <a:r>
                        <a:rPr lang="en-US" sz="1400" dirty="0" err="1">
                          <a:effectLst/>
                        </a:rPr>
                        <a:t>dapat</a:t>
                      </a:r>
                      <a:r>
                        <a:rPr lang="en-US" sz="1400" dirty="0">
                          <a:effectLst/>
                        </a:rPr>
                        <a:t> </a:t>
                      </a:r>
                      <a:r>
                        <a:rPr lang="en-US" sz="1400" dirty="0" err="1">
                          <a:effectLst/>
                        </a:rPr>
                        <a:t>meningkatkan</a:t>
                      </a:r>
                      <a:r>
                        <a:rPr lang="en-US" sz="1400" dirty="0">
                          <a:effectLst/>
                        </a:rPr>
                        <a:t> </a:t>
                      </a:r>
                      <a:r>
                        <a:rPr lang="en-US" sz="1400" dirty="0" err="1">
                          <a:effectLst/>
                        </a:rPr>
                        <a:t>produksi</a:t>
                      </a:r>
                      <a:r>
                        <a:rPr lang="en-US" sz="1400" dirty="0">
                          <a:effectLst/>
                        </a:rPr>
                        <a:t> ASI dan </a:t>
                      </a:r>
                      <a:r>
                        <a:rPr lang="en-US" sz="1400" dirty="0" err="1">
                          <a:effectLst/>
                        </a:rPr>
                        <a:t>ibu</a:t>
                      </a:r>
                      <a:r>
                        <a:rPr lang="en-US" sz="1400" dirty="0">
                          <a:effectLst/>
                        </a:rPr>
                        <a:t> </a:t>
                      </a:r>
                      <a:r>
                        <a:rPr lang="en-US" sz="1400" dirty="0" err="1">
                          <a:effectLst/>
                        </a:rPr>
                        <a:t>bisa</a:t>
                      </a:r>
                      <a:r>
                        <a:rPr lang="en-US" sz="1400" dirty="0">
                          <a:effectLst/>
                        </a:rPr>
                        <a:t> </a:t>
                      </a:r>
                      <a:r>
                        <a:rPr lang="en-US" sz="1400" dirty="0" err="1">
                          <a:effectLst/>
                        </a:rPr>
                        <a:t>merasakan</a:t>
                      </a:r>
                      <a:r>
                        <a:rPr lang="en-US" sz="1400" dirty="0">
                          <a:effectLst/>
                        </a:rPr>
                        <a:t> </a:t>
                      </a:r>
                      <a:r>
                        <a:rPr lang="en-US" sz="1400" dirty="0" err="1">
                          <a:effectLst/>
                        </a:rPr>
                        <a:t>sendiri</a:t>
                      </a:r>
                      <a:r>
                        <a:rPr lang="en-US" sz="1400" dirty="0">
                          <a:effectLst/>
                        </a:rPr>
                        <a:t> </a:t>
                      </a:r>
                      <a:r>
                        <a:rPr lang="en-US" sz="1400" dirty="0" err="1">
                          <a:effectLst/>
                        </a:rPr>
                        <a:t>daerah</a:t>
                      </a:r>
                      <a:r>
                        <a:rPr lang="en-US" sz="1400" dirty="0">
                          <a:effectLst/>
                        </a:rPr>
                        <a:t> payudara yang </a:t>
                      </a:r>
                      <a:r>
                        <a:rPr lang="en-US" sz="1400" dirty="0" err="1">
                          <a:effectLst/>
                        </a:rPr>
                        <a:t>masih</a:t>
                      </a:r>
                      <a:r>
                        <a:rPr lang="en-US" sz="1400" dirty="0">
                          <a:effectLst/>
                        </a:rPr>
                        <a:t> </a:t>
                      </a:r>
                      <a:r>
                        <a:rPr lang="en-US" sz="1400" dirty="0" err="1">
                          <a:effectLst/>
                        </a:rPr>
                        <a:t>terisi</a:t>
                      </a:r>
                      <a:r>
                        <a:rPr lang="en-US" sz="1400" dirty="0">
                          <a:effectLst/>
                        </a:rPr>
                        <a:t> ASI</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nSpc>
                          <a:spcPct val="150000"/>
                        </a:lnSpc>
                      </a:pPr>
                      <a:r>
                        <a:rPr lang="en-US" sz="1400" dirty="0" err="1">
                          <a:effectLst/>
                        </a:rPr>
                        <a:t>Refleks</a:t>
                      </a:r>
                      <a:r>
                        <a:rPr lang="en-US" sz="1400" dirty="0">
                          <a:effectLst/>
                        </a:rPr>
                        <a:t> </a:t>
                      </a:r>
                      <a:r>
                        <a:rPr lang="en-US" sz="1400" dirty="0" err="1">
                          <a:effectLst/>
                        </a:rPr>
                        <a:t>keluar</a:t>
                      </a:r>
                      <a:r>
                        <a:rPr lang="en-US" sz="1400" dirty="0">
                          <a:effectLst/>
                        </a:rPr>
                        <a:t> ASI </a:t>
                      </a:r>
                      <a:r>
                        <a:rPr lang="en-US" sz="1400" dirty="0" err="1">
                          <a:effectLst/>
                        </a:rPr>
                        <a:t>sukar</a:t>
                      </a:r>
                      <a:r>
                        <a:rPr lang="en-US" sz="1400" dirty="0">
                          <a:effectLst/>
                        </a:rPr>
                        <a:t> </a:t>
                      </a:r>
                      <a:r>
                        <a:rPr lang="en-US" sz="1400" dirty="0" err="1">
                          <a:effectLst/>
                        </a:rPr>
                        <a:t>terstimulus</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58770732"/>
                  </a:ext>
                </a:extLst>
              </a:tr>
              <a:tr h="386057">
                <a:tc>
                  <a:txBody>
                    <a:bodyPr/>
                    <a:lstStyle/>
                    <a:p>
                      <a:pPr>
                        <a:lnSpc>
                          <a:spcPct val="115000"/>
                        </a:lnSpc>
                      </a:pPr>
                      <a:r>
                        <a:rPr lang="en-US" sz="1400" dirty="0">
                          <a:effectLst/>
                        </a:rPr>
                        <a:t>Gratis, </a:t>
                      </a:r>
                      <a:r>
                        <a:rPr lang="en-US" sz="1400" dirty="0" err="1">
                          <a:effectLst/>
                        </a:rPr>
                        <a:t>tidak</a:t>
                      </a:r>
                      <a:r>
                        <a:rPr lang="en-US" sz="1400" dirty="0">
                          <a:effectLst/>
                        </a:rPr>
                        <a:t> </a:t>
                      </a:r>
                      <a:r>
                        <a:rPr lang="en-US" sz="1400" dirty="0" err="1">
                          <a:effectLst/>
                        </a:rPr>
                        <a:t>perlu</a:t>
                      </a:r>
                      <a:r>
                        <a:rPr lang="en-US" sz="1400" dirty="0">
                          <a:effectLst/>
                        </a:rPr>
                        <a:t> </a:t>
                      </a:r>
                      <a:r>
                        <a:rPr lang="en-US" sz="1400" dirty="0" err="1">
                          <a:effectLst/>
                        </a:rPr>
                        <a:t>membeli</a:t>
                      </a:r>
                      <a:r>
                        <a:rPr lang="en-US" sz="1400" dirty="0">
                          <a:effectLst/>
                        </a:rPr>
                        <a:t> </a:t>
                      </a:r>
                      <a:r>
                        <a:rPr lang="en-US" sz="1400" dirty="0" err="1">
                          <a:effectLst/>
                        </a:rPr>
                        <a:t>alat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tc>
                  <a:txBody>
                    <a:bodyPr/>
                    <a:lstStyle/>
                    <a:p>
                      <a:pPr>
                        <a:lnSpc>
                          <a:spcPct val="115000"/>
                        </a:lnSpc>
                      </a:pPr>
                      <a:r>
                        <a:rPr lang="en-US" sz="1400" dirty="0">
                          <a:effectLst/>
                        </a:rPr>
                        <a:t>Harga </a:t>
                      </a:r>
                      <a:r>
                        <a:rPr lang="en-US" sz="1400" dirty="0" err="1">
                          <a:effectLst/>
                        </a:rPr>
                        <a:t>pompa</a:t>
                      </a:r>
                      <a:r>
                        <a:rPr lang="en-US" sz="1400" dirty="0">
                          <a:effectLst/>
                        </a:rPr>
                        <a:t> relative mahal </a:t>
                      </a:r>
                      <a:r>
                        <a:rPr lang="en-US" sz="1400" dirty="0" err="1">
                          <a:effectLst/>
                        </a:rPr>
                        <a:t>apalagi</a:t>
                      </a:r>
                      <a:r>
                        <a:rPr lang="en-US" sz="1400" dirty="0">
                          <a:effectLst/>
                        </a:rPr>
                        <a:t> yang </a:t>
                      </a:r>
                      <a:r>
                        <a:rPr lang="en-US" sz="1400" dirty="0" err="1">
                          <a:effectLst/>
                        </a:rPr>
                        <a:t>elektrik</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995" marR="64995" marT="0" marB="0" anchor="ctr"/>
                </a:tc>
                <a:extLst>
                  <a:ext uri="{0D108BD9-81ED-4DB2-BD59-A6C34878D82A}">
                    <a16:rowId xmlns:a16="http://schemas.microsoft.com/office/drawing/2014/main" val="4068595517"/>
                  </a:ext>
                </a:extLst>
              </a:tr>
            </a:tbl>
          </a:graphicData>
        </a:graphic>
      </p:graphicFrame>
    </p:spTree>
    <p:extLst>
      <p:ext uri="{BB962C8B-B14F-4D97-AF65-F5344CB8AC3E}">
        <p14:creationId xmlns:p14="http://schemas.microsoft.com/office/powerpoint/2010/main" val="297463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CD11-0B27-E406-D919-271A9E3E17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4E1FA6-53BA-664B-2910-4AA38E68AED2}"/>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Penyimpanan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dirty="0"/>
          </a:p>
        </p:txBody>
      </p:sp>
      <p:graphicFrame>
        <p:nvGraphicFramePr>
          <p:cNvPr id="2" name="Table 1">
            <a:extLst>
              <a:ext uri="{FF2B5EF4-FFF2-40B4-BE49-F238E27FC236}">
                <a16:creationId xmlns:a16="http://schemas.microsoft.com/office/drawing/2014/main" id="{1350129C-516A-C2C4-74F5-C4E0EC6678B1}"/>
              </a:ext>
            </a:extLst>
          </p:cNvPr>
          <p:cNvGraphicFramePr>
            <a:graphicFrameLocks noGrp="1"/>
          </p:cNvGraphicFramePr>
          <p:nvPr>
            <p:extLst>
              <p:ext uri="{D42A27DB-BD31-4B8C-83A1-F6EECF244321}">
                <p14:modId xmlns:p14="http://schemas.microsoft.com/office/powerpoint/2010/main" val="695115570"/>
              </p:ext>
            </p:extLst>
          </p:nvPr>
        </p:nvGraphicFramePr>
        <p:xfrm>
          <a:off x="1138335" y="1996751"/>
          <a:ext cx="6587411" cy="1429588"/>
        </p:xfrm>
        <a:graphic>
          <a:graphicData uri="http://schemas.openxmlformats.org/drawingml/2006/table">
            <a:tbl>
              <a:tblPr firstRow="1" firstCol="1" bandRow="1">
                <a:tableStyleId>{997407D9-9F1A-48AD-A417-B46887A9ACCF}</a:tableStyleId>
              </a:tblPr>
              <a:tblGrid>
                <a:gridCol w="3294124">
                  <a:extLst>
                    <a:ext uri="{9D8B030D-6E8A-4147-A177-3AD203B41FA5}">
                      <a16:colId xmlns:a16="http://schemas.microsoft.com/office/drawing/2014/main" val="1532543026"/>
                    </a:ext>
                  </a:extLst>
                </a:gridCol>
                <a:gridCol w="3293287">
                  <a:extLst>
                    <a:ext uri="{9D8B030D-6E8A-4147-A177-3AD203B41FA5}">
                      <a16:colId xmlns:a16="http://schemas.microsoft.com/office/drawing/2014/main" val="542174714"/>
                    </a:ext>
                  </a:extLst>
                </a:gridCol>
              </a:tblGrid>
              <a:tr h="357999">
                <a:tc>
                  <a:txBody>
                    <a:bodyPr/>
                    <a:lstStyle/>
                    <a:p>
                      <a:pPr marL="0" indent="0" algn="ctr">
                        <a:lnSpc>
                          <a:spcPct val="115000"/>
                        </a:lnSpc>
                        <a:spcAft>
                          <a:spcPts val="1000"/>
                        </a:spcAft>
                      </a:pPr>
                      <a:r>
                        <a:rPr lang="en-US" sz="1600" b="1" kern="1200" dirty="0" err="1">
                          <a:effectLst/>
                        </a:rPr>
                        <a:t>Metode</a:t>
                      </a:r>
                      <a:r>
                        <a:rPr lang="en-US" sz="1600" b="1" kern="1200" dirty="0">
                          <a:effectLst/>
                        </a:rPr>
                        <a:t> </a:t>
                      </a:r>
                      <a:r>
                        <a:rPr lang="en-US" sz="1600" b="1" kern="1200" dirty="0" err="1">
                          <a:effectLst/>
                        </a:rPr>
                        <a:t>Penyimpanan</a:t>
                      </a:r>
                      <a:endParaRPr lang="en-US" sz="1600" b="1" kern="1200" dirty="0">
                        <a:effectLst/>
                      </a:endParaRPr>
                    </a:p>
                  </a:txBody>
                  <a:tcPr marL="68580" marR="68580" marT="0" marB="0" anchor="ctr"/>
                </a:tc>
                <a:tc>
                  <a:txBody>
                    <a:bodyPr/>
                    <a:lstStyle/>
                    <a:p>
                      <a:pPr algn="ctr" fontAlgn="base">
                        <a:lnSpc>
                          <a:spcPct val="115000"/>
                        </a:lnSpc>
                        <a:spcBef>
                          <a:spcPts val="575"/>
                        </a:spcBef>
                      </a:pPr>
                      <a:r>
                        <a:rPr lang="en-US" sz="1600" b="1" kern="1200" dirty="0">
                          <a:effectLst/>
                        </a:rPr>
                        <a:t>Waktu </a:t>
                      </a:r>
                      <a:r>
                        <a:rPr lang="en-US" sz="1600" b="1" kern="1200" dirty="0" err="1">
                          <a:effectLst/>
                        </a:rPr>
                        <a:t>Penyimpanan</a:t>
                      </a:r>
                      <a:r>
                        <a:rPr lang="en-US" sz="1600" b="1" kern="1200" dirty="0">
                          <a:effectLst/>
                        </a:rPr>
                        <a:t> </a:t>
                      </a:r>
                      <a:r>
                        <a:rPr lang="en-US" sz="1600" b="1" kern="1200" dirty="0" err="1">
                          <a:effectLst/>
                        </a:rPr>
                        <a:t>Maksimal</a:t>
                      </a:r>
                      <a:endParaRPr lang="en-ID"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9350284"/>
                  </a:ext>
                </a:extLst>
              </a:tr>
              <a:tr h="355591">
                <a:tc>
                  <a:txBody>
                    <a:bodyPr/>
                    <a:lstStyle/>
                    <a:p>
                      <a:pPr marL="0" indent="0" algn="just">
                        <a:lnSpc>
                          <a:spcPct val="115000"/>
                        </a:lnSpc>
                      </a:pPr>
                      <a:r>
                        <a:rPr lang="en-US" sz="1600" kern="1200" dirty="0" err="1">
                          <a:effectLst/>
                        </a:rPr>
                        <a:t>Suhu</a:t>
                      </a:r>
                      <a:r>
                        <a:rPr lang="en-US" sz="1600" kern="1200" dirty="0">
                          <a:effectLst/>
                        </a:rPr>
                        <a:t> Kamar/ </a:t>
                      </a:r>
                      <a:r>
                        <a:rPr lang="en-US" sz="1600" kern="1200" dirty="0" err="1">
                          <a:effectLst/>
                        </a:rPr>
                        <a:t>udara</a:t>
                      </a:r>
                      <a:r>
                        <a:rPr lang="en-US" sz="1600" kern="1200" dirty="0">
                          <a:effectLst/>
                        </a:rPr>
                        <a:t> </a:t>
                      </a:r>
                      <a:r>
                        <a:rPr lang="en-US" sz="1600" kern="1200" dirty="0" err="1">
                          <a:effectLst/>
                        </a:rPr>
                        <a:t>bebas</a:t>
                      </a:r>
                      <a:r>
                        <a:rPr lang="en-US" sz="1600" kern="1200" dirty="0">
                          <a:effectLst/>
                        </a:rPr>
                        <a:t>/</a:t>
                      </a:r>
                      <a:r>
                        <a:rPr lang="en-US" sz="1600" kern="1200" dirty="0" err="1">
                          <a:effectLst/>
                        </a:rPr>
                        <a:t>terbuka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15000"/>
                        </a:lnSpc>
                        <a:spcAft>
                          <a:spcPts val="1000"/>
                        </a:spcAft>
                      </a:pPr>
                      <a:r>
                        <a:rPr lang="en-US" sz="1600" kern="1200" dirty="0">
                          <a:effectLst/>
                        </a:rPr>
                        <a:t>6-8 jam</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630208"/>
                  </a:ext>
                </a:extLst>
              </a:tr>
              <a:tr h="357999">
                <a:tc>
                  <a:txBody>
                    <a:bodyPr/>
                    <a:lstStyle/>
                    <a:p>
                      <a:pPr marL="0" indent="0" algn="just">
                        <a:lnSpc>
                          <a:spcPct val="115000"/>
                        </a:lnSpc>
                      </a:pPr>
                      <a:r>
                        <a:rPr lang="en-US" sz="1600" kern="1200" dirty="0" err="1">
                          <a:effectLst/>
                        </a:rPr>
                        <a:t>Lemari</a:t>
                      </a:r>
                      <a:r>
                        <a:rPr lang="en-US" sz="1600" kern="1200" dirty="0">
                          <a:effectLst/>
                        </a:rPr>
                        <a:t> </a:t>
                      </a:r>
                      <a:r>
                        <a:rPr lang="en-US" sz="1600" kern="1200" dirty="0" err="1">
                          <a:effectLst/>
                        </a:rPr>
                        <a:t>pendingin</a:t>
                      </a:r>
                      <a:r>
                        <a:rPr lang="en-US" sz="1600" kern="1200" dirty="0">
                          <a:effectLst/>
                        </a:rPr>
                        <a:t> (4°C)</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15000"/>
                        </a:lnSpc>
                        <a:spcAft>
                          <a:spcPts val="1000"/>
                        </a:spcAft>
                      </a:pPr>
                      <a:r>
                        <a:rPr lang="en-US" sz="1600" kern="1200" dirty="0">
                          <a:effectLst/>
                        </a:rPr>
                        <a:t>24 jam</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8584359"/>
                  </a:ext>
                </a:extLst>
              </a:tr>
              <a:tr h="357999">
                <a:tc>
                  <a:txBody>
                    <a:bodyPr/>
                    <a:lstStyle/>
                    <a:p>
                      <a:pPr marL="0" indent="0" algn="just">
                        <a:lnSpc>
                          <a:spcPct val="115000"/>
                        </a:lnSpc>
                      </a:pPr>
                      <a:r>
                        <a:rPr lang="en-US" sz="1600" kern="1200" dirty="0" err="1">
                          <a:effectLst/>
                        </a:rPr>
                        <a:t>Lemari</a:t>
                      </a:r>
                      <a:r>
                        <a:rPr lang="en-US" sz="1600" kern="1200" dirty="0">
                          <a:effectLst/>
                        </a:rPr>
                        <a:t> </a:t>
                      </a:r>
                      <a:r>
                        <a:rPr lang="en-US" sz="1600" kern="1200" dirty="0" err="1">
                          <a:effectLst/>
                        </a:rPr>
                        <a:t>pendingin</a:t>
                      </a:r>
                      <a:r>
                        <a:rPr lang="en-US" sz="1600" kern="1200" dirty="0">
                          <a:effectLst/>
                        </a:rPr>
                        <a:t>/</a:t>
                      </a:r>
                      <a:r>
                        <a:rPr lang="en-US" sz="1600" kern="1200" dirty="0" err="1">
                          <a:effectLst/>
                        </a:rPr>
                        <a:t>pembeku</a:t>
                      </a:r>
                      <a:r>
                        <a:rPr lang="en-US" sz="1600" kern="12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15000"/>
                        </a:lnSpc>
                        <a:spcAft>
                          <a:spcPts val="1000"/>
                        </a:spcAft>
                        <a:tabLst>
                          <a:tab pos="134620" algn="l"/>
                        </a:tabLst>
                      </a:pPr>
                      <a:r>
                        <a:rPr lang="en-US" sz="1600" kern="1200" dirty="0">
                          <a:effectLst/>
                        </a:rPr>
                        <a:t>6 </a:t>
                      </a:r>
                      <a:r>
                        <a:rPr lang="en-US" sz="1600" kern="1200" dirty="0" err="1">
                          <a:effectLst/>
                        </a:rPr>
                        <a:t>bulan</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081112"/>
                  </a:ext>
                </a:extLst>
              </a:tr>
            </a:tbl>
          </a:graphicData>
        </a:graphic>
      </p:graphicFrame>
    </p:spTree>
    <p:extLst>
      <p:ext uri="{BB962C8B-B14F-4D97-AF65-F5344CB8AC3E}">
        <p14:creationId xmlns:p14="http://schemas.microsoft.com/office/powerpoint/2010/main" val="269891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252EC2-6FA6-DD24-185D-86B1AF342816}"/>
              </a:ext>
            </a:extLst>
          </p:cNvPr>
          <p:cNvSpPr>
            <a:spLocks noGrp="1"/>
          </p:cNvSpPr>
          <p:nvPr>
            <p:ph type="body" idx="1"/>
          </p:nvPr>
        </p:nvSpPr>
        <p:spPr>
          <a:xfrm>
            <a:off x="720000" y="1590009"/>
            <a:ext cx="7704000" cy="3013491"/>
          </a:xfrm>
        </p:spPr>
        <p:txBody>
          <a:bodyPr/>
          <a:lstStyle/>
          <a:p>
            <a:pPr marL="0" lvl="0" indent="0" algn="just">
              <a:lnSpc>
                <a:spcPct val="100000"/>
              </a:lnSpc>
              <a:buNone/>
            </a:pP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Tepat</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Untuk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ASI Ketika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Bekerja</a:t>
            </a: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76213" indent="0" algn="just">
              <a:lnSpc>
                <a:spcPct val="100000"/>
              </a:lnSpc>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rutin minimal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setiap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2-3 jam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menunggu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Akan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sulit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bengkak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menyebabkan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penurunan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produksi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5" name="Title 4">
            <a:extLst>
              <a:ext uri="{FF2B5EF4-FFF2-40B4-BE49-F238E27FC236}">
                <a16:creationId xmlns:a16="http://schemas.microsoft.com/office/drawing/2014/main" id="{3CC6CC0D-8283-90E9-9571-E3867DEBC018}"/>
              </a:ext>
            </a:extLst>
          </p:cNvPr>
          <p:cNvSpPr>
            <a:spLocks noGrp="1"/>
          </p:cNvSpPr>
          <p:nvPr>
            <p:ph type="title"/>
          </p:nvPr>
        </p:nvSpPr>
        <p:spPr>
          <a:xfrm>
            <a:off x="720000" y="540000"/>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Tata Kelola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dirty="0"/>
          </a:p>
        </p:txBody>
      </p:sp>
    </p:spTree>
    <p:extLst>
      <p:ext uri="{BB962C8B-B14F-4D97-AF65-F5344CB8AC3E}">
        <p14:creationId xmlns:p14="http://schemas.microsoft.com/office/powerpoint/2010/main" val="1792983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633D3-8E18-2015-0134-E3290E79746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42AD576-A184-7F0A-AA27-341647D5846C}"/>
              </a:ext>
            </a:extLst>
          </p:cNvPr>
          <p:cNvSpPr>
            <a:spLocks noGrp="1"/>
          </p:cNvSpPr>
          <p:nvPr>
            <p:ph type="body" idx="1"/>
          </p:nvPr>
        </p:nvSpPr>
        <p:spPr>
          <a:xfrm>
            <a:off x="354563" y="819404"/>
            <a:ext cx="8069437" cy="3784096"/>
          </a:xfrm>
        </p:spPr>
        <p:txBody>
          <a:bodyPr/>
          <a:lstStyle/>
          <a:p>
            <a:pPr marL="0" lvl="0" indent="0" algn="just">
              <a:lnSpc>
                <a:spcPct val="100000"/>
              </a:lnSpc>
              <a:buFont typeface="+mj-lt"/>
              <a:buAutoNum type="arabicParenR"/>
            </a:pP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Langkah-</a:t>
            </a:r>
            <a:r>
              <a:rPr lang="en-US" sz="1600" b="1" u="sng" dirty="0" err="1">
                <a:effectLst/>
                <a:latin typeface="Times New Roman" panose="02020603050405020304" pitchFamily="18" charset="0"/>
                <a:ea typeface="Calibri" panose="020F0502020204030204" pitchFamily="34" charset="0"/>
                <a:cs typeface="Times New Roman" panose="02020603050405020304" pitchFamily="18" charset="0"/>
              </a:rPr>
              <a:t>langkah</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u="sng" dirty="0" err="1">
                <a:effectLst/>
                <a:latin typeface="Times New Roman" panose="02020603050405020304" pitchFamily="18" charset="0"/>
                <a:ea typeface="Calibri" panose="020F0502020204030204" pitchFamily="34" charset="0"/>
                <a:cs typeface="Times New Roman" panose="02020603050405020304" pitchFamily="18" charset="0"/>
              </a:rPr>
              <a:t>Pelaksanaan</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u="sng" dirty="0" err="1">
                <a:effectLst/>
                <a:latin typeface="Times New Roman" panose="02020603050405020304" pitchFamily="18" charset="0"/>
                <a:ea typeface="Calibri" panose="020F0502020204030204" pitchFamily="34" charset="0"/>
                <a:cs typeface="Times New Roman" panose="02020603050405020304" pitchFamily="18" charset="0"/>
              </a:rPr>
              <a:t>Pemerah</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600" b="1" u="sng" dirty="0">
              <a:effectLst/>
              <a:latin typeface="Calibri" panose="020F0502020204030204" pitchFamily="34" charset="0"/>
              <a:ea typeface="Calibri" panose="020F0502020204030204" pitchFamily="34" charset="0"/>
              <a:cs typeface="Times New Roman" panose="02020603050405020304" pitchFamily="18" charset="0"/>
            </a:endParaRPr>
          </a:p>
          <a:p>
            <a:pPr marL="354013" lvl="3" indent="-228600" algn="just">
              <a:lnSpc>
                <a:spcPct val="100000"/>
              </a:lnSpc>
              <a:spcBef>
                <a:spcPts val="0"/>
              </a:spcBef>
              <a:buFont typeface="+mj-lt"/>
              <a:buAutoNum type="alphaLcParenR"/>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Menyiapkan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perlengkapan</a:t>
            </a:r>
            <a:endParaRPr lang="en-ID" dirty="0">
              <a:latin typeface="Calibri" panose="020F0502020204030204" pitchFamily="34" charset="0"/>
              <a:ea typeface="Calibri" panose="020F0502020204030204" pitchFamily="34" charset="0"/>
              <a:cs typeface="Times New Roman" panose="02020603050405020304" pitchFamily="18" charset="0"/>
            </a:endParaRPr>
          </a:p>
          <a:p>
            <a:pPr marL="352425" lvl="3" indent="0" algn="just">
              <a:lnSpc>
                <a:spcPct val="100000"/>
              </a:lnSpc>
              <a:spcBef>
                <a:spcPts val="0"/>
              </a:spcBef>
              <a:buNone/>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Perlengkapan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disesuaikan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kemampuan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66688"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Gelas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cangkir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menampung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66688"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menyimpan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ASI yang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dierah</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66688" algn="just">
              <a:lnSpc>
                <a:spcPct val="100000"/>
              </a:lnSpc>
              <a:buClrTx/>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Label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spidol</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66688" algn="just">
              <a:lnSpc>
                <a:spcPct val="100000"/>
              </a:lnSpc>
              <a:buClrTx/>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Cooler box/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termos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blue ice</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66688" algn="just">
              <a:lnSpc>
                <a:spcPct val="100000"/>
              </a:lnSpc>
              <a:buClrTx/>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Jika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diperlukan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pompa</a:t>
            </a:r>
            <a:endParaRPr lang="en-ID" sz="1400" dirty="0">
              <a:latin typeface="Calibri" panose="020F0502020204030204" pitchFamily="34" charset="0"/>
              <a:ea typeface="Calibri" panose="020F0502020204030204" pitchFamily="34" charset="0"/>
              <a:cs typeface="Times New Roman" panose="02020603050405020304" pitchFamily="18" charset="0"/>
            </a:endParaRPr>
          </a:p>
          <a:p>
            <a:pPr marL="352425" lvl="0" indent="-228600" algn="just">
              <a:lnSpc>
                <a:spcPct val="100000"/>
              </a:lnSpc>
              <a:buClrTx/>
              <a:buFont typeface="+mj-lt"/>
              <a:buAutoNum type="alphaLcParenR" startAt="2"/>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Persiapan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sterilisasi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wadah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Caranya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memasukkan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mendidik</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kedalam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wadah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lalu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dibiarkan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menit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buang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airnya</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Menyiapkan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lap atau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tisu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bersih</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Mencuci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bersih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sabun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kita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bersihkan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sela-sela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jari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kuku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menyentuh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payudara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wadah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Kondisi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tenang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santai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caranya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duduk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nyaman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pikirkan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dengarkan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rekaman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suara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atau foto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memungkinkan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dikompres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dahulu</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lap yang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telah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dibasahi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hangat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546100" lvl="0" indent="-171450" algn="just">
              <a:lnSpc>
                <a:spcPct val="100000"/>
              </a:lnSpc>
              <a:buClrTx/>
              <a:buFont typeface="Arial" panose="020B0604020202020204" pitchFamily="34" charset="0"/>
              <a:buChar cha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pemijatan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ringan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sekeliling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dirty="0"/>
          </a:p>
        </p:txBody>
      </p:sp>
      <p:sp>
        <p:nvSpPr>
          <p:cNvPr id="5" name="Title 4">
            <a:extLst>
              <a:ext uri="{FF2B5EF4-FFF2-40B4-BE49-F238E27FC236}">
                <a16:creationId xmlns:a16="http://schemas.microsoft.com/office/drawing/2014/main" id="{8679075A-2C31-545C-9A06-4D0FAE730300}"/>
              </a:ext>
            </a:extLst>
          </p:cNvPr>
          <p:cNvSpPr>
            <a:spLocks noGrp="1"/>
          </p:cNvSpPr>
          <p:nvPr>
            <p:ph type="title"/>
          </p:nvPr>
        </p:nvSpPr>
        <p:spPr>
          <a:xfrm>
            <a:off x="720000" y="255104"/>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Tata Kelola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dirty="0"/>
          </a:p>
        </p:txBody>
      </p:sp>
    </p:spTree>
    <p:extLst>
      <p:ext uri="{BB962C8B-B14F-4D97-AF65-F5344CB8AC3E}">
        <p14:creationId xmlns:p14="http://schemas.microsoft.com/office/powerpoint/2010/main" val="34670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D89A-6457-C248-C707-00DD9FD02E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7DF589-5AFA-E724-4513-ADD6F2374447}"/>
              </a:ext>
            </a:extLst>
          </p:cNvPr>
          <p:cNvSpPr>
            <a:spLocks noGrp="1"/>
          </p:cNvSpPr>
          <p:nvPr>
            <p:ph type="body" idx="1"/>
          </p:nvPr>
        </p:nvSpPr>
        <p:spPr>
          <a:xfrm>
            <a:off x="354563" y="819404"/>
            <a:ext cx="8069437" cy="3784096"/>
          </a:xfrm>
        </p:spPr>
        <p:txBody>
          <a:bodyPr/>
          <a:lstStyle/>
          <a:p>
            <a:pPr marL="0" lvl="0" indent="0" algn="just">
              <a:lnSpc>
                <a:spcPct val="100000"/>
              </a:lnSpc>
              <a:buFont typeface="+mj-lt"/>
              <a:buAutoNum type="arabicParenR" startAt="2"/>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b="1" u="sng" dirty="0" err="1">
                <a:latin typeface="Times New Roman" panose="02020603050405020304" pitchFamily="18" charset="0"/>
                <a:ea typeface="Calibri" panose="020F0502020204030204" pitchFamily="34" charset="0"/>
                <a:cs typeface="Times New Roman" panose="02020603050405020304" pitchFamily="18" charset="0"/>
              </a:rPr>
              <a:t>M</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enyimpan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Kerja</a:t>
            </a:r>
            <a:endParaRPr lang="en-ID"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penyimpanan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disarankan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lemak-lemak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menempel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relative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berulang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kali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kaca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hendaknya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menyebabkan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pecah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freezer.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dicuci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sabun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panas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steril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tutup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terbuka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label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berupa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tanggal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pemerahan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nama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Pisahkan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lainnya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dirty="0"/>
          </a:p>
        </p:txBody>
      </p:sp>
      <p:sp>
        <p:nvSpPr>
          <p:cNvPr id="5" name="Title 4">
            <a:extLst>
              <a:ext uri="{FF2B5EF4-FFF2-40B4-BE49-F238E27FC236}">
                <a16:creationId xmlns:a16="http://schemas.microsoft.com/office/drawing/2014/main" id="{B241F5B5-8EBB-A36F-7B43-CD53C9DA33CE}"/>
              </a:ext>
            </a:extLst>
          </p:cNvPr>
          <p:cNvSpPr>
            <a:spLocks noGrp="1"/>
          </p:cNvSpPr>
          <p:nvPr>
            <p:ph type="title"/>
          </p:nvPr>
        </p:nvSpPr>
        <p:spPr>
          <a:xfrm>
            <a:off x="720000" y="255104"/>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Tata Kelola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dirty="0"/>
          </a:p>
        </p:txBody>
      </p:sp>
    </p:spTree>
    <p:extLst>
      <p:ext uri="{BB962C8B-B14F-4D97-AF65-F5344CB8AC3E}">
        <p14:creationId xmlns:p14="http://schemas.microsoft.com/office/powerpoint/2010/main" val="3409255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29C5-9EDB-E29C-C3E6-A691E121290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079711E-448C-7EA6-252D-74EB218DB94A}"/>
              </a:ext>
            </a:extLst>
          </p:cNvPr>
          <p:cNvSpPr>
            <a:spLocks noGrp="1"/>
          </p:cNvSpPr>
          <p:nvPr>
            <p:ph type="body" idx="1"/>
          </p:nvPr>
        </p:nvSpPr>
        <p:spPr>
          <a:xfrm>
            <a:off x="354563" y="819404"/>
            <a:ext cx="8069437" cy="3784096"/>
          </a:xfrm>
        </p:spPr>
        <p:txBody>
          <a:bodyPr/>
          <a:lstStyle/>
          <a:p>
            <a:pPr marL="0" lvl="0" indent="0" algn="just">
              <a:lnSpc>
                <a:spcPct val="100000"/>
              </a:lnSpc>
              <a:buNone/>
              <a:tabLst>
                <a:tab pos="900430" algn="l"/>
              </a:tabLs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b="1" u="sng" dirty="0" err="1">
                <a:latin typeface="Times New Roman" panose="02020603050405020304" pitchFamily="18" charset="0"/>
                <a:ea typeface="Calibri" panose="020F0502020204030204" pitchFamily="34" charset="0"/>
                <a:cs typeface="Times New Roman" panose="02020603050405020304" pitchFamily="18" charset="0"/>
              </a:rPr>
              <a:t>M</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embawa</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Dari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Rumah</a:t>
            </a:r>
            <a:endParaRPr lang="en-ID"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Tutup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dipastikan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tertutup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rapat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dimasukkan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termos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es batu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jumlah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sesuai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jumlah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Memastikan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bersentuhan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langsung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es batu</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95250" lvl="0" indent="0" algn="just">
              <a:lnSpc>
                <a:spcPct val="100000"/>
              </a:lnSpc>
              <a:buClrTx/>
              <a:buNone/>
              <a:tabLst>
                <a:tab pos="900430" algn="l"/>
              </a:tabLs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b="1" u="sng" dirty="0" err="1">
                <a:latin typeface="Times New Roman" panose="02020603050405020304" pitchFamily="18" charset="0"/>
                <a:ea typeface="Calibri" panose="020F0502020204030204" pitchFamily="34" charset="0"/>
                <a:cs typeface="Times New Roman" panose="02020603050405020304" pitchFamily="18" charset="0"/>
              </a:rPr>
              <a:t>P</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enyimpanan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Dirumah</a:t>
            </a:r>
            <a:endParaRPr lang="en-ID"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0" lvl="4" indent="-285750" algn="just">
              <a:lnSpc>
                <a:spcPct val="100000"/>
              </a:lnSpc>
              <a:spcBef>
                <a:spcPts val="0"/>
              </a:spcBef>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Setelah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dirumah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dimasukkan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jam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dimasukkan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freezer</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0" lvl="4" indent="-285750" algn="just">
              <a:lnSpc>
                <a:spcPct val="100000"/>
              </a:lnSpc>
              <a:spcBef>
                <a:spcPts val="0"/>
              </a:spcBef>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berlimpah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jangka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panjang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sebaiknya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freezer,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jangka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pendek</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0" lvl="4" indent="-285750" algn="just">
              <a:lnSpc>
                <a:spcPct val="100000"/>
              </a:lnSpc>
              <a:spcBef>
                <a:spcPts val="0"/>
              </a:spcBef>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diletakkan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dibagian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freezer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didekat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variasi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suhu</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0" lvl="4" indent="-285750" algn="just">
              <a:lnSpc>
                <a:spcPct val="100000"/>
              </a:lnSpc>
              <a:spcBef>
                <a:spcPts val="0"/>
              </a:spcBef>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dirumah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freezer,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termos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es batu</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5B689F7E-431D-1ADC-F967-7AF64DE456B5}"/>
              </a:ext>
            </a:extLst>
          </p:cNvPr>
          <p:cNvSpPr>
            <a:spLocks noGrp="1"/>
          </p:cNvSpPr>
          <p:nvPr>
            <p:ph type="title"/>
          </p:nvPr>
        </p:nvSpPr>
        <p:spPr>
          <a:xfrm>
            <a:off x="720000" y="255104"/>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Tata Kelola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dirty="0"/>
          </a:p>
        </p:txBody>
      </p:sp>
    </p:spTree>
    <p:extLst>
      <p:ext uri="{BB962C8B-B14F-4D97-AF65-F5344CB8AC3E}">
        <p14:creationId xmlns:p14="http://schemas.microsoft.com/office/powerpoint/2010/main" val="2546616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B9A7-AEA5-9DBE-4CD1-49FC119FEF0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3182B8A-BD1A-F9B2-44FB-1AB501AA5675}"/>
              </a:ext>
            </a:extLst>
          </p:cNvPr>
          <p:cNvSpPr>
            <a:spLocks noGrp="1"/>
          </p:cNvSpPr>
          <p:nvPr>
            <p:ph type="body" idx="1"/>
          </p:nvPr>
        </p:nvSpPr>
        <p:spPr>
          <a:xfrm>
            <a:off x="354563" y="819404"/>
            <a:ext cx="8069437" cy="3784096"/>
          </a:xfrm>
        </p:spPr>
        <p:txBody>
          <a:bodyPr/>
          <a:lstStyle/>
          <a:p>
            <a:pPr marL="0" indent="0">
              <a:lnSpc>
                <a:spcPct val="100000"/>
              </a:lnSpc>
              <a:buNone/>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Langkah-</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langkah</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Penyajian</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freezer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diturunkan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Tujuannya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pelelehan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mencair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bertahap</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dikeluarkan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berurutan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jam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paling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awal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FIFO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First in first out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Mengambil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sesuai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kira-kira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langsung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dihabiskan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dihangatkan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mendidik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direbus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merusak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kandungan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gizi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Menyiapkan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cangkir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sendok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meminumkan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Jika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mencair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mesti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dikocok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perlahan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memutar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jam)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bercampur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dibawah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biasanya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terlihat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agak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kental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dikarenakan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kandungan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lemak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berarti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D9E5EBDA-319D-71E7-9844-0A0A7DBFFFBB}"/>
              </a:ext>
            </a:extLst>
          </p:cNvPr>
          <p:cNvSpPr>
            <a:spLocks noGrp="1"/>
          </p:cNvSpPr>
          <p:nvPr>
            <p:ph type="title"/>
          </p:nvPr>
        </p:nvSpPr>
        <p:spPr>
          <a:xfrm>
            <a:off x="720000" y="255104"/>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MEMERAH DAN MENGELUARKAN ASI</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Tata Kelola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Perah</a:t>
            </a:r>
            <a:endParaRPr lang="en-ID" dirty="0"/>
          </a:p>
        </p:txBody>
      </p:sp>
    </p:spTree>
    <p:extLst>
      <p:ext uri="{BB962C8B-B14F-4D97-AF65-F5344CB8AC3E}">
        <p14:creationId xmlns:p14="http://schemas.microsoft.com/office/powerpoint/2010/main" val="277773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D1FB-DD35-9151-140D-66D36D020B8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4AE3190-966E-2609-50F3-080D4C99AFD7}"/>
              </a:ext>
            </a:extLst>
          </p:cNvPr>
          <p:cNvSpPr>
            <a:spLocks noGrp="1"/>
          </p:cNvSpPr>
          <p:nvPr>
            <p:ph type="body" idx="1"/>
          </p:nvPr>
        </p:nvSpPr>
        <p:spPr>
          <a:xfrm>
            <a:off x="354563" y="819404"/>
            <a:ext cx="8069437" cy="3784096"/>
          </a:xfrm>
        </p:spPr>
        <p:txBody>
          <a:bodyPr/>
          <a:lstStyle/>
          <a:p>
            <a:pPr marL="0" indent="0" algn="just">
              <a:lnSpc>
                <a:spcPct val="100000"/>
              </a:lnSpc>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Bentuk</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dukungan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social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berasal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masyarakat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petugas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kesehatan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5" indent="-228600" algn="just">
              <a:lnSpc>
                <a:spcPct val="100000"/>
              </a:lnSpc>
              <a:spcBef>
                <a:spcPts val="0"/>
              </a:spcBef>
              <a:buSzPts val="1200"/>
              <a:buFont typeface="Times New Roman" panose="02020603050405020304" pitchFamily="18" charset="0"/>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Bersikap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suportif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meragukan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kemampuan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mempertanyakan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5" indent="-228600" algn="just">
              <a:lnSpc>
                <a:spcPct val="100000"/>
              </a:lnSpc>
              <a:spcBef>
                <a:spcPts val="0"/>
              </a:spcBef>
              <a:buSzPts val="1200"/>
              <a:buFont typeface="Times New Roman" panose="02020603050405020304" pitchFamily="18" charset="0"/>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afirmasi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pujian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meningkatkan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kepercayaan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5" indent="-228600" algn="just">
              <a:lnSpc>
                <a:spcPct val="100000"/>
              </a:lnSpc>
              <a:spcBef>
                <a:spcPts val="0"/>
              </a:spcBef>
              <a:buSzPts val="1200"/>
              <a:buFont typeface="Times New Roman" panose="02020603050405020304" pitchFamily="18" charset="0"/>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butuh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istirahat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mengembalikan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energy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kelelahan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mengusrus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5" indent="-228600" algn="just">
              <a:lnSpc>
                <a:spcPct val="100000"/>
              </a:lnSpc>
              <a:spcBef>
                <a:spcPts val="0"/>
              </a:spcBef>
              <a:buSzPts val="1200"/>
              <a:buFont typeface="Times New Roman" panose="02020603050405020304" pitchFamily="18" charset="0"/>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Menemani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mendapakan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informasi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misalnya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berkonsultasi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konselor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laktasi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5" indent="-228600" algn="just">
              <a:lnSpc>
                <a:spcPct val="100000"/>
              </a:lnSpc>
              <a:spcBef>
                <a:spcPts val="0"/>
              </a:spcBef>
              <a:buSzPts val="1200"/>
              <a:buFont typeface="Times New Roman" panose="02020603050405020304" pitchFamily="18" charset="0"/>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menyiapkan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asupan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minum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dehidrasi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bergizi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peralatan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breastpumping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berpergian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kembali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D89F0CC9-B99A-2DCC-CD13-44D0F6A5DA96}"/>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DUKUNGAN PADA TERAPI MANUAL DAN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175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0E8EED3B-F569-47F2-7471-6F5BE812FA16}"/>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E6CEE043-A709-779F-7155-B9CD7586B06A}"/>
              </a:ext>
            </a:extLst>
          </p:cNvPr>
          <p:cNvSpPr txBox="1">
            <a:spLocks noGrp="1"/>
          </p:cNvSpPr>
          <p:nvPr>
            <p:ph type="title"/>
          </p:nvPr>
        </p:nvSpPr>
        <p:spPr>
          <a:xfrm>
            <a:off x="720000" y="711382"/>
            <a:ext cx="8270950" cy="564300"/>
          </a:xfrm>
          <a:prstGeom prst="rect">
            <a:avLst/>
          </a:prstGeom>
        </p:spPr>
        <p:txBody>
          <a:bodyPr spcFirstLastPara="1" wrap="square" lIns="91425" tIns="91425" rIns="91425" bIns="91425" anchor="ctr" anchorCtr="0">
            <a:noAutofit/>
          </a:bodyPr>
          <a:lstStyle/>
          <a:p>
            <a:pPr lvl="0" algn="just">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BAYI PRATEREM TEKHNIK MENYUSUI YANG BENAR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D154DA60-DD7B-5C04-A06D-3C5BD15C9C21}"/>
              </a:ext>
            </a:extLst>
          </p:cNvPr>
          <p:cNvSpPr txBox="1">
            <a:spLocks noGrp="1"/>
          </p:cNvSpPr>
          <p:nvPr>
            <p:ph type="body" idx="1"/>
          </p:nvPr>
        </p:nvSpPr>
        <p:spPr>
          <a:xfrm>
            <a:off x="347472" y="1157888"/>
            <a:ext cx="8076528" cy="3670143"/>
          </a:xfrm>
          <a:prstGeom prst="rect">
            <a:avLst/>
          </a:prstGeom>
        </p:spPr>
        <p:txBody>
          <a:bodyPr spcFirstLastPara="1" wrap="square" lIns="91425" tIns="91425" rIns="91425" bIns="91425" anchor="t" anchorCtr="0">
            <a:noAutofit/>
          </a:bodyPr>
          <a:lstStyle/>
          <a:p>
            <a:pPr marL="0" lvl="1"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Perawatan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Payudara</a:t>
            </a:r>
          </a:p>
          <a:p>
            <a:pPr marL="0" lvl="1" indent="0" algn="just">
              <a:lnSpc>
                <a:spcPct val="100000"/>
              </a:lnSpc>
              <a:buNone/>
              <a:tabLst>
                <a:tab pos="540385" algn="l"/>
              </a:tabLs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perawatan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Kompres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sekitarnya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menempelkan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kapas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dibasahi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dua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bersihkan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susu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kerak-kerak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aren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Pengurutan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12788" lvl="0" indent="-342900" algn="just">
              <a:lnSpc>
                <a:spcPct val="100000"/>
              </a:lnSpc>
              <a:buClrTx/>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Licinkan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telapak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kedua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712788" lvl="0" indent="-342900" algn="just">
              <a:lnSpc>
                <a:spcPct val="100000"/>
              </a:lnSpc>
              <a:buClrTx/>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urutan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dimulai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samping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telapak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menuju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telapak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latin typeface="Calibri" panose="020F0502020204030204" pitchFamily="34" charset="0"/>
              <a:ea typeface="Calibri" panose="020F0502020204030204" pitchFamily="34" charset="0"/>
              <a:cs typeface="Times New Roman" panose="02020603050405020304" pitchFamily="18" charset="0"/>
            </a:endParaRPr>
          </a:p>
          <a:p>
            <a:pPr marL="712788" lvl="0" indent="-342900" algn="just">
              <a:lnSpc>
                <a:spcPct val="100000"/>
              </a:lnSpc>
              <a:buClrTx/>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gerakan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terakhir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melintang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dibawah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dilepas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diguncang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Google Shape;127;p23">
            <a:extLst>
              <a:ext uri="{FF2B5EF4-FFF2-40B4-BE49-F238E27FC236}">
                <a16:creationId xmlns:a16="http://schemas.microsoft.com/office/drawing/2014/main" id="{A1869C42-A3E9-A89D-4C2C-58FC2B2B7B17}"/>
              </a:ext>
            </a:extLst>
          </p:cNvPr>
          <p:cNvPicPr preferRelativeResize="0"/>
          <p:nvPr/>
        </p:nvPicPr>
        <p:blipFill>
          <a:blip r:embed="rId3">
            <a:alphaModFix/>
          </a:blip>
          <a:stretch>
            <a:fillRect/>
          </a:stretch>
        </p:blipFill>
        <p:spPr>
          <a:xfrm>
            <a:off x="594755" y="4452269"/>
            <a:ext cx="702623" cy="777821"/>
          </a:xfrm>
          <a:prstGeom prst="rect">
            <a:avLst/>
          </a:prstGeom>
          <a:noFill/>
          <a:ln>
            <a:noFill/>
          </a:ln>
        </p:spPr>
      </p:pic>
      <p:pic>
        <p:nvPicPr>
          <p:cNvPr id="128" name="Google Shape;128;p23">
            <a:extLst>
              <a:ext uri="{FF2B5EF4-FFF2-40B4-BE49-F238E27FC236}">
                <a16:creationId xmlns:a16="http://schemas.microsoft.com/office/drawing/2014/main" id="{87B9F7B4-8921-583C-F40D-A4B1532CF2E4}"/>
              </a:ext>
            </a:extLst>
          </p:cNvPr>
          <p:cNvPicPr preferRelativeResize="0"/>
          <p:nvPr/>
        </p:nvPicPr>
        <p:blipFill>
          <a:blip r:embed="rId4">
            <a:alphaModFix/>
          </a:blip>
          <a:stretch>
            <a:fillRect/>
          </a:stretch>
        </p:blipFill>
        <p:spPr>
          <a:xfrm>
            <a:off x="0" y="4223669"/>
            <a:ext cx="946067" cy="961885"/>
          </a:xfrm>
          <a:prstGeom prst="rect">
            <a:avLst/>
          </a:prstGeom>
          <a:noFill/>
          <a:ln>
            <a:noFill/>
          </a:ln>
        </p:spPr>
      </p:pic>
      <p:pic>
        <p:nvPicPr>
          <p:cNvPr id="129" name="Google Shape;129;p23">
            <a:extLst>
              <a:ext uri="{FF2B5EF4-FFF2-40B4-BE49-F238E27FC236}">
                <a16:creationId xmlns:a16="http://schemas.microsoft.com/office/drawing/2014/main" id="{2B05F4A8-A214-6EC0-4170-B7C980062789}"/>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5D9D1DE9-24D4-CD38-E661-06853682D4B8}"/>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708594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DUKUNGAN PADA TERAPI MANUAL DAN MENYUSUI</a:t>
            </a:r>
            <a:endParaRPr sz="2000" dirty="0"/>
          </a:p>
        </p:txBody>
      </p:sp>
      <p:sp>
        <p:nvSpPr>
          <p:cNvPr id="608" name="Google Shape;608;p32"/>
          <p:cNvSpPr txBox="1"/>
          <p:nvPr/>
        </p:nvSpPr>
        <p:spPr>
          <a:xfrm>
            <a:off x="3403800" y="1918147"/>
            <a:ext cx="23364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Maven Pro"/>
                <a:ea typeface="Maven Pro"/>
                <a:cs typeface="Maven Pro"/>
                <a:sym typeface="Maven Pro"/>
              </a:rPr>
              <a:t>Dukungan Menyusui</a:t>
            </a:r>
            <a:endParaRPr dirty="0">
              <a:solidFill>
                <a:schemeClr val="dk1"/>
              </a:solidFill>
              <a:latin typeface="Maven Pro"/>
              <a:ea typeface="Maven Pro"/>
              <a:cs typeface="Maven Pro"/>
              <a:sym typeface="Maven Pro"/>
            </a:endParaRPr>
          </a:p>
        </p:txBody>
      </p:sp>
      <p:sp>
        <p:nvSpPr>
          <p:cNvPr id="609" name="Google Shape;609;p32"/>
          <p:cNvSpPr txBox="1"/>
          <p:nvPr/>
        </p:nvSpPr>
        <p:spPr>
          <a:xfrm>
            <a:off x="1142275" y="3355038"/>
            <a:ext cx="20616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2"/>
                </a:solidFill>
                <a:latin typeface="Merienda One"/>
                <a:ea typeface="Merienda One"/>
                <a:cs typeface="Merienda One"/>
                <a:sym typeface="Merienda One"/>
              </a:rPr>
              <a:t>SUAMI</a:t>
            </a:r>
            <a:endParaRPr sz="2000" dirty="0">
              <a:solidFill>
                <a:schemeClr val="lt2"/>
              </a:solidFill>
              <a:latin typeface="Merienda One"/>
              <a:ea typeface="Merienda One"/>
              <a:cs typeface="Merienda One"/>
              <a:sym typeface="Merienda One"/>
            </a:endParaRPr>
          </a:p>
        </p:txBody>
      </p:sp>
      <p:sp>
        <p:nvSpPr>
          <p:cNvPr id="613" name="Google Shape;613;p32"/>
          <p:cNvSpPr txBox="1"/>
          <p:nvPr/>
        </p:nvSpPr>
        <p:spPr>
          <a:xfrm>
            <a:off x="5940100" y="3355038"/>
            <a:ext cx="20616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2"/>
                </a:solidFill>
                <a:latin typeface="Merienda One"/>
                <a:ea typeface="Merienda One"/>
                <a:cs typeface="Merienda One"/>
                <a:sym typeface="Merienda One"/>
              </a:rPr>
              <a:t>MERTUA</a:t>
            </a:r>
            <a:endParaRPr sz="2000" dirty="0">
              <a:solidFill>
                <a:schemeClr val="lt2"/>
              </a:solidFill>
              <a:latin typeface="Merienda One"/>
              <a:ea typeface="Merienda One"/>
              <a:cs typeface="Merienda One"/>
              <a:sym typeface="Merienda One"/>
            </a:endParaRPr>
          </a:p>
        </p:txBody>
      </p:sp>
      <p:cxnSp>
        <p:nvCxnSpPr>
          <p:cNvPr id="615" name="Google Shape;615;p32"/>
          <p:cNvCxnSpPr>
            <a:stCxn id="608" idx="1"/>
            <a:endCxn id="616" idx="0"/>
          </p:cNvCxnSpPr>
          <p:nvPr/>
        </p:nvCxnSpPr>
        <p:spPr>
          <a:xfrm flipH="1">
            <a:off x="2173200" y="2181997"/>
            <a:ext cx="1230600" cy="485100"/>
          </a:xfrm>
          <a:prstGeom prst="bentConnector2">
            <a:avLst/>
          </a:prstGeom>
          <a:noFill/>
          <a:ln w="9525" cap="flat" cmpd="sng">
            <a:solidFill>
              <a:schemeClr val="dk1"/>
            </a:solidFill>
            <a:prstDash val="solid"/>
            <a:round/>
            <a:headEnd type="none" w="med" len="med"/>
            <a:tailEnd type="none" w="med" len="med"/>
          </a:ln>
        </p:spPr>
      </p:cxnSp>
      <p:cxnSp>
        <p:nvCxnSpPr>
          <p:cNvPr id="617" name="Google Shape;617;p32"/>
          <p:cNvCxnSpPr>
            <a:stCxn id="608" idx="3"/>
            <a:endCxn id="618" idx="0"/>
          </p:cNvCxnSpPr>
          <p:nvPr/>
        </p:nvCxnSpPr>
        <p:spPr>
          <a:xfrm>
            <a:off x="5740200" y="2181997"/>
            <a:ext cx="1230600" cy="485100"/>
          </a:xfrm>
          <a:prstGeom prst="bentConnector2">
            <a:avLst/>
          </a:prstGeom>
          <a:noFill/>
          <a:ln w="9525" cap="flat" cmpd="sng">
            <a:solidFill>
              <a:schemeClr val="dk1"/>
            </a:solidFill>
            <a:prstDash val="solid"/>
            <a:round/>
            <a:headEnd type="none" w="med" len="med"/>
            <a:tailEnd type="none" w="med" len="med"/>
          </a:ln>
        </p:spPr>
      </p:cxnSp>
      <p:sp>
        <p:nvSpPr>
          <p:cNvPr id="616" name="Google Shape;616;p32"/>
          <p:cNvSpPr/>
          <p:nvPr/>
        </p:nvSpPr>
        <p:spPr>
          <a:xfrm>
            <a:off x="1961286" y="266721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6759136" y="2667214"/>
            <a:ext cx="423600" cy="423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4" name="Google Shape;624;p32"/>
          <p:cNvCxnSpPr>
            <a:stCxn id="616" idx="2"/>
            <a:endCxn id="609" idx="0"/>
          </p:cNvCxnSpPr>
          <p:nvPr/>
        </p:nvCxnSpPr>
        <p:spPr>
          <a:xfrm>
            <a:off x="2173086" y="3090814"/>
            <a:ext cx="0" cy="264300"/>
          </a:xfrm>
          <a:prstGeom prst="straightConnector1">
            <a:avLst/>
          </a:prstGeom>
          <a:noFill/>
          <a:ln w="9525" cap="flat" cmpd="sng">
            <a:solidFill>
              <a:schemeClr val="dk1"/>
            </a:solidFill>
            <a:prstDash val="solid"/>
            <a:round/>
            <a:headEnd type="none" w="med" len="med"/>
            <a:tailEnd type="none" w="med" len="med"/>
          </a:ln>
        </p:spPr>
      </p:cxnSp>
      <p:cxnSp>
        <p:nvCxnSpPr>
          <p:cNvPr id="626" name="Google Shape;626;p32"/>
          <p:cNvCxnSpPr>
            <a:stCxn id="618" idx="2"/>
            <a:endCxn id="613" idx="0"/>
          </p:cNvCxnSpPr>
          <p:nvPr/>
        </p:nvCxnSpPr>
        <p:spPr>
          <a:xfrm>
            <a:off x="6970936" y="3090814"/>
            <a:ext cx="0" cy="264300"/>
          </a:xfrm>
          <a:prstGeom prst="straightConnector1">
            <a:avLst/>
          </a:prstGeom>
          <a:noFill/>
          <a:ln w="9525" cap="flat" cmpd="sng">
            <a:solidFill>
              <a:schemeClr val="dk1"/>
            </a:solidFill>
            <a:prstDash val="solid"/>
            <a:round/>
            <a:headEnd type="none" w="med" len="med"/>
            <a:tailEnd type="none" w="med" len="med"/>
          </a:ln>
        </p:spPr>
      </p:cxnSp>
      <p:grpSp>
        <p:nvGrpSpPr>
          <p:cNvPr id="628" name="Google Shape;628;p32"/>
          <p:cNvGrpSpPr/>
          <p:nvPr/>
        </p:nvGrpSpPr>
        <p:grpSpPr>
          <a:xfrm>
            <a:off x="6850453" y="2720723"/>
            <a:ext cx="240934" cy="316468"/>
            <a:chOff x="4018445" y="3267829"/>
            <a:chExt cx="283753" cy="372710"/>
          </a:xfrm>
        </p:grpSpPr>
        <p:sp>
          <p:nvSpPr>
            <p:cNvPr id="629" name="Google Shape;629;p32"/>
            <p:cNvSpPr/>
            <p:nvPr/>
          </p:nvSpPr>
          <p:spPr>
            <a:xfrm>
              <a:off x="4022463" y="3273276"/>
              <a:ext cx="275097" cy="361816"/>
            </a:xfrm>
            <a:custGeom>
              <a:avLst/>
              <a:gdLst/>
              <a:ahLst/>
              <a:cxnLst/>
              <a:rect l="l" t="t" r="r" b="b"/>
              <a:pathLst>
                <a:path w="10202" h="13418" extrusionOk="0">
                  <a:moveTo>
                    <a:pt x="5100" y="0"/>
                  </a:moveTo>
                  <a:cubicBezTo>
                    <a:pt x="2266" y="0"/>
                    <a:pt x="0" y="2379"/>
                    <a:pt x="111" y="5237"/>
                  </a:cubicBezTo>
                  <a:lnTo>
                    <a:pt x="244" y="8704"/>
                  </a:lnTo>
                  <a:cubicBezTo>
                    <a:pt x="346" y="11336"/>
                    <a:pt x="2490" y="13418"/>
                    <a:pt x="5100" y="13418"/>
                  </a:cubicBezTo>
                  <a:cubicBezTo>
                    <a:pt x="7711" y="13418"/>
                    <a:pt x="9855" y="11336"/>
                    <a:pt x="9957" y="8704"/>
                  </a:cubicBezTo>
                  <a:lnTo>
                    <a:pt x="10091" y="5237"/>
                  </a:lnTo>
                  <a:cubicBezTo>
                    <a:pt x="10202" y="2379"/>
                    <a:pt x="7936" y="0"/>
                    <a:pt x="5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4149441" y="3273276"/>
              <a:ext cx="148119" cy="361816"/>
            </a:xfrm>
            <a:custGeom>
              <a:avLst/>
              <a:gdLst/>
              <a:ahLst/>
              <a:cxnLst/>
              <a:rect l="l" t="t" r="r" b="b"/>
              <a:pathLst>
                <a:path w="5493" h="13418" extrusionOk="0">
                  <a:moveTo>
                    <a:pt x="391" y="0"/>
                  </a:moveTo>
                  <a:cubicBezTo>
                    <a:pt x="260" y="0"/>
                    <a:pt x="131" y="5"/>
                    <a:pt x="1" y="15"/>
                  </a:cubicBezTo>
                  <a:cubicBezTo>
                    <a:pt x="2652" y="222"/>
                    <a:pt x="4708" y="2512"/>
                    <a:pt x="4603" y="5237"/>
                  </a:cubicBezTo>
                  <a:lnTo>
                    <a:pt x="4469" y="8704"/>
                  </a:lnTo>
                  <a:cubicBezTo>
                    <a:pt x="4372" y="11205"/>
                    <a:pt x="2433" y="13208"/>
                    <a:pt x="2" y="13402"/>
                  </a:cubicBezTo>
                  <a:cubicBezTo>
                    <a:pt x="131" y="13412"/>
                    <a:pt x="260" y="13418"/>
                    <a:pt x="391" y="13418"/>
                  </a:cubicBezTo>
                  <a:cubicBezTo>
                    <a:pt x="3002" y="13418"/>
                    <a:pt x="5146" y="11336"/>
                    <a:pt x="5248" y="8704"/>
                  </a:cubicBezTo>
                  <a:lnTo>
                    <a:pt x="5382" y="5237"/>
                  </a:lnTo>
                  <a:cubicBezTo>
                    <a:pt x="5493" y="2379"/>
                    <a:pt x="3225" y="0"/>
                    <a:pt x="391" y="0"/>
                  </a:cubicBezTo>
                  <a:close/>
                </a:path>
              </a:pathLst>
            </a:custGeom>
            <a:solidFill>
              <a:srgbClr val="232322">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4023838" y="3312160"/>
              <a:ext cx="272293" cy="272050"/>
            </a:xfrm>
            <a:custGeom>
              <a:avLst/>
              <a:gdLst/>
              <a:ahLst/>
              <a:cxnLst/>
              <a:rect l="l" t="t" r="r" b="b"/>
              <a:pathLst>
                <a:path w="10098" h="10089" extrusionOk="0">
                  <a:moveTo>
                    <a:pt x="1553" y="0"/>
                  </a:moveTo>
                  <a:cubicBezTo>
                    <a:pt x="543" y="1000"/>
                    <a:pt x="1" y="2378"/>
                    <a:pt x="60" y="3795"/>
                  </a:cubicBezTo>
                  <a:lnTo>
                    <a:pt x="136" y="5795"/>
                  </a:lnTo>
                  <a:lnTo>
                    <a:pt x="2867" y="5343"/>
                  </a:lnTo>
                  <a:cubicBezTo>
                    <a:pt x="3676" y="5209"/>
                    <a:pt x="4270" y="4501"/>
                    <a:pt x="4270" y="3673"/>
                  </a:cubicBezTo>
                  <a:cubicBezTo>
                    <a:pt x="4271" y="3100"/>
                    <a:pt x="3982" y="2565"/>
                    <a:pt x="3503" y="2252"/>
                  </a:cubicBezTo>
                  <a:lnTo>
                    <a:pt x="2574" y="1647"/>
                  </a:lnTo>
                  <a:cubicBezTo>
                    <a:pt x="2112" y="1345"/>
                    <a:pt x="1780" y="878"/>
                    <a:pt x="1648" y="342"/>
                  </a:cubicBezTo>
                  <a:lnTo>
                    <a:pt x="1616" y="211"/>
                  </a:lnTo>
                  <a:cubicBezTo>
                    <a:pt x="1597" y="139"/>
                    <a:pt x="1576" y="70"/>
                    <a:pt x="1553" y="0"/>
                  </a:cubicBezTo>
                  <a:close/>
                  <a:moveTo>
                    <a:pt x="8547" y="2"/>
                  </a:moveTo>
                  <a:cubicBezTo>
                    <a:pt x="8522" y="71"/>
                    <a:pt x="8500" y="140"/>
                    <a:pt x="8483" y="212"/>
                  </a:cubicBezTo>
                  <a:lnTo>
                    <a:pt x="8451" y="343"/>
                  </a:lnTo>
                  <a:cubicBezTo>
                    <a:pt x="8318" y="879"/>
                    <a:pt x="7987" y="1346"/>
                    <a:pt x="7526" y="1647"/>
                  </a:cubicBezTo>
                  <a:lnTo>
                    <a:pt x="6595" y="2252"/>
                  </a:lnTo>
                  <a:cubicBezTo>
                    <a:pt x="6117" y="2566"/>
                    <a:pt x="5827" y="3101"/>
                    <a:pt x="5829" y="3674"/>
                  </a:cubicBezTo>
                  <a:cubicBezTo>
                    <a:pt x="5829" y="4503"/>
                    <a:pt x="6422" y="5209"/>
                    <a:pt x="7233" y="5343"/>
                  </a:cubicBezTo>
                  <a:lnTo>
                    <a:pt x="9962" y="5795"/>
                  </a:lnTo>
                  <a:lnTo>
                    <a:pt x="10040" y="3795"/>
                  </a:lnTo>
                  <a:cubicBezTo>
                    <a:pt x="10098" y="2378"/>
                    <a:pt x="9556" y="1000"/>
                    <a:pt x="8547" y="2"/>
                  </a:cubicBezTo>
                  <a:close/>
                  <a:moveTo>
                    <a:pt x="5049" y="8254"/>
                  </a:moveTo>
                  <a:cubicBezTo>
                    <a:pt x="4332" y="8254"/>
                    <a:pt x="3751" y="8665"/>
                    <a:pt x="3751" y="9172"/>
                  </a:cubicBezTo>
                  <a:cubicBezTo>
                    <a:pt x="3751" y="9678"/>
                    <a:pt x="4332" y="10089"/>
                    <a:pt x="5049" y="10089"/>
                  </a:cubicBezTo>
                  <a:cubicBezTo>
                    <a:pt x="5767" y="10089"/>
                    <a:pt x="6347" y="9678"/>
                    <a:pt x="6347" y="9172"/>
                  </a:cubicBezTo>
                  <a:cubicBezTo>
                    <a:pt x="6347" y="8665"/>
                    <a:pt x="5767" y="8254"/>
                    <a:pt x="5049" y="82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059783" y="3386314"/>
              <a:ext cx="221464" cy="73345"/>
            </a:xfrm>
            <a:custGeom>
              <a:avLst/>
              <a:gdLst/>
              <a:ahLst/>
              <a:cxnLst/>
              <a:rect l="l" t="t" r="r" b="b"/>
              <a:pathLst>
                <a:path w="8213" h="2720" extrusionOk="0">
                  <a:moveTo>
                    <a:pt x="697" y="1"/>
                  </a:moveTo>
                  <a:cubicBezTo>
                    <a:pt x="354" y="119"/>
                    <a:pt x="104" y="420"/>
                    <a:pt x="53" y="779"/>
                  </a:cubicBezTo>
                  <a:cubicBezTo>
                    <a:pt x="1" y="1139"/>
                    <a:pt x="153" y="1496"/>
                    <a:pt x="449" y="1708"/>
                  </a:cubicBezTo>
                  <a:cubicBezTo>
                    <a:pt x="616" y="1827"/>
                    <a:pt x="813" y="1888"/>
                    <a:pt x="1012" y="1888"/>
                  </a:cubicBezTo>
                  <a:cubicBezTo>
                    <a:pt x="1164" y="1888"/>
                    <a:pt x="1316" y="1853"/>
                    <a:pt x="1456" y="1780"/>
                  </a:cubicBezTo>
                  <a:cubicBezTo>
                    <a:pt x="1779" y="1614"/>
                    <a:pt x="1982" y="1282"/>
                    <a:pt x="1982" y="919"/>
                  </a:cubicBezTo>
                  <a:cubicBezTo>
                    <a:pt x="1791" y="371"/>
                    <a:pt x="1277" y="2"/>
                    <a:pt x="697" y="1"/>
                  </a:cubicBezTo>
                  <a:close/>
                  <a:moveTo>
                    <a:pt x="6736" y="1"/>
                  </a:moveTo>
                  <a:cubicBezTo>
                    <a:pt x="6144" y="1"/>
                    <a:pt x="5621" y="383"/>
                    <a:pt x="5441" y="946"/>
                  </a:cubicBezTo>
                  <a:cubicBezTo>
                    <a:pt x="5261" y="1509"/>
                    <a:pt x="5465" y="2124"/>
                    <a:pt x="5947" y="2467"/>
                  </a:cubicBezTo>
                  <a:cubicBezTo>
                    <a:pt x="6183" y="2636"/>
                    <a:pt x="6459" y="2720"/>
                    <a:pt x="6736" y="2720"/>
                  </a:cubicBezTo>
                  <a:cubicBezTo>
                    <a:pt x="7022" y="2720"/>
                    <a:pt x="7308" y="2630"/>
                    <a:pt x="7549" y="2450"/>
                  </a:cubicBezTo>
                  <a:cubicBezTo>
                    <a:pt x="8023" y="2097"/>
                    <a:pt x="8213" y="1478"/>
                    <a:pt x="8021" y="919"/>
                  </a:cubicBezTo>
                  <a:cubicBezTo>
                    <a:pt x="7831" y="371"/>
                    <a:pt x="7315" y="2"/>
                    <a:pt x="6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075611" y="3484952"/>
              <a:ext cx="168154" cy="143427"/>
            </a:xfrm>
            <a:custGeom>
              <a:avLst/>
              <a:gdLst/>
              <a:ahLst/>
              <a:cxnLst/>
              <a:rect l="l" t="t" r="r" b="b"/>
              <a:pathLst>
                <a:path w="6236" h="5319" extrusionOk="0">
                  <a:moveTo>
                    <a:pt x="852" y="1"/>
                  </a:moveTo>
                  <a:cubicBezTo>
                    <a:pt x="382" y="1"/>
                    <a:pt x="0" y="388"/>
                    <a:pt x="0" y="868"/>
                  </a:cubicBezTo>
                  <a:lnTo>
                    <a:pt x="0" y="4459"/>
                  </a:lnTo>
                  <a:cubicBezTo>
                    <a:pt x="435" y="4829"/>
                    <a:pt x="934" y="5120"/>
                    <a:pt x="1471" y="5319"/>
                  </a:cubicBezTo>
                  <a:lnTo>
                    <a:pt x="1593" y="3826"/>
                  </a:lnTo>
                  <a:cubicBezTo>
                    <a:pt x="1663" y="3009"/>
                    <a:pt x="2333" y="2382"/>
                    <a:pt x="3138" y="2382"/>
                  </a:cubicBezTo>
                  <a:cubicBezTo>
                    <a:pt x="3948" y="2382"/>
                    <a:pt x="4620" y="3016"/>
                    <a:pt x="4682" y="3839"/>
                  </a:cubicBezTo>
                  <a:lnTo>
                    <a:pt x="4793" y="5307"/>
                  </a:lnTo>
                  <a:cubicBezTo>
                    <a:pt x="5319" y="5110"/>
                    <a:pt x="5808" y="4823"/>
                    <a:pt x="6236" y="4459"/>
                  </a:cubicBezTo>
                  <a:lnTo>
                    <a:pt x="6236" y="848"/>
                  </a:lnTo>
                  <a:cubicBezTo>
                    <a:pt x="6236" y="380"/>
                    <a:pt x="5862" y="1"/>
                    <a:pt x="5404" y="1"/>
                  </a:cubicBezTo>
                  <a:lnTo>
                    <a:pt x="5067" y="1"/>
                  </a:lnTo>
                  <a:cubicBezTo>
                    <a:pt x="4850" y="2"/>
                    <a:pt x="4675" y="180"/>
                    <a:pt x="4677" y="397"/>
                  </a:cubicBezTo>
                  <a:cubicBezTo>
                    <a:pt x="4677" y="909"/>
                    <a:pt x="4270" y="1323"/>
                    <a:pt x="3768" y="1323"/>
                  </a:cubicBezTo>
                  <a:lnTo>
                    <a:pt x="2468" y="1323"/>
                  </a:lnTo>
                  <a:cubicBezTo>
                    <a:pt x="1967" y="1323"/>
                    <a:pt x="1559" y="909"/>
                    <a:pt x="1559" y="397"/>
                  </a:cubicBezTo>
                  <a:cubicBezTo>
                    <a:pt x="1560" y="180"/>
                    <a:pt x="1386" y="2"/>
                    <a:pt x="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202589" y="3581891"/>
              <a:ext cx="41176" cy="45706"/>
            </a:xfrm>
            <a:custGeom>
              <a:avLst/>
              <a:gdLst/>
              <a:ahLst/>
              <a:cxnLst/>
              <a:rect l="l" t="t" r="r" b="b"/>
              <a:pathLst>
                <a:path w="1527" h="1695" extrusionOk="0">
                  <a:moveTo>
                    <a:pt x="1527" y="1"/>
                  </a:moveTo>
                  <a:cubicBezTo>
                    <a:pt x="1117" y="552"/>
                    <a:pt x="599" y="1012"/>
                    <a:pt x="1" y="1350"/>
                  </a:cubicBezTo>
                  <a:lnTo>
                    <a:pt x="27" y="1695"/>
                  </a:lnTo>
                  <a:cubicBezTo>
                    <a:pt x="574" y="1499"/>
                    <a:pt x="1083" y="1206"/>
                    <a:pt x="1527" y="832"/>
                  </a:cubicBezTo>
                  <a:lnTo>
                    <a:pt x="1527" y="1"/>
                  </a:lnTo>
                  <a:close/>
                </a:path>
              </a:pathLst>
            </a:custGeom>
            <a:solidFill>
              <a:srgbClr val="D2B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131968" y="3301563"/>
              <a:ext cx="56060" cy="56546"/>
            </a:xfrm>
            <a:custGeom>
              <a:avLst/>
              <a:gdLst/>
              <a:ahLst/>
              <a:cxnLst/>
              <a:rect l="l" t="t" r="r" b="b"/>
              <a:pathLst>
                <a:path w="2079" h="2097" extrusionOk="0">
                  <a:moveTo>
                    <a:pt x="1039" y="0"/>
                  </a:moveTo>
                  <a:cubicBezTo>
                    <a:pt x="466" y="0"/>
                    <a:pt x="1" y="468"/>
                    <a:pt x="1" y="1048"/>
                  </a:cubicBezTo>
                  <a:cubicBezTo>
                    <a:pt x="1" y="1627"/>
                    <a:pt x="466" y="2096"/>
                    <a:pt x="1039" y="2096"/>
                  </a:cubicBezTo>
                  <a:cubicBezTo>
                    <a:pt x="1613" y="2096"/>
                    <a:pt x="2078" y="1627"/>
                    <a:pt x="2078" y="1048"/>
                  </a:cubicBezTo>
                  <a:cubicBezTo>
                    <a:pt x="2078" y="468"/>
                    <a:pt x="1613" y="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018445" y="3267829"/>
              <a:ext cx="283753" cy="372710"/>
            </a:xfrm>
            <a:custGeom>
              <a:avLst/>
              <a:gdLst/>
              <a:ahLst/>
              <a:cxnLst/>
              <a:rect l="l" t="t" r="r" b="b"/>
              <a:pathLst>
                <a:path w="10523" h="13822" extrusionOk="0">
                  <a:moveTo>
                    <a:pt x="5249" y="1453"/>
                  </a:moveTo>
                  <a:cubicBezTo>
                    <a:pt x="5710" y="1453"/>
                    <a:pt x="6085" y="1833"/>
                    <a:pt x="6085" y="2300"/>
                  </a:cubicBezTo>
                  <a:cubicBezTo>
                    <a:pt x="6085" y="2767"/>
                    <a:pt x="5710" y="3146"/>
                    <a:pt x="5249" y="3146"/>
                  </a:cubicBezTo>
                  <a:cubicBezTo>
                    <a:pt x="4788" y="3146"/>
                    <a:pt x="4414" y="2767"/>
                    <a:pt x="4414" y="2300"/>
                  </a:cubicBezTo>
                  <a:cubicBezTo>
                    <a:pt x="4414" y="1832"/>
                    <a:pt x="4788" y="1453"/>
                    <a:pt x="5249" y="1453"/>
                  </a:cubicBezTo>
                  <a:close/>
                  <a:moveTo>
                    <a:pt x="2229" y="3715"/>
                  </a:moveTo>
                  <a:cubicBezTo>
                    <a:pt x="2006" y="3715"/>
                    <a:pt x="1782" y="3779"/>
                    <a:pt x="1587" y="3909"/>
                  </a:cubicBezTo>
                  <a:cubicBezTo>
                    <a:pt x="1313" y="4093"/>
                    <a:pt x="1138" y="4377"/>
                    <a:pt x="1088" y="4687"/>
                  </a:cubicBezTo>
                  <a:lnTo>
                    <a:pt x="1088" y="4687"/>
                  </a:lnTo>
                  <a:cubicBezTo>
                    <a:pt x="1377" y="4378"/>
                    <a:pt x="1787" y="4192"/>
                    <a:pt x="2230" y="4192"/>
                  </a:cubicBezTo>
                  <a:cubicBezTo>
                    <a:pt x="2672" y="4192"/>
                    <a:pt x="3082" y="4377"/>
                    <a:pt x="3371" y="4687"/>
                  </a:cubicBezTo>
                  <a:lnTo>
                    <a:pt x="3371" y="4687"/>
                  </a:lnTo>
                  <a:cubicBezTo>
                    <a:pt x="3327" y="4415"/>
                    <a:pt x="3187" y="4161"/>
                    <a:pt x="2963" y="3977"/>
                  </a:cubicBezTo>
                  <a:cubicBezTo>
                    <a:pt x="2750" y="3803"/>
                    <a:pt x="2490" y="3715"/>
                    <a:pt x="2229" y="3715"/>
                  </a:cubicBezTo>
                  <a:close/>
                  <a:moveTo>
                    <a:pt x="2242" y="4978"/>
                  </a:moveTo>
                  <a:cubicBezTo>
                    <a:pt x="2233" y="4978"/>
                    <a:pt x="2224" y="4979"/>
                    <a:pt x="2215" y="4980"/>
                  </a:cubicBezTo>
                  <a:cubicBezTo>
                    <a:pt x="2113" y="4996"/>
                    <a:pt x="2036" y="5085"/>
                    <a:pt x="2038" y="5189"/>
                  </a:cubicBezTo>
                  <a:lnTo>
                    <a:pt x="2038" y="5442"/>
                  </a:lnTo>
                  <a:cubicBezTo>
                    <a:pt x="2038" y="5556"/>
                    <a:pt x="2130" y="5645"/>
                    <a:pt x="2241" y="5645"/>
                  </a:cubicBezTo>
                  <a:cubicBezTo>
                    <a:pt x="2249" y="5645"/>
                    <a:pt x="2257" y="5645"/>
                    <a:pt x="2266" y="5644"/>
                  </a:cubicBezTo>
                  <a:cubicBezTo>
                    <a:pt x="2369" y="5628"/>
                    <a:pt x="2444" y="5539"/>
                    <a:pt x="2443" y="5435"/>
                  </a:cubicBezTo>
                  <a:lnTo>
                    <a:pt x="2443" y="5181"/>
                  </a:lnTo>
                  <a:cubicBezTo>
                    <a:pt x="2444" y="5068"/>
                    <a:pt x="2351" y="4978"/>
                    <a:pt x="2242" y="4978"/>
                  </a:cubicBezTo>
                  <a:close/>
                  <a:moveTo>
                    <a:pt x="8262" y="4978"/>
                  </a:moveTo>
                  <a:cubicBezTo>
                    <a:pt x="8151" y="4978"/>
                    <a:pt x="8057" y="5067"/>
                    <a:pt x="8059" y="5181"/>
                  </a:cubicBezTo>
                  <a:lnTo>
                    <a:pt x="8059" y="5435"/>
                  </a:lnTo>
                  <a:cubicBezTo>
                    <a:pt x="8056" y="5539"/>
                    <a:pt x="8132" y="5628"/>
                    <a:pt x="8236" y="5644"/>
                  </a:cubicBezTo>
                  <a:cubicBezTo>
                    <a:pt x="8244" y="5645"/>
                    <a:pt x="8252" y="5645"/>
                    <a:pt x="8260" y="5645"/>
                  </a:cubicBezTo>
                  <a:cubicBezTo>
                    <a:pt x="8370" y="5645"/>
                    <a:pt x="8464" y="5556"/>
                    <a:pt x="8464" y="5442"/>
                  </a:cubicBezTo>
                  <a:lnTo>
                    <a:pt x="8464" y="5189"/>
                  </a:lnTo>
                  <a:cubicBezTo>
                    <a:pt x="8465" y="5085"/>
                    <a:pt x="8389" y="4996"/>
                    <a:pt x="8286" y="4980"/>
                  </a:cubicBezTo>
                  <a:cubicBezTo>
                    <a:pt x="8278" y="4979"/>
                    <a:pt x="8270" y="4978"/>
                    <a:pt x="8262" y="4978"/>
                  </a:cubicBezTo>
                  <a:close/>
                  <a:moveTo>
                    <a:pt x="8269" y="4598"/>
                  </a:moveTo>
                  <a:cubicBezTo>
                    <a:pt x="8736" y="4599"/>
                    <a:pt x="9157" y="4880"/>
                    <a:pt x="9337" y="5313"/>
                  </a:cubicBezTo>
                  <a:cubicBezTo>
                    <a:pt x="9337" y="5767"/>
                    <a:pt x="8964" y="6086"/>
                    <a:pt x="8563" y="6086"/>
                  </a:cubicBezTo>
                  <a:cubicBezTo>
                    <a:pt x="8418" y="6086"/>
                    <a:pt x="8270" y="6045"/>
                    <a:pt x="8134" y="5954"/>
                  </a:cubicBezTo>
                  <a:cubicBezTo>
                    <a:pt x="7621" y="5611"/>
                    <a:pt x="7697" y="4833"/>
                    <a:pt x="8269" y="4598"/>
                  </a:cubicBezTo>
                  <a:close/>
                  <a:moveTo>
                    <a:pt x="3371" y="4687"/>
                  </a:moveTo>
                  <a:cubicBezTo>
                    <a:pt x="3405" y="4893"/>
                    <a:pt x="3382" y="5109"/>
                    <a:pt x="3299" y="5313"/>
                  </a:cubicBezTo>
                  <a:cubicBezTo>
                    <a:pt x="3118" y="5743"/>
                    <a:pt x="2698" y="6024"/>
                    <a:pt x="2230" y="6027"/>
                  </a:cubicBezTo>
                  <a:cubicBezTo>
                    <a:pt x="1721" y="6027"/>
                    <a:pt x="1271" y="5693"/>
                    <a:pt x="1123" y="5206"/>
                  </a:cubicBezTo>
                  <a:cubicBezTo>
                    <a:pt x="1071" y="5034"/>
                    <a:pt x="1061" y="4856"/>
                    <a:pt x="1088" y="4687"/>
                  </a:cubicBezTo>
                  <a:lnTo>
                    <a:pt x="1088" y="4687"/>
                  </a:lnTo>
                  <a:cubicBezTo>
                    <a:pt x="942" y="4844"/>
                    <a:pt x="826" y="5033"/>
                    <a:pt x="753" y="5245"/>
                  </a:cubicBezTo>
                  <a:cubicBezTo>
                    <a:pt x="737" y="5288"/>
                    <a:pt x="737" y="5336"/>
                    <a:pt x="753" y="5379"/>
                  </a:cubicBezTo>
                  <a:cubicBezTo>
                    <a:pt x="972" y="6007"/>
                    <a:pt x="1564" y="6429"/>
                    <a:pt x="2230" y="6432"/>
                  </a:cubicBezTo>
                  <a:cubicBezTo>
                    <a:pt x="2895" y="6431"/>
                    <a:pt x="3487" y="6007"/>
                    <a:pt x="3706" y="5379"/>
                  </a:cubicBezTo>
                  <a:cubicBezTo>
                    <a:pt x="3722" y="5336"/>
                    <a:pt x="3722" y="5288"/>
                    <a:pt x="3706" y="5245"/>
                  </a:cubicBezTo>
                  <a:cubicBezTo>
                    <a:pt x="3634" y="5032"/>
                    <a:pt x="3518" y="4844"/>
                    <a:pt x="3371" y="4687"/>
                  </a:cubicBezTo>
                  <a:close/>
                  <a:moveTo>
                    <a:pt x="8269" y="4192"/>
                  </a:moveTo>
                  <a:lnTo>
                    <a:pt x="8269" y="4193"/>
                  </a:lnTo>
                  <a:cubicBezTo>
                    <a:pt x="7604" y="4195"/>
                    <a:pt x="7011" y="4617"/>
                    <a:pt x="6792" y="5245"/>
                  </a:cubicBezTo>
                  <a:cubicBezTo>
                    <a:pt x="6778" y="5288"/>
                    <a:pt x="6778" y="5336"/>
                    <a:pt x="6792" y="5379"/>
                  </a:cubicBezTo>
                  <a:cubicBezTo>
                    <a:pt x="7010" y="6008"/>
                    <a:pt x="7602" y="6432"/>
                    <a:pt x="8269" y="6432"/>
                  </a:cubicBezTo>
                  <a:cubicBezTo>
                    <a:pt x="8935" y="6432"/>
                    <a:pt x="9528" y="6008"/>
                    <a:pt x="9746" y="5379"/>
                  </a:cubicBezTo>
                  <a:cubicBezTo>
                    <a:pt x="9760" y="5336"/>
                    <a:pt x="9760" y="5288"/>
                    <a:pt x="9746" y="5245"/>
                  </a:cubicBezTo>
                  <a:cubicBezTo>
                    <a:pt x="9527" y="4617"/>
                    <a:pt x="8935" y="4195"/>
                    <a:pt x="8269" y="4192"/>
                  </a:cubicBezTo>
                  <a:close/>
                  <a:moveTo>
                    <a:pt x="1655" y="2044"/>
                  </a:moveTo>
                  <a:cubicBezTo>
                    <a:pt x="1800" y="2626"/>
                    <a:pt x="2160" y="3131"/>
                    <a:pt x="2663" y="3460"/>
                  </a:cubicBezTo>
                  <a:lnTo>
                    <a:pt x="3592" y="4065"/>
                  </a:lnTo>
                  <a:cubicBezTo>
                    <a:pt x="4016" y="4340"/>
                    <a:pt x="4270" y="4811"/>
                    <a:pt x="4268" y="5317"/>
                  </a:cubicBezTo>
                  <a:cubicBezTo>
                    <a:pt x="4268" y="6049"/>
                    <a:pt x="3748" y="6667"/>
                    <a:pt x="3033" y="6786"/>
                  </a:cubicBezTo>
                  <a:lnTo>
                    <a:pt x="529" y="7200"/>
                  </a:lnTo>
                  <a:lnTo>
                    <a:pt x="462" y="5431"/>
                  </a:lnTo>
                  <a:cubicBezTo>
                    <a:pt x="413" y="4173"/>
                    <a:pt x="835" y="2980"/>
                    <a:pt x="1655" y="2044"/>
                  </a:cubicBezTo>
                  <a:close/>
                  <a:moveTo>
                    <a:pt x="8845" y="2045"/>
                  </a:moveTo>
                  <a:cubicBezTo>
                    <a:pt x="9660" y="2980"/>
                    <a:pt x="10087" y="4192"/>
                    <a:pt x="10038" y="5431"/>
                  </a:cubicBezTo>
                  <a:lnTo>
                    <a:pt x="9971" y="7200"/>
                  </a:lnTo>
                  <a:lnTo>
                    <a:pt x="7467" y="6786"/>
                  </a:lnTo>
                  <a:cubicBezTo>
                    <a:pt x="6751" y="6667"/>
                    <a:pt x="6232" y="6049"/>
                    <a:pt x="6232" y="5317"/>
                  </a:cubicBezTo>
                  <a:cubicBezTo>
                    <a:pt x="6229" y="4811"/>
                    <a:pt x="6484" y="4340"/>
                    <a:pt x="6908" y="4065"/>
                  </a:cubicBezTo>
                  <a:lnTo>
                    <a:pt x="7837" y="3460"/>
                  </a:lnTo>
                  <a:cubicBezTo>
                    <a:pt x="8339" y="3132"/>
                    <a:pt x="8699" y="2626"/>
                    <a:pt x="8845" y="2045"/>
                  </a:cubicBezTo>
                  <a:close/>
                  <a:moveTo>
                    <a:pt x="5267" y="10624"/>
                  </a:moveTo>
                  <a:cubicBezTo>
                    <a:pt x="5634" y="10624"/>
                    <a:pt x="6002" y="10774"/>
                    <a:pt x="6268" y="11076"/>
                  </a:cubicBezTo>
                  <a:cubicBezTo>
                    <a:pt x="6101" y="11345"/>
                    <a:pt x="5695" y="11529"/>
                    <a:pt x="5249" y="11529"/>
                  </a:cubicBezTo>
                  <a:lnTo>
                    <a:pt x="5249" y="11531"/>
                  </a:lnTo>
                  <a:cubicBezTo>
                    <a:pt x="4814" y="11531"/>
                    <a:pt x="4422" y="11361"/>
                    <a:pt x="4245" y="11099"/>
                  </a:cubicBezTo>
                  <a:cubicBezTo>
                    <a:pt x="4512" y="10783"/>
                    <a:pt x="4889" y="10624"/>
                    <a:pt x="5267" y="10624"/>
                  </a:cubicBezTo>
                  <a:close/>
                  <a:moveTo>
                    <a:pt x="5035" y="410"/>
                  </a:moveTo>
                  <a:lnTo>
                    <a:pt x="5035" y="1065"/>
                  </a:lnTo>
                  <a:cubicBezTo>
                    <a:pt x="4458" y="1163"/>
                    <a:pt x="4009" y="1679"/>
                    <a:pt x="4009" y="2299"/>
                  </a:cubicBezTo>
                  <a:cubicBezTo>
                    <a:pt x="4009" y="2920"/>
                    <a:pt x="4458" y="3435"/>
                    <a:pt x="5035" y="3533"/>
                  </a:cubicBezTo>
                  <a:lnTo>
                    <a:pt x="5035" y="9187"/>
                  </a:lnTo>
                  <a:lnTo>
                    <a:pt x="4600" y="9187"/>
                  </a:lnTo>
                  <a:cubicBezTo>
                    <a:pt x="4208" y="9171"/>
                    <a:pt x="3896" y="8850"/>
                    <a:pt x="3894" y="8456"/>
                  </a:cubicBezTo>
                  <a:cubicBezTo>
                    <a:pt x="3895" y="8129"/>
                    <a:pt x="3630" y="7863"/>
                    <a:pt x="3301" y="7863"/>
                  </a:cubicBezTo>
                  <a:lnTo>
                    <a:pt x="2984" y="7863"/>
                  </a:lnTo>
                  <a:lnTo>
                    <a:pt x="2984" y="7864"/>
                  </a:lnTo>
                  <a:cubicBezTo>
                    <a:pt x="2983" y="7864"/>
                    <a:pt x="2981" y="7864"/>
                    <a:pt x="2979" y="7864"/>
                  </a:cubicBezTo>
                  <a:cubicBezTo>
                    <a:pt x="2401" y="7864"/>
                    <a:pt x="1931" y="8340"/>
                    <a:pt x="1930" y="8923"/>
                  </a:cubicBezTo>
                  <a:lnTo>
                    <a:pt x="1930" y="12022"/>
                  </a:lnTo>
                  <a:cubicBezTo>
                    <a:pt x="1113" y="11182"/>
                    <a:pt x="636" y="10070"/>
                    <a:pt x="596" y="8899"/>
                  </a:cubicBezTo>
                  <a:lnTo>
                    <a:pt x="545" y="7609"/>
                  </a:lnTo>
                  <a:lnTo>
                    <a:pt x="3098" y="7186"/>
                  </a:lnTo>
                  <a:cubicBezTo>
                    <a:pt x="4010" y="7036"/>
                    <a:pt x="4673" y="6249"/>
                    <a:pt x="4673" y="5317"/>
                  </a:cubicBezTo>
                  <a:cubicBezTo>
                    <a:pt x="4674" y="4676"/>
                    <a:pt x="4352" y="4076"/>
                    <a:pt x="3813" y="3726"/>
                  </a:cubicBezTo>
                  <a:lnTo>
                    <a:pt x="2884" y="3121"/>
                  </a:lnTo>
                  <a:cubicBezTo>
                    <a:pt x="2464" y="2847"/>
                    <a:pt x="2163" y="2424"/>
                    <a:pt x="2045" y="1938"/>
                  </a:cubicBezTo>
                  <a:lnTo>
                    <a:pt x="2012" y="1806"/>
                  </a:lnTo>
                  <a:cubicBezTo>
                    <a:pt x="2003" y="1773"/>
                    <a:pt x="1995" y="1737"/>
                    <a:pt x="1983" y="1702"/>
                  </a:cubicBezTo>
                  <a:cubicBezTo>
                    <a:pt x="2823" y="910"/>
                    <a:pt x="3896" y="457"/>
                    <a:pt x="5035" y="410"/>
                  </a:cubicBezTo>
                  <a:close/>
                  <a:moveTo>
                    <a:pt x="7534" y="8269"/>
                  </a:moveTo>
                  <a:cubicBezTo>
                    <a:pt x="7534" y="8269"/>
                    <a:pt x="8163" y="8551"/>
                    <a:pt x="8167" y="8903"/>
                  </a:cubicBezTo>
                  <a:lnTo>
                    <a:pt x="8167" y="8904"/>
                  </a:lnTo>
                  <a:lnTo>
                    <a:pt x="8139" y="12433"/>
                  </a:lnTo>
                  <a:cubicBezTo>
                    <a:pt x="7820" y="12695"/>
                    <a:pt x="7465" y="12912"/>
                    <a:pt x="7086" y="13081"/>
                  </a:cubicBezTo>
                  <a:lnTo>
                    <a:pt x="6997" y="11887"/>
                  </a:lnTo>
                  <a:cubicBezTo>
                    <a:pt x="6964" y="11441"/>
                    <a:pt x="6766" y="11024"/>
                    <a:pt x="6444" y="10717"/>
                  </a:cubicBezTo>
                  <a:cubicBezTo>
                    <a:pt x="6112" y="10400"/>
                    <a:pt x="5685" y="10241"/>
                    <a:pt x="5258" y="10241"/>
                  </a:cubicBezTo>
                  <a:cubicBezTo>
                    <a:pt x="4834" y="10241"/>
                    <a:pt x="4409" y="10398"/>
                    <a:pt x="4078" y="10712"/>
                  </a:cubicBezTo>
                  <a:cubicBezTo>
                    <a:pt x="3754" y="11016"/>
                    <a:pt x="3555" y="11430"/>
                    <a:pt x="3520" y="11872"/>
                  </a:cubicBezTo>
                  <a:lnTo>
                    <a:pt x="3420" y="13093"/>
                  </a:lnTo>
                  <a:cubicBezTo>
                    <a:pt x="3029" y="12923"/>
                    <a:pt x="2665" y="12701"/>
                    <a:pt x="2335" y="12431"/>
                  </a:cubicBezTo>
                  <a:lnTo>
                    <a:pt x="2335" y="8930"/>
                  </a:lnTo>
                  <a:cubicBezTo>
                    <a:pt x="2335" y="8566"/>
                    <a:pt x="2624" y="8269"/>
                    <a:pt x="2982" y="8269"/>
                  </a:cubicBezTo>
                  <a:lnTo>
                    <a:pt x="3297" y="8269"/>
                  </a:lnTo>
                  <a:cubicBezTo>
                    <a:pt x="3402" y="8270"/>
                    <a:pt x="3486" y="8357"/>
                    <a:pt x="3484" y="8461"/>
                  </a:cubicBezTo>
                  <a:cubicBezTo>
                    <a:pt x="3484" y="9084"/>
                    <a:pt x="3980" y="9592"/>
                    <a:pt x="4591" y="9592"/>
                  </a:cubicBezTo>
                  <a:lnTo>
                    <a:pt x="5885" y="9592"/>
                  </a:lnTo>
                  <a:cubicBezTo>
                    <a:pt x="6494" y="9592"/>
                    <a:pt x="6991" y="9084"/>
                    <a:pt x="6991" y="8461"/>
                  </a:cubicBezTo>
                  <a:cubicBezTo>
                    <a:pt x="6990" y="8357"/>
                    <a:pt x="7073" y="8270"/>
                    <a:pt x="7177" y="8269"/>
                  </a:cubicBezTo>
                  <a:close/>
                  <a:moveTo>
                    <a:pt x="6500" y="11437"/>
                  </a:moveTo>
                  <a:cubicBezTo>
                    <a:pt x="6562" y="11577"/>
                    <a:pt x="6599" y="11727"/>
                    <a:pt x="6611" y="11879"/>
                  </a:cubicBezTo>
                  <a:lnTo>
                    <a:pt x="6710" y="13182"/>
                  </a:lnTo>
                  <a:lnTo>
                    <a:pt x="6710" y="13183"/>
                  </a:lnTo>
                  <a:cubicBezTo>
                    <a:pt x="6237" y="13339"/>
                    <a:pt x="5744" y="13417"/>
                    <a:pt x="5252" y="13417"/>
                  </a:cubicBezTo>
                  <a:cubicBezTo>
                    <a:pt x="4768" y="13417"/>
                    <a:pt x="4285" y="13342"/>
                    <a:pt x="3819" y="13192"/>
                  </a:cubicBezTo>
                  <a:lnTo>
                    <a:pt x="3928" y="11869"/>
                  </a:lnTo>
                  <a:cubicBezTo>
                    <a:pt x="3941" y="11731"/>
                    <a:pt x="3973" y="11596"/>
                    <a:pt x="4025" y="11466"/>
                  </a:cubicBezTo>
                  <a:cubicBezTo>
                    <a:pt x="4300" y="11757"/>
                    <a:pt x="4751" y="11934"/>
                    <a:pt x="5249" y="11934"/>
                  </a:cubicBezTo>
                  <a:cubicBezTo>
                    <a:pt x="5761" y="11934"/>
                    <a:pt x="6228" y="11743"/>
                    <a:pt x="6500" y="11437"/>
                  </a:cubicBezTo>
                  <a:close/>
                  <a:moveTo>
                    <a:pt x="5264" y="1"/>
                  </a:moveTo>
                  <a:cubicBezTo>
                    <a:pt x="5259" y="1"/>
                    <a:pt x="5254" y="1"/>
                    <a:pt x="5249" y="1"/>
                  </a:cubicBezTo>
                  <a:cubicBezTo>
                    <a:pt x="3832" y="1"/>
                    <a:pt x="2508" y="565"/>
                    <a:pt x="1521" y="1591"/>
                  </a:cubicBezTo>
                  <a:cubicBezTo>
                    <a:pt x="521" y="2631"/>
                    <a:pt x="1" y="4000"/>
                    <a:pt x="57" y="5448"/>
                  </a:cubicBezTo>
                  <a:lnTo>
                    <a:pt x="191" y="8914"/>
                  </a:lnTo>
                  <a:cubicBezTo>
                    <a:pt x="238" y="10231"/>
                    <a:pt x="793" y="11479"/>
                    <a:pt x="1740" y="12395"/>
                  </a:cubicBezTo>
                  <a:cubicBezTo>
                    <a:pt x="2717" y="13346"/>
                    <a:pt x="3983" y="13822"/>
                    <a:pt x="5249" y="13822"/>
                  </a:cubicBezTo>
                  <a:cubicBezTo>
                    <a:pt x="6516" y="13822"/>
                    <a:pt x="7782" y="13346"/>
                    <a:pt x="8759" y="12395"/>
                  </a:cubicBezTo>
                  <a:cubicBezTo>
                    <a:pt x="9706" y="11479"/>
                    <a:pt x="10260" y="10231"/>
                    <a:pt x="10308" y="8914"/>
                  </a:cubicBezTo>
                  <a:lnTo>
                    <a:pt x="10442" y="5448"/>
                  </a:lnTo>
                  <a:cubicBezTo>
                    <a:pt x="10522" y="3362"/>
                    <a:pt x="9370" y="1427"/>
                    <a:pt x="7507" y="519"/>
                  </a:cubicBezTo>
                  <a:cubicBezTo>
                    <a:pt x="7478" y="505"/>
                    <a:pt x="7447" y="498"/>
                    <a:pt x="7417" y="498"/>
                  </a:cubicBezTo>
                  <a:cubicBezTo>
                    <a:pt x="7342" y="498"/>
                    <a:pt x="7271" y="540"/>
                    <a:pt x="7236" y="611"/>
                  </a:cubicBezTo>
                  <a:cubicBezTo>
                    <a:pt x="7187" y="712"/>
                    <a:pt x="7229" y="833"/>
                    <a:pt x="7330" y="882"/>
                  </a:cubicBezTo>
                  <a:cubicBezTo>
                    <a:pt x="7763" y="1094"/>
                    <a:pt x="8164" y="1371"/>
                    <a:pt x="8515" y="1702"/>
                  </a:cubicBezTo>
                  <a:cubicBezTo>
                    <a:pt x="8505" y="1737"/>
                    <a:pt x="8495" y="1771"/>
                    <a:pt x="8487" y="1806"/>
                  </a:cubicBezTo>
                  <a:lnTo>
                    <a:pt x="8455" y="1937"/>
                  </a:lnTo>
                  <a:cubicBezTo>
                    <a:pt x="8335" y="2424"/>
                    <a:pt x="8036" y="2847"/>
                    <a:pt x="7615" y="3121"/>
                  </a:cubicBezTo>
                  <a:lnTo>
                    <a:pt x="6686" y="3726"/>
                  </a:lnTo>
                  <a:cubicBezTo>
                    <a:pt x="6148" y="4076"/>
                    <a:pt x="5824" y="4676"/>
                    <a:pt x="5827" y="5317"/>
                  </a:cubicBezTo>
                  <a:cubicBezTo>
                    <a:pt x="5827" y="6249"/>
                    <a:pt x="6488" y="7036"/>
                    <a:pt x="7400" y="7186"/>
                  </a:cubicBezTo>
                  <a:lnTo>
                    <a:pt x="9953" y="7608"/>
                  </a:lnTo>
                  <a:lnTo>
                    <a:pt x="9904" y="8899"/>
                  </a:lnTo>
                  <a:cubicBezTo>
                    <a:pt x="9863" y="10068"/>
                    <a:pt x="9387" y="11182"/>
                    <a:pt x="8572" y="12022"/>
                  </a:cubicBezTo>
                  <a:lnTo>
                    <a:pt x="8572" y="8903"/>
                  </a:lnTo>
                  <a:cubicBezTo>
                    <a:pt x="8569" y="8331"/>
                    <a:pt x="8108" y="7864"/>
                    <a:pt x="7540" y="7864"/>
                  </a:cubicBezTo>
                  <a:cubicBezTo>
                    <a:pt x="7538" y="7864"/>
                    <a:pt x="7536" y="7864"/>
                    <a:pt x="7534" y="7864"/>
                  </a:cubicBezTo>
                  <a:lnTo>
                    <a:pt x="7197" y="7864"/>
                  </a:lnTo>
                  <a:cubicBezTo>
                    <a:pt x="7196" y="7864"/>
                    <a:pt x="7195" y="7864"/>
                    <a:pt x="7195" y="7864"/>
                  </a:cubicBezTo>
                  <a:cubicBezTo>
                    <a:pt x="6869" y="7864"/>
                    <a:pt x="6604" y="8130"/>
                    <a:pt x="6605" y="8458"/>
                  </a:cubicBezTo>
                  <a:cubicBezTo>
                    <a:pt x="6604" y="8850"/>
                    <a:pt x="6291" y="9172"/>
                    <a:pt x="5899" y="9187"/>
                  </a:cubicBezTo>
                  <a:lnTo>
                    <a:pt x="5467" y="9187"/>
                  </a:lnTo>
                  <a:lnTo>
                    <a:pt x="5467" y="3533"/>
                  </a:lnTo>
                  <a:cubicBezTo>
                    <a:pt x="6040" y="3435"/>
                    <a:pt x="6490" y="2920"/>
                    <a:pt x="6490" y="2299"/>
                  </a:cubicBezTo>
                  <a:cubicBezTo>
                    <a:pt x="6490" y="1679"/>
                    <a:pt x="6040" y="1163"/>
                    <a:pt x="5467" y="1065"/>
                  </a:cubicBezTo>
                  <a:lnTo>
                    <a:pt x="5467" y="410"/>
                  </a:lnTo>
                  <a:cubicBezTo>
                    <a:pt x="5846" y="427"/>
                    <a:pt x="6222" y="489"/>
                    <a:pt x="6586" y="596"/>
                  </a:cubicBezTo>
                  <a:cubicBezTo>
                    <a:pt x="6606" y="601"/>
                    <a:pt x="6625" y="604"/>
                    <a:pt x="6644" y="604"/>
                  </a:cubicBezTo>
                  <a:cubicBezTo>
                    <a:pt x="6732" y="604"/>
                    <a:pt x="6812" y="546"/>
                    <a:pt x="6837" y="459"/>
                  </a:cubicBezTo>
                  <a:cubicBezTo>
                    <a:pt x="6869" y="351"/>
                    <a:pt x="6807" y="238"/>
                    <a:pt x="6700" y="207"/>
                  </a:cubicBezTo>
                  <a:cubicBezTo>
                    <a:pt x="6234" y="71"/>
                    <a:pt x="5750" y="1"/>
                    <a:pt x="5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2"/>
          <p:cNvGrpSpPr/>
          <p:nvPr/>
        </p:nvGrpSpPr>
        <p:grpSpPr>
          <a:xfrm>
            <a:off x="2039233" y="2720689"/>
            <a:ext cx="267677" cy="316537"/>
            <a:chOff x="3181748" y="3269178"/>
            <a:chExt cx="315248" cy="372791"/>
          </a:xfrm>
        </p:grpSpPr>
        <p:sp>
          <p:nvSpPr>
            <p:cNvPr id="649" name="Google Shape;649;p32"/>
            <p:cNvSpPr/>
            <p:nvPr/>
          </p:nvSpPr>
          <p:spPr>
            <a:xfrm>
              <a:off x="3232982" y="3274975"/>
              <a:ext cx="212430" cy="141377"/>
            </a:xfrm>
            <a:custGeom>
              <a:avLst/>
              <a:gdLst/>
              <a:ahLst/>
              <a:cxnLst/>
              <a:rect l="l" t="t" r="r" b="b"/>
              <a:pathLst>
                <a:path w="7878" h="5243" extrusionOk="0">
                  <a:moveTo>
                    <a:pt x="145" y="1"/>
                  </a:moveTo>
                  <a:cubicBezTo>
                    <a:pt x="63" y="2"/>
                    <a:pt x="1" y="77"/>
                    <a:pt x="17" y="158"/>
                  </a:cubicBezTo>
                  <a:lnTo>
                    <a:pt x="1002" y="5242"/>
                  </a:lnTo>
                  <a:lnTo>
                    <a:pt x="3634" y="5242"/>
                  </a:lnTo>
                  <a:lnTo>
                    <a:pt x="1459" y="820"/>
                  </a:lnTo>
                  <a:cubicBezTo>
                    <a:pt x="1212" y="319"/>
                    <a:pt x="702" y="2"/>
                    <a:pt x="145" y="1"/>
                  </a:cubicBezTo>
                  <a:close/>
                  <a:moveTo>
                    <a:pt x="7733" y="1"/>
                  </a:moveTo>
                  <a:cubicBezTo>
                    <a:pt x="7174" y="1"/>
                    <a:pt x="6666" y="319"/>
                    <a:pt x="6419" y="820"/>
                  </a:cubicBezTo>
                  <a:lnTo>
                    <a:pt x="4244" y="5242"/>
                  </a:lnTo>
                  <a:lnTo>
                    <a:pt x="6875" y="5242"/>
                  </a:lnTo>
                  <a:lnTo>
                    <a:pt x="7861" y="158"/>
                  </a:lnTo>
                  <a:cubicBezTo>
                    <a:pt x="7877" y="76"/>
                    <a:pt x="7815" y="1"/>
                    <a:pt x="7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3205316" y="3395185"/>
              <a:ext cx="267196" cy="162383"/>
            </a:xfrm>
            <a:custGeom>
              <a:avLst/>
              <a:gdLst/>
              <a:ahLst/>
              <a:cxnLst/>
              <a:rect l="l" t="t" r="r" b="b"/>
              <a:pathLst>
                <a:path w="9909" h="6022" extrusionOk="0">
                  <a:moveTo>
                    <a:pt x="1" y="0"/>
                  </a:moveTo>
                  <a:lnTo>
                    <a:pt x="1" y="3321"/>
                  </a:lnTo>
                  <a:cubicBezTo>
                    <a:pt x="1" y="4812"/>
                    <a:pt x="1210" y="6021"/>
                    <a:pt x="2701" y="6021"/>
                  </a:cubicBezTo>
                  <a:lnTo>
                    <a:pt x="7209" y="6021"/>
                  </a:lnTo>
                  <a:cubicBezTo>
                    <a:pt x="8700" y="6021"/>
                    <a:pt x="9909" y="4812"/>
                    <a:pt x="9909" y="3321"/>
                  </a:cubicBezTo>
                  <a:lnTo>
                    <a:pt x="990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3206071" y="3395185"/>
              <a:ext cx="234407" cy="162383"/>
            </a:xfrm>
            <a:custGeom>
              <a:avLst/>
              <a:gdLst/>
              <a:ahLst/>
              <a:cxnLst/>
              <a:rect l="l" t="t" r="r" b="b"/>
              <a:pathLst>
                <a:path w="8693" h="6022" extrusionOk="0">
                  <a:moveTo>
                    <a:pt x="0" y="0"/>
                  </a:moveTo>
                  <a:lnTo>
                    <a:pt x="0" y="3321"/>
                  </a:lnTo>
                  <a:cubicBezTo>
                    <a:pt x="0" y="4812"/>
                    <a:pt x="1209" y="6021"/>
                    <a:pt x="2700" y="6021"/>
                  </a:cubicBezTo>
                  <a:lnTo>
                    <a:pt x="5994" y="6021"/>
                  </a:lnTo>
                  <a:cubicBezTo>
                    <a:pt x="7484" y="6021"/>
                    <a:pt x="8692" y="4812"/>
                    <a:pt x="8692" y="3321"/>
                  </a:cubicBezTo>
                  <a:lnTo>
                    <a:pt x="8692" y="0"/>
                  </a:lnTo>
                  <a:close/>
                </a:path>
              </a:pathLst>
            </a:custGeom>
            <a:solidFill>
              <a:srgbClr val="F7FAF2">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3279416" y="3310057"/>
              <a:ext cx="119482" cy="120156"/>
            </a:xfrm>
            <a:custGeom>
              <a:avLst/>
              <a:gdLst/>
              <a:ahLst/>
              <a:cxnLst/>
              <a:rect l="l" t="t" r="r" b="b"/>
              <a:pathLst>
                <a:path w="4431" h="4456" extrusionOk="0">
                  <a:moveTo>
                    <a:pt x="2216" y="1"/>
                  </a:moveTo>
                  <a:cubicBezTo>
                    <a:pt x="993" y="1"/>
                    <a:pt x="0" y="998"/>
                    <a:pt x="0" y="2228"/>
                  </a:cubicBezTo>
                  <a:cubicBezTo>
                    <a:pt x="0" y="3457"/>
                    <a:pt x="993" y="4455"/>
                    <a:pt x="2216" y="4455"/>
                  </a:cubicBezTo>
                  <a:cubicBezTo>
                    <a:pt x="3439" y="4455"/>
                    <a:pt x="4431" y="3457"/>
                    <a:pt x="4431" y="2228"/>
                  </a:cubicBezTo>
                  <a:cubicBezTo>
                    <a:pt x="4431" y="998"/>
                    <a:pt x="3439" y="1"/>
                    <a:pt x="2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3278822" y="3310057"/>
              <a:ext cx="120938" cy="317405"/>
            </a:xfrm>
            <a:custGeom>
              <a:avLst/>
              <a:gdLst/>
              <a:ahLst/>
              <a:cxnLst/>
              <a:rect l="l" t="t" r="r" b="b"/>
              <a:pathLst>
                <a:path w="4485" h="11771" extrusionOk="0">
                  <a:moveTo>
                    <a:pt x="2230" y="1"/>
                  </a:moveTo>
                  <a:cubicBezTo>
                    <a:pt x="2094" y="1"/>
                    <a:pt x="1959" y="12"/>
                    <a:pt x="1826" y="38"/>
                  </a:cubicBezTo>
                  <a:cubicBezTo>
                    <a:pt x="2856" y="228"/>
                    <a:pt x="3637" y="1136"/>
                    <a:pt x="3636" y="2228"/>
                  </a:cubicBezTo>
                  <a:cubicBezTo>
                    <a:pt x="3637" y="2593"/>
                    <a:pt x="3548" y="2953"/>
                    <a:pt x="3376" y="3275"/>
                  </a:cubicBezTo>
                  <a:lnTo>
                    <a:pt x="3376" y="4134"/>
                  </a:lnTo>
                  <a:cubicBezTo>
                    <a:pt x="4041" y="3728"/>
                    <a:pt x="4446" y="3006"/>
                    <a:pt x="4446" y="2228"/>
                  </a:cubicBezTo>
                  <a:cubicBezTo>
                    <a:pt x="4446" y="998"/>
                    <a:pt x="3453" y="1"/>
                    <a:pt x="2230" y="1"/>
                  </a:cubicBezTo>
                  <a:close/>
                  <a:moveTo>
                    <a:pt x="1044" y="6073"/>
                  </a:moveTo>
                  <a:cubicBezTo>
                    <a:pt x="466" y="6075"/>
                    <a:pt x="1" y="6543"/>
                    <a:pt x="2" y="7119"/>
                  </a:cubicBezTo>
                  <a:lnTo>
                    <a:pt x="2" y="11045"/>
                  </a:lnTo>
                  <a:cubicBezTo>
                    <a:pt x="1" y="11204"/>
                    <a:pt x="37" y="11358"/>
                    <a:pt x="105" y="11501"/>
                  </a:cubicBezTo>
                  <a:cubicBezTo>
                    <a:pt x="184" y="11665"/>
                    <a:pt x="351" y="11770"/>
                    <a:pt x="534" y="11770"/>
                  </a:cubicBezTo>
                  <a:lnTo>
                    <a:pt x="3943" y="11770"/>
                  </a:lnTo>
                  <a:cubicBezTo>
                    <a:pt x="4127" y="11770"/>
                    <a:pt x="4297" y="11665"/>
                    <a:pt x="4378" y="11499"/>
                  </a:cubicBezTo>
                  <a:cubicBezTo>
                    <a:pt x="4447" y="11358"/>
                    <a:pt x="4483" y="11202"/>
                    <a:pt x="4483" y="11044"/>
                  </a:cubicBezTo>
                  <a:lnTo>
                    <a:pt x="4483" y="7119"/>
                  </a:lnTo>
                  <a:cubicBezTo>
                    <a:pt x="4484" y="6543"/>
                    <a:pt x="4018" y="6075"/>
                    <a:pt x="3441" y="60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3187141" y="3437223"/>
              <a:ext cx="304057" cy="155507"/>
            </a:xfrm>
            <a:custGeom>
              <a:avLst/>
              <a:gdLst/>
              <a:ahLst/>
              <a:cxnLst/>
              <a:rect l="l" t="t" r="r" b="b"/>
              <a:pathLst>
                <a:path w="11276" h="5767" extrusionOk="0">
                  <a:moveTo>
                    <a:pt x="751" y="0"/>
                  </a:moveTo>
                  <a:cubicBezTo>
                    <a:pt x="331" y="2"/>
                    <a:pt x="1" y="365"/>
                    <a:pt x="41" y="784"/>
                  </a:cubicBezTo>
                  <a:lnTo>
                    <a:pt x="466" y="5505"/>
                  </a:lnTo>
                  <a:cubicBezTo>
                    <a:pt x="479" y="5652"/>
                    <a:pt x="603" y="5766"/>
                    <a:pt x="751" y="5766"/>
                  </a:cubicBezTo>
                  <a:cubicBezTo>
                    <a:pt x="898" y="5766"/>
                    <a:pt x="1022" y="5652"/>
                    <a:pt x="1035" y="5505"/>
                  </a:cubicBezTo>
                  <a:lnTo>
                    <a:pt x="1462" y="784"/>
                  </a:lnTo>
                  <a:cubicBezTo>
                    <a:pt x="1500" y="365"/>
                    <a:pt x="1172" y="3"/>
                    <a:pt x="751" y="0"/>
                  </a:cubicBezTo>
                  <a:close/>
                  <a:moveTo>
                    <a:pt x="10527" y="2"/>
                  </a:moveTo>
                  <a:cubicBezTo>
                    <a:pt x="10106" y="2"/>
                    <a:pt x="9776" y="365"/>
                    <a:pt x="9815" y="784"/>
                  </a:cubicBezTo>
                  <a:lnTo>
                    <a:pt x="10243" y="5505"/>
                  </a:lnTo>
                  <a:cubicBezTo>
                    <a:pt x="10254" y="5652"/>
                    <a:pt x="10378" y="5766"/>
                    <a:pt x="10527" y="5766"/>
                  </a:cubicBezTo>
                  <a:cubicBezTo>
                    <a:pt x="10674" y="5766"/>
                    <a:pt x="10798" y="5652"/>
                    <a:pt x="10811" y="5505"/>
                  </a:cubicBezTo>
                  <a:lnTo>
                    <a:pt x="11237" y="784"/>
                  </a:lnTo>
                  <a:cubicBezTo>
                    <a:pt x="11276" y="365"/>
                    <a:pt x="10947" y="2"/>
                    <a:pt x="10527" y="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3202404" y="3331224"/>
              <a:ext cx="273722" cy="148442"/>
            </a:xfrm>
            <a:custGeom>
              <a:avLst/>
              <a:gdLst/>
              <a:ahLst/>
              <a:cxnLst/>
              <a:rect l="l" t="t" r="r" b="b"/>
              <a:pathLst>
                <a:path w="10151" h="5505" extrusionOk="0">
                  <a:moveTo>
                    <a:pt x="1" y="1"/>
                  </a:moveTo>
                  <a:lnTo>
                    <a:pt x="1" y="3950"/>
                  </a:lnTo>
                  <a:cubicBezTo>
                    <a:pt x="1" y="4809"/>
                    <a:pt x="692" y="5504"/>
                    <a:pt x="1545" y="5504"/>
                  </a:cubicBezTo>
                  <a:lnTo>
                    <a:pt x="2885" y="5504"/>
                  </a:lnTo>
                  <a:cubicBezTo>
                    <a:pt x="3738" y="5504"/>
                    <a:pt x="4430" y="4809"/>
                    <a:pt x="4430" y="3950"/>
                  </a:cubicBezTo>
                  <a:cubicBezTo>
                    <a:pt x="4430" y="3855"/>
                    <a:pt x="4447" y="3764"/>
                    <a:pt x="4430" y="3672"/>
                  </a:cubicBezTo>
                  <a:cubicBezTo>
                    <a:pt x="4356" y="3277"/>
                    <a:pt x="4108" y="2917"/>
                    <a:pt x="3777" y="2681"/>
                  </a:cubicBezTo>
                  <a:lnTo>
                    <a:pt x="3776" y="2681"/>
                  </a:lnTo>
                  <a:lnTo>
                    <a:pt x="1" y="1"/>
                  </a:lnTo>
                  <a:close/>
                  <a:moveTo>
                    <a:pt x="10151" y="1"/>
                  </a:moveTo>
                  <a:lnTo>
                    <a:pt x="6376" y="2681"/>
                  </a:lnTo>
                  <a:cubicBezTo>
                    <a:pt x="6043" y="2917"/>
                    <a:pt x="5794" y="3273"/>
                    <a:pt x="5722" y="3669"/>
                  </a:cubicBezTo>
                  <a:cubicBezTo>
                    <a:pt x="5705" y="3761"/>
                    <a:pt x="5696" y="3950"/>
                    <a:pt x="5696" y="3950"/>
                  </a:cubicBezTo>
                  <a:cubicBezTo>
                    <a:pt x="5696" y="4809"/>
                    <a:pt x="6414" y="5504"/>
                    <a:pt x="7267" y="5504"/>
                  </a:cubicBezTo>
                  <a:lnTo>
                    <a:pt x="8606" y="5504"/>
                  </a:lnTo>
                  <a:cubicBezTo>
                    <a:pt x="9459" y="5504"/>
                    <a:pt x="10151" y="4809"/>
                    <a:pt x="10151" y="3950"/>
                  </a:cubicBezTo>
                  <a:lnTo>
                    <a:pt x="10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3231229" y="3387770"/>
              <a:ext cx="213401" cy="56573"/>
            </a:xfrm>
            <a:custGeom>
              <a:avLst/>
              <a:gdLst/>
              <a:ahLst/>
              <a:cxnLst/>
              <a:rect l="l" t="t" r="r" b="b"/>
              <a:pathLst>
                <a:path w="7914" h="2098" extrusionOk="0">
                  <a:moveTo>
                    <a:pt x="6869" y="0"/>
                  </a:moveTo>
                  <a:cubicBezTo>
                    <a:pt x="6448" y="0"/>
                    <a:pt x="6069" y="254"/>
                    <a:pt x="5907" y="643"/>
                  </a:cubicBezTo>
                  <a:cubicBezTo>
                    <a:pt x="5745" y="1032"/>
                    <a:pt x="5833" y="1478"/>
                    <a:pt x="6130" y="1778"/>
                  </a:cubicBezTo>
                  <a:cubicBezTo>
                    <a:pt x="6329" y="1978"/>
                    <a:pt x="6597" y="2085"/>
                    <a:pt x="6869" y="2085"/>
                  </a:cubicBezTo>
                  <a:cubicBezTo>
                    <a:pt x="7002" y="2085"/>
                    <a:pt x="7136" y="2060"/>
                    <a:pt x="7264" y="2007"/>
                  </a:cubicBezTo>
                  <a:cubicBezTo>
                    <a:pt x="7654" y="1847"/>
                    <a:pt x="7909" y="1470"/>
                    <a:pt x="7912" y="1049"/>
                  </a:cubicBezTo>
                  <a:cubicBezTo>
                    <a:pt x="7913" y="471"/>
                    <a:pt x="7447" y="2"/>
                    <a:pt x="6869" y="0"/>
                  </a:cubicBezTo>
                  <a:close/>
                  <a:moveTo>
                    <a:pt x="1134" y="0"/>
                  </a:moveTo>
                  <a:cubicBezTo>
                    <a:pt x="710" y="0"/>
                    <a:pt x="329" y="253"/>
                    <a:pt x="165" y="643"/>
                  </a:cubicBezTo>
                  <a:cubicBezTo>
                    <a:pt x="1" y="1035"/>
                    <a:pt x="89" y="1487"/>
                    <a:pt x="388" y="1788"/>
                  </a:cubicBezTo>
                  <a:cubicBezTo>
                    <a:pt x="588" y="1990"/>
                    <a:pt x="857" y="2097"/>
                    <a:pt x="1131" y="2097"/>
                  </a:cubicBezTo>
                  <a:cubicBezTo>
                    <a:pt x="1265" y="2097"/>
                    <a:pt x="1402" y="2071"/>
                    <a:pt x="1531" y="2017"/>
                  </a:cubicBezTo>
                  <a:cubicBezTo>
                    <a:pt x="1924" y="1856"/>
                    <a:pt x="2179" y="1473"/>
                    <a:pt x="2179" y="1049"/>
                  </a:cubicBezTo>
                  <a:cubicBezTo>
                    <a:pt x="2182" y="471"/>
                    <a:pt x="1715" y="2"/>
                    <a:pt x="1138" y="0"/>
                  </a:cubicBezTo>
                  <a:cubicBezTo>
                    <a:pt x="1136" y="0"/>
                    <a:pt x="1135"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3202377" y="3331278"/>
              <a:ext cx="273749" cy="305621"/>
            </a:xfrm>
            <a:custGeom>
              <a:avLst/>
              <a:gdLst/>
              <a:ahLst/>
              <a:cxnLst/>
              <a:rect l="l" t="t" r="r" b="b"/>
              <a:pathLst>
                <a:path w="10152" h="11334" extrusionOk="0">
                  <a:moveTo>
                    <a:pt x="2" y="0"/>
                  </a:moveTo>
                  <a:lnTo>
                    <a:pt x="2" y="574"/>
                  </a:lnTo>
                  <a:cubicBezTo>
                    <a:pt x="0" y="1182"/>
                    <a:pt x="351" y="1736"/>
                    <a:pt x="899" y="1997"/>
                  </a:cubicBezTo>
                  <a:lnTo>
                    <a:pt x="4429" y="3668"/>
                  </a:lnTo>
                  <a:lnTo>
                    <a:pt x="4429" y="3094"/>
                  </a:lnTo>
                  <a:cubicBezTo>
                    <a:pt x="4429" y="2486"/>
                    <a:pt x="4081" y="1931"/>
                    <a:pt x="3532" y="1670"/>
                  </a:cubicBezTo>
                  <a:lnTo>
                    <a:pt x="2" y="0"/>
                  </a:lnTo>
                  <a:close/>
                  <a:moveTo>
                    <a:pt x="10152" y="0"/>
                  </a:moveTo>
                  <a:lnTo>
                    <a:pt x="6622" y="1670"/>
                  </a:lnTo>
                  <a:cubicBezTo>
                    <a:pt x="6073" y="1932"/>
                    <a:pt x="5723" y="2486"/>
                    <a:pt x="5724" y="3094"/>
                  </a:cubicBezTo>
                  <a:lnTo>
                    <a:pt x="5724" y="3668"/>
                  </a:lnTo>
                  <a:lnTo>
                    <a:pt x="9254" y="1997"/>
                  </a:lnTo>
                  <a:cubicBezTo>
                    <a:pt x="9803" y="1736"/>
                    <a:pt x="10152" y="1182"/>
                    <a:pt x="10152" y="574"/>
                  </a:cubicBezTo>
                  <a:lnTo>
                    <a:pt x="10152" y="0"/>
                  </a:lnTo>
                  <a:close/>
                  <a:moveTo>
                    <a:pt x="3486" y="5502"/>
                  </a:moveTo>
                  <a:cubicBezTo>
                    <a:pt x="3450" y="5502"/>
                    <a:pt x="3413" y="5516"/>
                    <a:pt x="3385" y="5544"/>
                  </a:cubicBezTo>
                  <a:lnTo>
                    <a:pt x="2568" y="6365"/>
                  </a:lnTo>
                  <a:cubicBezTo>
                    <a:pt x="2386" y="6548"/>
                    <a:pt x="2346" y="6829"/>
                    <a:pt x="2468" y="7056"/>
                  </a:cubicBezTo>
                  <a:lnTo>
                    <a:pt x="3360" y="8694"/>
                  </a:lnTo>
                  <a:cubicBezTo>
                    <a:pt x="3387" y="8743"/>
                    <a:pt x="3437" y="8768"/>
                    <a:pt x="3486" y="8768"/>
                  </a:cubicBezTo>
                  <a:cubicBezTo>
                    <a:pt x="3536" y="8768"/>
                    <a:pt x="3586" y="8743"/>
                    <a:pt x="3612" y="8694"/>
                  </a:cubicBezTo>
                  <a:lnTo>
                    <a:pt x="4153" y="7698"/>
                  </a:lnTo>
                  <a:cubicBezTo>
                    <a:pt x="4180" y="7648"/>
                    <a:pt x="4230" y="7624"/>
                    <a:pt x="4279" y="7624"/>
                  </a:cubicBezTo>
                  <a:cubicBezTo>
                    <a:pt x="4329" y="7624"/>
                    <a:pt x="4379" y="7648"/>
                    <a:pt x="4406" y="7698"/>
                  </a:cubicBezTo>
                  <a:lnTo>
                    <a:pt x="4946" y="8694"/>
                  </a:lnTo>
                  <a:cubicBezTo>
                    <a:pt x="4974" y="8743"/>
                    <a:pt x="5024" y="8768"/>
                    <a:pt x="5073" y="8768"/>
                  </a:cubicBezTo>
                  <a:cubicBezTo>
                    <a:pt x="5123" y="8768"/>
                    <a:pt x="5173" y="8743"/>
                    <a:pt x="5200" y="8694"/>
                  </a:cubicBezTo>
                  <a:lnTo>
                    <a:pt x="5740" y="7698"/>
                  </a:lnTo>
                  <a:cubicBezTo>
                    <a:pt x="5768" y="7648"/>
                    <a:pt x="5817" y="7624"/>
                    <a:pt x="5867" y="7624"/>
                  </a:cubicBezTo>
                  <a:cubicBezTo>
                    <a:pt x="5917" y="7624"/>
                    <a:pt x="5967" y="7648"/>
                    <a:pt x="5994" y="7698"/>
                  </a:cubicBezTo>
                  <a:lnTo>
                    <a:pt x="6534" y="8694"/>
                  </a:lnTo>
                  <a:cubicBezTo>
                    <a:pt x="6562" y="8743"/>
                    <a:pt x="6611" y="8768"/>
                    <a:pt x="6661" y="8768"/>
                  </a:cubicBezTo>
                  <a:cubicBezTo>
                    <a:pt x="6711" y="8768"/>
                    <a:pt x="6760" y="8743"/>
                    <a:pt x="6788" y="8694"/>
                  </a:cubicBezTo>
                  <a:lnTo>
                    <a:pt x="7678" y="7056"/>
                  </a:lnTo>
                  <a:cubicBezTo>
                    <a:pt x="7801" y="6829"/>
                    <a:pt x="7760" y="6548"/>
                    <a:pt x="7580" y="6367"/>
                  </a:cubicBezTo>
                  <a:lnTo>
                    <a:pt x="6763" y="5544"/>
                  </a:lnTo>
                  <a:cubicBezTo>
                    <a:pt x="6735" y="5516"/>
                    <a:pt x="6698" y="5502"/>
                    <a:pt x="6662" y="5502"/>
                  </a:cubicBezTo>
                  <a:cubicBezTo>
                    <a:pt x="6625" y="5502"/>
                    <a:pt x="6588" y="5516"/>
                    <a:pt x="6559" y="5544"/>
                  </a:cubicBezTo>
                  <a:lnTo>
                    <a:pt x="5969" y="6138"/>
                  </a:lnTo>
                  <a:cubicBezTo>
                    <a:pt x="5941" y="6166"/>
                    <a:pt x="5905" y="6180"/>
                    <a:pt x="5868" y="6180"/>
                  </a:cubicBezTo>
                  <a:cubicBezTo>
                    <a:pt x="5831" y="6180"/>
                    <a:pt x="5794" y="6166"/>
                    <a:pt x="5765" y="6138"/>
                  </a:cubicBezTo>
                  <a:lnTo>
                    <a:pt x="5176" y="5544"/>
                  </a:lnTo>
                  <a:cubicBezTo>
                    <a:pt x="5147" y="5516"/>
                    <a:pt x="5111" y="5502"/>
                    <a:pt x="5074" y="5502"/>
                  </a:cubicBezTo>
                  <a:cubicBezTo>
                    <a:pt x="5037" y="5502"/>
                    <a:pt x="5001" y="5516"/>
                    <a:pt x="4972" y="5544"/>
                  </a:cubicBezTo>
                  <a:lnTo>
                    <a:pt x="4382" y="6138"/>
                  </a:lnTo>
                  <a:cubicBezTo>
                    <a:pt x="4354" y="6166"/>
                    <a:pt x="4317" y="6180"/>
                    <a:pt x="4280" y="6180"/>
                  </a:cubicBezTo>
                  <a:cubicBezTo>
                    <a:pt x="4243" y="6180"/>
                    <a:pt x="4207" y="6166"/>
                    <a:pt x="4179" y="6138"/>
                  </a:cubicBezTo>
                  <a:lnTo>
                    <a:pt x="3588" y="5544"/>
                  </a:lnTo>
                  <a:cubicBezTo>
                    <a:pt x="3560" y="5516"/>
                    <a:pt x="3523" y="5502"/>
                    <a:pt x="3486" y="5502"/>
                  </a:cubicBezTo>
                  <a:close/>
                  <a:moveTo>
                    <a:pt x="3486" y="9849"/>
                  </a:moveTo>
                  <a:cubicBezTo>
                    <a:pt x="3448" y="9849"/>
                    <a:pt x="3411" y="9863"/>
                    <a:pt x="3383" y="9891"/>
                  </a:cubicBezTo>
                  <a:lnTo>
                    <a:pt x="2843" y="10434"/>
                  </a:lnTo>
                  <a:cubicBezTo>
                    <a:pt x="2916" y="10948"/>
                    <a:pt x="3356" y="11332"/>
                    <a:pt x="3875" y="11333"/>
                  </a:cubicBezTo>
                  <a:lnTo>
                    <a:pt x="6272" y="11333"/>
                  </a:lnTo>
                  <a:cubicBezTo>
                    <a:pt x="6791" y="11332"/>
                    <a:pt x="7230" y="10948"/>
                    <a:pt x="7304" y="10434"/>
                  </a:cubicBezTo>
                  <a:lnTo>
                    <a:pt x="6763" y="9891"/>
                  </a:lnTo>
                  <a:cubicBezTo>
                    <a:pt x="6735" y="9863"/>
                    <a:pt x="6698" y="9849"/>
                    <a:pt x="6661" y="9849"/>
                  </a:cubicBezTo>
                  <a:cubicBezTo>
                    <a:pt x="6624" y="9849"/>
                    <a:pt x="6587" y="9863"/>
                    <a:pt x="6559" y="9891"/>
                  </a:cubicBezTo>
                  <a:lnTo>
                    <a:pt x="5969" y="10485"/>
                  </a:lnTo>
                  <a:cubicBezTo>
                    <a:pt x="5941" y="10513"/>
                    <a:pt x="5904" y="10527"/>
                    <a:pt x="5867" y="10527"/>
                  </a:cubicBezTo>
                  <a:cubicBezTo>
                    <a:pt x="5830" y="10527"/>
                    <a:pt x="5793" y="10513"/>
                    <a:pt x="5765" y="10485"/>
                  </a:cubicBezTo>
                  <a:lnTo>
                    <a:pt x="5176" y="9891"/>
                  </a:lnTo>
                  <a:cubicBezTo>
                    <a:pt x="5147" y="9863"/>
                    <a:pt x="5110" y="9849"/>
                    <a:pt x="5073" y="9849"/>
                  </a:cubicBezTo>
                  <a:cubicBezTo>
                    <a:pt x="5036" y="9849"/>
                    <a:pt x="4999" y="9863"/>
                    <a:pt x="4971" y="9891"/>
                  </a:cubicBezTo>
                  <a:lnTo>
                    <a:pt x="4382" y="10485"/>
                  </a:lnTo>
                  <a:cubicBezTo>
                    <a:pt x="4354" y="10513"/>
                    <a:pt x="4317" y="10527"/>
                    <a:pt x="4279" y="10527"/>
                  </a:cubicBezTo>
                  <a:cubicBezTo>
                    <a:pt x="4242" y="10527"/>
                    <a:pt x="4205" y="10513"/>
                    <a:pt x="4177" y="10485"/>
                  </a:cubicBezTo>
                  <a:lnTo>
                    <a:pt x="3588" y="9891"/>
                  </a:lnTo>
                  <a:cubicBezTo>
                    <a:pt x="3560" y="9863"/>
                    <a:pt x="3523" y="9849"/>
                    <a:pt x="3486" y="98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3278984" y="3465806"/>
              <a:ext cx="120372" cy="42254"/>
            </a:xfrm>
            <a:custGeom>
              <a:avLst/>
              <a:gdLst/>
              <a:ahLst/>
              <a:cxnLst/>
              <a:rect l="l" t="t" r="r" b="b"/>
              <a:pathLst>
                <a:path w="4464" h="1567" extrusionOk="0">
                  <a:moveTo>
                    <a:pt x="784" y="1"/>
                  </a:moveTo>
                  <a:cubicBezTo>
                    <a:pt x="352" y="1"/>
                    <a:pt x="1" y="351"/>
                    <a:pt x="1" y="783"/>
                  </a:cubicBezTo>
                  <a:cubicBezTo>
                    <a:pt x="1" y="1215"/>
                    <a:pt x="352" y="1565"/>
                    <a:pt x="784" y="1567"/>
                  </a:cubicBezTo>
                  <a:lnTo>
                    <a:pt x="3682" y="1567"/>
                  </a:lnTo>
                  <a:cubicBezTo>
                    <a:pt x="4114" y="1567"/>
                    <a:pt x="4464" y="1215"/>
                    <a:pt x="4464" y="783"/>
                  </a:cubicBezTo>
                  <a:cubicBezTo>
                    <a:pt x="4464" y="351"/>
                    <a:pt x="4114" y="1"/>
                    <a:pt x="3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3284377" y="3486704"/>
              <a:ext cx="108238" cy="35351"/>
            </a:xfrm>
            <a:custGeom>
              <a:avLst/>
              <a:gdLst/>
              <a:ahLst/>
              <a:cxnLst/>
              <a:rect l="l" t="t" r="r" b="b"/>
              <a:pathLst>
                <a:path w="4014" h="1311" extrusionOk="0">
                  <a:moveTo>
                    <a:pt x="704" y="1"/>
                  </a:moveTo>
                  <a:cubicBezTo>
                    <a:pt x="440" y="1"/>
                    <a:pt x="204" y="159"/>
                    <a:pt x="102" y="401"/>
                  </a:cubicBezTo>
                  <a:cubicBezTo>
                    <a:pt x="1" y="645"/>
                    <a:pt x="57" y="924"/>
                    <a:pt x="241" y="1112"/>
                  </a:cubicBezTo>
                  <a:cubicBezTo>
                    <a:pt x="366" y="1236"/>
                    <a:pt x="533" y="1303"/>
                    <a:pt x="703" y="1303"/>
                  </a:cubicBezTo>
                  <a:cubicBezTo>
                    <a:pt x="786" y="1303"/>
                    <a:pt x="870" y="1287"/>
                    <a:pt x="950" y="1254"/>
                  </a:cubicBezTo>
                  <a:cubicBezTo>
                    <a:pt x="1194" y="1155"/>
                    <a:pt x="1354" y="918"/>
                    <a:pt x="1355" y="655"/>
                  </a:cubicBezTo>
                  <a:cubicBezTo>
                    <a:pt x="1357" y="295"/>
                    <a:pt x="1064" y="1"/>
                    <a:pt x="704" y="1"/>
                  </a:cubicBezTo>
                  <a:close/>
                  <a:moveTo>
                    <a:pt x="3358" y="1"/>
                  </a:moveTo>
                  <a:cubicBezTo>
                    <a:pt x="3093" y="1"/>
                    <a:pt x="2856" y="159"/>
                    <a:pt x="2753" y="401"/>
                  </a:cubicBezTo>
                  <a:cubicBezTo>
                    <a:pt x="2650" y="646"/>
                    <a:pt x="2705" y="929"/>
                    <a:pt x="2892" y="1117"/>
                  </a:cubicBezTo>
                  <a:cubicBezTo>
                    <a:pt x="3018" y="1244"/>
                    <a:pt x="3186" y="1311"/>
                    <a:pt x="3357" y="1311"/>
                  </a:cubicBezTo>
                  <a:cubicBezTo>
                    <a:pt x="3442" y="1311"/>
                    <a:pt x="3526" y="1295"/>
                    <a:pt x="3607" y="1261"/>
                  </a:cubicBezTo>
                  <a:cubicBezTo>
                    <a:pt x="3852" y="1160"/>
                    <a:pt x="4012" y="921"/>
                    <a:pt x="4012" y="655"/>
                  </a:cubicBezTo>
                  <a:cubicBezTo>
                    <a:pt x="4013" y="295"/>
                    <a:pt x="3722" y="1"/>
                    <a:pt x="3362" y="1"/>
                  </a:cubicBezTo>
                  <a:cubicBezTo>
                    <a:pt x="3361" y="1"/>
                    <a:pt x="3360" y="1"/>
                    <a:pt x="33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3181748" y="3269178"/>
              <a:ext cx="315248" cy="372791"/>
            </a:xfrm>
            <a:custGeom>
              <a:avLst/>
              <a:gdLst/>
              <a:ahLst/>
              <a:cxnLst/>
              <a:rect l="l" t="t" r="r" b="b"/>
              <a:pathLst>
                <a:path w="11691" h="13825" extrusionOk="0">
                  <a:moveTo>
                    <a:pt x="9545" y="410"/>
                  </a:moveTo>
                  <a:lnTo>
                    <a:pt x="9051" y="2962"/>
                  </a:lnTo>
                  <a:lnTo>
                    <a:pt x="8226" y="3352"/>
                  </a:lnTo>
                  <a:cubicBezTo>
                    <a:pt x="8172" y="3016"/>
                    <a:pt x="8048" y="2697"/>
                    <a:pt x="7863" y="2411"/>
                  </a:cubicBezTo>
                  <a:lnTo>
                    <a:pt x="8501" y="1115"/>
                  </a:lnTo>
                  <a:cubicBezTo>
                    <a:pt x="8697" y="710"/>
                    <a:pt x="9096" y="440"/>
                    <a:pt x="9545" y="410"/>
                  </a:cubicBezTo>
                  <a:close/>
                  <a:moveTo>
                    <a:pt x="2131" y="412"/>
                  </a:moveTo>
                  <a:lnTo>
                    <a:pt x="2131" y="412"/>
                  </a:lnTo>
                  <a:cubicBezTo>
                    <a:pt x="2581" y="442"/>
                    <a:pt x="2980" y="710"/>
                    <a:pt x="3176" y="1116"/>
                  </a:cubicBezTo>
                  <a:lnTo>
                    <a:pt x="3815" y="2414"/>
                  </a:lnTo>
                  <a:cubicBezTo>
                    <a:pt x="3630" y="2698"/>
                    <a:pt x="3506" y="3018"/>
                    <a:pt x="3452" y="3354"/>
                  </a:cubicBezTo>
                  <a:lnTo>
                    <a:pt x="2625" y="2963"/>
                  </a:lnTo>
                  <a:lnTo>
                    <a:pt x="2131" y="412"/>
                  </a:lnTo>
                  <a:close/>
                  <a:moveTo>
                    <a:pt x="956" y="2623"/>
                  </a:moveTo>
                  <a:lnTo>
                    <a:pt x="4197" y="4156"/>
                  </a:lnTo>
                  <a:cubicBezTo>
                    <a:pt x="4674" y="4385"/>
                    <a:pt x="4978" y="4866"/>
                    <a:pt x="4978" y="5395"/>
                  </a:cubicBezTo>
                  <a:lnTo>
                    <a:pt x="4978" y="5650"/>
                  </a:lnTo>
                  <a:lnTo>
                    <a:pt x="1736" y="4116"/>
                  </a:lnTo>
                  <a:cubicBezTo>
                    <a:pt x="1260" y="3888"/>
                    <a:pt x="956" y="3405"/>
                    <a:pt x="956" y="2877"/>
                  </a:cubicBezTo>
                  <a:lnTo>
                    <a:pt x="956" y="2623"/>
                  </a:lnTo>
                  <a:close/>
                  <a:moveTo>
                    <a:pt x="10728" y="2623"/>
                  </a:moveTo>
                  <a:lnTo>
                    <a:pt x="10728" y="2877"/>
                  </a:lnTo>
                  <a:cubicBezTo>
                    <a:pt x="10728" y="3405"/>
                    <a:pt x="10424" y="3888"/>
                    <a:pt x="9947" y="4116"/>
                  </a:cubicBezTo>
                  <a:lnTo>
                    <a:pt x="6706" y="5650"/>
                  </a:lnTo>
                  <a:lnTo>
                    <a:pt x="6706" y="5395"/>
                  </a:lnTo>
                  <a:cubicBezTo>
                    <a:pt x="6706" y="4866"/>
                    <a:pt x="7010" y="4385"/>
                    <a:pt x="7486" y="4156"/>
                  </a:cubicBezTo>
                  <a:lnTo>
                    <a:pt x="10728" y="2623"/>
                  </a:lnTo>
                  <a:close/>
                  <a:moveTo>
                    <a:pt x="2362" y="4861"/>
                  </a:moveTo>
                  <a:lnTo>
                    <a:pt x="2764" y="5051"/>
                  </a:lnTo>
                  <a:lnTo>
                    <a:pt x="2764" y="5701"/>
                  </a:lnTo>
                  <a:cubicBezTo>
                    <a:pt x="2762" y="5806"/>
                    <a:pt x="2839" y="5895"/>
                    <a:pt x="2941" y="5909"/>
                  </a:cubicBezTo>
                  <a:cubicBezTo>
                    <a:pt x="2950" y="5911"/>
                    <a:pt x="2959" y="5911"/>
                    <a:pt x="2967" y="5911"/>
                  </a:cubicBezTo>
                  <a:cubicBezTo>
                    <a:pt x="3077" y="5911"/>
                    <a:pt x="3169" y="5821"/>
                    <a:pt x="3169" y="5709"/>
                  </a:cubicBezTo>
                  <a:lnTo>
                    <a:pt x="3169" y="5242"/>
                  </a:lnTo>
                  <a:lnTo>
                    <a:pt x="3801" y="5542"/>
                  </a:lnTo>
                  <a:cubicBezTo>
                    <a:pt x="3749" y="5982"/>
                    <a:pt x="3374" y="6283"/>
                    <a:pt x="2966" y="6283"/>
                  </a:cubicBezTo>
                  <a:cubicBezTo>
                    <a:pt x="2846" y="6283"/>
                    <a:pt x="2724" y="6257"/>
                    <a:pt x="2607" y="6202"/>
                  </a:cubicBezTo>
                  <a:cubicBezTo>
                    <a:pt x="2088" y="5956"/>
                    <a:pt x="1963" y="5274"/>
                    <a:pt x="2362" y="4861"/>
                  </a:cubicBezTo>
                  <a:close/>
                  <a:moveTo>
                    <a:pt x="9322" y="4861"/>
                  </a:moveTo>
                  <a:cubicBezTo>
                    <a:pt x="9473" y="5018"/>
                    <a:pt x="9557" y="5228"/>
                    <a:pt x="9557" y="5447"/>
                  </a:cubicBezTo>
                  <a:cubicBezTo>
                    <a:pt x="9560" y="5894"/>
                    <a:pt x="9211" y="6264"/>
                    <a:pt x="8764" y="6290"/>
                  </a:cubicBezTo>
                  <a:cubicBezTo>
                    <a:pt x="8749" y="6291"/>
                    <a:pt x="8733" y="6291"/>
                    <a:pt x="8718" y="6291"/>
                  </a:cubicBezTo>
                  <a:cubicBezTo>
                    <a:pt x="8291" y="6291"/>
                    <a:pt x="7929" y="5970"/>
                    <a:pt x="7883" y="5542"/>
                  </a:cubicBezTo>
                  <a:lnTo>
                    <a:pt x="8515" y="5242"/>
                  </a:lnTo>
                  <a:lnTo>
                    <a:pt x="8515" y="5701"/>
                  </a:lnTo>
                  <a:cubicBezTo>
                    <a:pt x="8512" y="5806"/>
                    <a:pt x="8589" y="5895"/>
                    <a:pt x="8692" y="5909"/>
                  </a:cubicBezTo>
                  <a:cubicBezTo>
                    <a:pt x="8701" y="5911"/>
                    <a:pt x="8710" y="5911"/>
                    <a:pt x="8719" y="5911"/>
                  </a:cubicBezTo>
                  <a:cubicBezTo>
                    <a:pt x="8827" y="5911"/>
                    <a:pt x="8920" y="5821"/>
                    <a:pt x="8920" y="5709"/>
                  </a:cubicBezTo>
                  <a:lnTo>
                    <a:pt x="8920" y="5051"/>
                  </a:lnTo>
                  <a:lnTo>
                    <a:pt x="9322" y="4861"/>
                  </a:lnTo>
                  <a:close/>
                  <a:moveTo>
                    <a:pt x="956" y="4068"/>
                  </a:moveTo>
                  <a:cubicBezTo>
                    <a:pt x="1121" y="4267"/>
                    <a:pt x="1329" y="4427"/>
                    <a:pt x="1565" y="4535"/>
                  </a:cubicBezTo>
                  <a:lnTo>
                    <a:pt x="1564" y="4535"/>
                  </a:lnTo>
                  <a:lnTo>
                    <a:pt x="1983" y="4730"/>
                  </a:lnTo>
                  <a:cubicBezTo>
                    <a:pt x="1814" y="4943"/>
                    <a:pt x="1722" y="5206"/>
                    <a:pt x="1722" y="5479"/>
                  </a:cubicBezTo>
                  <a:cubicBezTo>
                    <a:pt x="1722" y="6154"/>
                    <a:pt x="2281" y="6703"/>
                    <a:pt x="2967" y="6703"/>
                  </a:cubicBezTo>
                  <a:cubicBezTo>
                    <a:pt x="3560" y="6703"/>
                    <a:pt x="4056" y="6294"/>
                    <a:pt x="4181" y="5748"/>
                  </a:cubicBezTo>
                  <a:lnTo>
                    <a:pt x="4988" y="6123"/>
                  </a:lnTo>
                  <a:cubicBezTo>
                    <a:pt x="4994" y="6170"/>
                    <a:pt x="4997" y="6219"/>
                    <a:pt x="4997" y="6267"/>
                  </a:cubicBezTo>
                  <a:cubicBezTo>
                    <a:pt x="4997" y="6551"/>
                    <a:pt x="4892" y="6836"/>
                    <a:pt x="4699" y="7076"/>
                  </a:cubicBezTo>
                  <a:lnTo>
                    <a:pt x="4374" y="7076"/>
                  </a:lnTo>
                  <a:cubicBezTo>
                    <a:pt x="4373" y="7076"/>
                    <a:pt x="4372" y="7076"/>
                    <a:pt x="4371" y="7076"/>
                  </a:cubicBezTo>
                  <a:cubicBezTo>
                    <a:pt x="4010" y="7076"/>
                    <a:pt x="3679" y="7274"/>
                    <a:pt x="3506" y="7589"/>
                  </a:cubicBezTo>
                  <a:lnTo>
                    <a:pt x="2298" y="7589"/>
                  </a:lnTo>
                  <a:cubicBezTo>
                    <a:pt x="1558" y="7589"/>
                    <a:pt x="956" y="6997"/>
                    <a:pt x="956" y="6267"/>
                  </a:cubicBezTo>
                  <a:lnTo>
                    <a:pt x="956" y="4068"/>
                  </a:lnTo>
                  <a:close/>
                  <a:moveTo>
                    <a:pt x="10728" y="4068"/>
                  </a:moveTo>
                  <a:lnTo>
                    <a:pt x="10728" y="6268"/>
                  </a:lnTo>
                  <a:cubicBezTo>
                    <a:pt x="10728" y="6997"/>
                    <a:pt x="10126" y="7589"/>
                    <a:pt x="9387" y="7589"/>
                  </a:cubicBezTo>
                  <a:lnTo>
                    <a:pt x="8178" y="7589"/>
                  </a:lnTo>
                  <a:cubicBezTo>
                    <a:pt x="8004" y="7272"/>
                    <a:pt x="7671" y="7076"/>
                    <a:pt x="7309" y="7076"/>
                  </a:cubicBezTo>
                  <a:lnTo>
                    <a:pt x="6985" y="7076"/>
                  </a:lnTo>
                  <a:cubicBezTo>
                    <a:pt x="6789" y="6829"/>
                    <a:pt x="6681" y="6542"/>
                    <a:pt x="6681" y="6268"/>
                  </a:cubicBezTo>
                  <a:cubicBezTo>
                    <a:pt x="6681" y="6219"/>
                    <a:pt x="6684" y="6172"/>
                    <a:pt x="6690" y="6126"/>
                  </a:cubicBezTo>
                  <a:lnTo>
                    <a:pt x="7502" y="5748"/>
                  </a:lnTo>
                  <a:cubicBezTo>
                    <a:pt x="7628" y="6294"/>
                    <a:pt x="8123" y="6703"/>
                    <a:pt x="8717" y="6703"/>
                  </a:cubicBezTo>
                  <a:cubicBezTo>
                    <a:pt x="9403" y="6703"/>
                    <a:pt x="9960" y="6154"/>
                    <a:pt x="9960" y="5479"/>
                  </a:cubicBezTo>
                  <a:cubicBezTo>
                    <a:pt x="9960" y="5206"/>
                    <a:pt x="9868" y="4943"/>
                    <a:pt x="9699" y="4730"/>
                  </a:cubicBezTo>
                  <a:lnTo>
                    <a:pt x="10120" y="4535"/>
                  </a:lnTo>
                  <a:cubicBezTo>
                    <a:pt x="10355" y="4426"/>
                    <a:pt x="10562" y="4266"/>
                    <a:pt x="10728" y="4068"/>
                  </a:cubicBezTo>
                  <a:close/>
                  <a:moveTo>
                    <a:pt x="7289" y="7481"/>
                  </a:moveTo>
                  <a:cubicBezTo>
                    <a:pt x="7609" y="7483"/>
                    <a:pt x="7867" y="7744"/>
                    <a:pt x="7865" y="8062"/>
                  </a:cubicBezTo>
                  <a:cubicBezTo>
                    <a:pt x="7865" y="8112"/>
                    <a:pt x="7858" y="8163"/>
                    <a:pt x="7847" y="8212"/>
                  </a:cubicBezTo>
                  <a:cubicBezTo>
                    <a:pt x="7684" y="7987"/>
                    <a:pt x="7426" y="7861"/>
                    <a:pt x="7158" y="7861"/>
                  </a:cubicBezTo>
                  <a:cubicBezTo>
                    <a:pt x="7082" y="7861"/>
                    <a:pt x="7006" y="7871"/>
                    <a:pt x="6930" y="7892"/>
                  </a:cubicBezTo>
                  <a:cubicBezTo>
                    <a:pt x="6587" y="7988"/>
                    <a:pt x="6343" y="8288"/>
                    <a:pt x="6314" y="8643"/>
                  </a:cubicBezTo>
                  <a:lnTo>
                    <a:pt x="5363" y="8643"/>
                  </a:lnTo>
                  <a:cubicBezTo>
                    <a:pt x="5335" y="8288"/>
                    <a:pt x="5091" y="7988"/>
                    <a:pt x="4748" y="7893"/>
                  </a:cubicBezTo>
                  <a:cubicBezTo>
                    <a:pt x="4671" y="7872"/>
                    <a:pt x="4594" y="7861"/>
                    <a:pt x="4518" y="7861"/>
                  </a:cubicBezTo>
                  <a:cubicBezTo>
                    <a:pt x="4251" y="7861"/>
                    <a:pt x="3994" y="7988"/>
                    <a:pt x="3831" y="8212"/>
                  </a:cubicBezTo>
                  <a:cubicBezTo>
                    <a:pt x="3733" y="7844"/>
                    <a:pt x="4009" y="7484"/>
                    <a:pt x="4387" y="7481"/>
                  </a:cubicBezTo>
                  <a:close/>
                  <a:moveTo>
                    <a:pt x="4510" y="8271"/>
                  </a:moveTo>
                  <a:cubicBezTo>
                    <a:pt x="4758" y="8272"/>
                    <a:pt x="4959" y="8474"/>
                    <a:pt x="4959" y="8722"/>
                  </a:cubicBezTo>
                  <a:lnTo>
                    <a:pt x="4958" y="8723"/>
                  </a:lnTo>
                  <a:cubicBezTo>
                    <a:pt x="4956" y="8992"/>
                    <a:pt x="4735" y="9169"/>
                    <a:pt x="4506" y="9169"/>
                  </a:cubicBezTo>
                  <a:cubicBezTo>
                    <a:pt x="4395" y="9169"/>
                    <a:pt x="4282" y="9128"/>
                    <a:pt x="4190" y="9036"/>
                  </a:cubicBezTo>
                  <a:cubicBezTo>
                    <a:pt x="3909" y="8752"/>
                    <a:pt x="4111" y="8271"/>
                    <a:pt x="4510" y="8271"/>
                  </a:cubicBezTo>
                  <a:close/>
                  <a:moveTo>
                    <a:pt x="7171" y="8277"/>
                  </a:moveTo>
                  <a:cubicBezTo>
                    <a:pt x="7282" y="8277"/>
                    <a:pt x="7395" y="8318"/>
                    <a:pt x="7486" y="8411"/>
                  </a:cubicBezTo>
                  <a:cubicBezTo>
                    <a:pt x="7767" y="8694"/>
                    <a:pt x="7566" y="9176"/>
                    <a:pt x="7167" y="9176"/>
                  </a:cubicBezTo>
                  <a:cubicBezTo>
                    <a:pt x="6917" y="9174"/>
                    <a:pt x="6717" y="8971"/>
                    <a:pt x="6719" y="8722"/>
                  </a:cubicBezTo>
                  <a:lnTo>
                    <a:pt x="6719" y="8722"/>
                  </a:lnTo>
                  <a:lnTo>
                    <a:pt x="6719" y="8723"/>
                  </a:lnTo>
                  <a:cubicBezTo>
                    <a:pt x="6721" y="8454"/>
                    <a:pt x="6941" y="8277"/>
                    <a:pt x="7171" y="8277"/>
                  </a:cubicBezTo>
                  <a:close/>
                  <a:moveTo>
                    <a:pt x="1773" y="7942"/>
                  </a:moveTo>
                  <a:cubicBezTo>
                    <a:pt x="1941" y="7996"/>
                    <a:pt x="2117" y="8022"/>
                    <a:pt x="2293" y="8022"/>
                  </a:cubicBezTo>
                  <a:lnTo>
                    <a:pt x="3388" y="8022"/>
                  </a:lnTo>
                  <a:cubicBezTo>
                    <a:pt x="3386" y="8042"/>
                    <a:pt x="3386" y="8062"/>
                    <a:pt x="3386" y="8082"/>
                  </a:cubicBezTo>
                  <a:cubicBezTo>
                    <a:pt x="3386" y="8157"/>
                    <a:pt x="3395" y="8233"/>
                    <a:pt x="3412" y="8307"/>
                  </a:cubicBezTo>
                  <a:lnTo>
                    <a:pt x="3179" y="8540"/>
                  </a:lnTo>
                  <a:cubicBezTo>
                    <a:pt x="2935" y="8788"/>
                    <a:pt x="2882" y="9164"/>
                    <a:pt x="3046" y="9470"/>
                  </a:cubicBezTo>
                  <a:lnTo>
                    <a:pt x="3386" y="10095"/>
                  </a:lnTo>
                  <a:lnTo>
                    <a:pt x="3386" y="10099"/>
                  </a:lnTo>
                  <a:lnTo>
                    <a:pt x="3386" y="10497"/>
                  </a:lnTo>
                  <a:cubicBezTo>
                    <a:pt x="2698" y="10471"/>
                    <a:pt x="2054" y="10147"/>
                    <a:pt x="1621" y="9609"/>
                  </a:cubicBezTo>
                  <a:lnTo>
                    <a:pt x="1621" y="9609"/>
                  </a:lnTo>
                  <a:lnTo>
                    <a:pt x="1773" y="7942"/>
                  </a:lnTo>
                  <a:close/>
                  <a:moveTo>
                    <a:pt x="9885" y="7941"/>
                  </a:moveTo>
                  <a:lnTo>
                    <a:pt x="10037" y="9609"/>
                  </a:lnTo>
                  <a:cubicBezTo>
                    <a:pt x="9604" y="10145"/>
                    <a:pt x="8960" y="10469"/>
                    <a:pt x="8273" y="10497"/>
                  </a:cubicBezTo>
                  <a:lnTo>
                    <a:pt x="8273" y="10093"/>
                  </a:lnTo>
                  <a:lnTo>
                    <a:pt x="8612" y="9468"/>
                  </a:lnTo>
                  <a:cubicBezTo>
                    <a:pt x="8776" y="9163"/>
                    <a:pt x="8723" y="8787"/>
                    <a:pt x="8479" y="8540"/>
                  </a:cubicBezTo>
                  <a:lnTo>
                    <a:pt x="8247" y="8305"/>
                  </a:lnTo>
                  <a:cubicBezTo>
                    <a:pt x="8263" y="8232"/>
                    <a:pt x="8272" y="8157"/>
                    <a:pt x="8273" y="8081"/>
                  </a:cubicBezTo>
                  <a:cubicBezTo>
                    <a:pt x="8273" y="8061"/>
                    <a:pt x="8272" y="8040"/>
                    <a:pt x="8270" y="8022"/>
                  </a:cubicBezTo>
                  <a:lnTo>
                    <a:pt x="9365" y="8022"/>
                  </a:lnTo>
                  <a:cubicBezTo>
                    <a:pt x="9541" y="8022"/>
                    <a:pt x="9717" y="7994"/>
                    <a:pt x="9885" y="7941"/>
                  </a:cubicBezTo>
                  <a:close/>
                  <a:moveTo>
                    <a:pt x="8093" y="8667"/>
                  </a:moveTo>
                  <a:lnTo>
                    <a:pt x="8226" y="8801"/>
                  </a:lnTo>
                  <a:cubicBezTo>
                    <a:pt x="8344" y="8922"/>
                    <a:pt x="8370" y="9106"/>
                    <a:pt x="8290" y="9255"/>
                  </a:cubicBezTo>
                  <a:lnTo>
                    <a:pt x="7442" y="10815"/>
                  </a:lnTo>
                  <a:lnTo>
                    <a:pt x="6948" y="9906"/>
                  </a:lnTo>
                  <a:cubicBezTo>
                    <a:pt x="6881" y="9784"/>
                    <a:pt x="6761" y="9722"/>
                    <a:pt x="6640" y="9722"/>
                  </a:cubicBezTo>
                  <a:cubicBezTo>
                    <a:pt x="6519" y="9722"/>
                    <a:pt x="6399" y="9784"/>
                    <a:pt x="6332" y="9906"/>
                  </a:cubicBezTo>
                  <a:lnTo>
                    <a:pt x="5838" y="10814"/>
                  </a:lnTo>
                  <a:lnTo>
                    <a:pt x="5344" y="9906"/>
                  </a:lnTo>
                  <a:cubicBezTo>
                    <a:pt x="5284" y="9792"/>
                    <a:pt x="5165" y="9722"/>
                    <a:pt x="5037" y="9722"/>
                  </a:cubicBezTo>
                  <a:cubicBezTo>
                    <a:pt x="4909" y="9722"/>
                    <a:pt x="4791" y="9792"/>
                    <a:pt x="4729" y="9906"/>
                  </a:cubicBezTo>
                  <a:lnTo>
                    <a:pt x="4235" y="10814"/>
                  </a:lnTo>
                  <a:lnTo>
                    <a:pt x="3388" y="9255"/>
                  </a:lnTo>
                  <a:cubicBezTo>
                    <a:pt x="3307" y="9106"/>
                    <a:pt x="3333" y="8922"/>
                    <a:pt x="3452" y="8801"/>
                  </a:cubicBezTo>
                  <a:lnTo>
                    <a:pt x="3585" y="8667"/>
                  </a:lnTo>
                  <a:cubicBezTo>
                    <a:pt x="3601" y="8687"/>
                    <a:pt x="3617" y="8707"/>
                    <a:pt x="3634" y="8726"/>
                  </a:cubicBezTo>
                  <a:cubicBezTo>
                    <a:pt x="3640" y="9135"/>
                    <a:pt x="3931" y="9484"/>
                    <a:pt x="4331" y="9562"/>
                  </a:cubicBezTo>
                  <a:cubicBezTo>
                    <a:pt x="4386" y="9572"/>
                    <a:pt x="4442" y="9578"/>
                    <a:pt x="4496" y="9578"/>
                  </a:cubicBezTo>
                  <a:cubicBezTo>
                    <a:pt x="4839" y="9578"/>
                    <a:pt x="5155" y="9373"/>
                    <a:pt x="5291" y="9047"/>
                  </a:cubicBezTo>
                  <a:lnTo>
                    <a:pt x="6387" y="9047"/>
                  </a:lnTo>
                  <a:cubicBezTo>
                    <a:pt x="6522" y="9372"/>
                    <a:pt x="6839" y="9577"/>
                    <a:pt x="7180" y="9577"/>
                  </a:cubicBezTo>
                  <a:cubicBezTo>
                    <a:pt x="7235" y="9577"/>
                    <a:pt x="7291" y="9571"/>
                    <a:pt x="7347" y="9560"/>
                  </a:cubicBezTo>
                  <a:cubicBezTo>
                    <a:pt x="7749" y="9483"/>
                    <a:pt x="8040" y="9132"/>
                    <a:pt x="8044" y="8723"/>
                  </a:cubicBezTo>
                  <a:cubicBezTo>
                    <a:pt x="8050" y="8717"/>
                    <a:pt x="8057" y="8710"/>
                    <a:pt x="8063" y="8703"/>
                  </a:cubicBezTo>
                  <a:cubicBezTo>
                    <a:pt x="8073" y="8692"/>
                    <a:pt x="8083" y="8680"/>
                    <a:pt x="8093" y="8667"/>
                  </a:cubicBezTo>
                  <a:close/>
                  <a:moveTo>
                    <a:pt x="588" y="6590"/>
                  </a:moveTo>
                  <a:cubicBezTo>
                    <a:pt x="682" y="7071"/>
                    <a:pt x="973" y="7493"/>
                    <a:pt x="1392" y="7751"/>
                  </a:cubicBezTo>
                  <a:lnTo>
                    <a:pt x="1228" y="9568"/>
                  </a:lnTo>
                  <a:cubicBezTo>
                    <a:pt x="1211" y="9606"/>
                    <a:pt x="1208" y="9650"/>
                    <a:pt x="1216" y="9691"/>
                  </a:cubicBezTo>
                  <a:lnTo>
                    <a:pt x="1033" y="11719"/>
                  </a:lnTo>
                  <a:cubicBezTo>
                    <a:pt x="1031" y="11762"/>
                    <a:pt x="994" y="11796"/>
                    <a:pt x="950" y="11796"/>
                  </a:cubicBezTo>
                  <a:cubicBezTo>
                    <a:pt x="907" y="11796"/>
                    <a:pt x="872" y="11763"/>
                    <a:pt x="868" y="11720"/>
                  </a:cubicBezTo>
                  <a:lnTo>
                    <a:pt x="441" y="6999"/>
                  </a:lnTo>
                  <a:cubicBezTo>
                    <a:pt x="428" y="6847"/>
                    <a:pt x="482" y="6698"/>
                    <a:pt x="588" y="6590"/>
                  </a:cubicBezTo>
                  <a:close/>
                  <a:moveTo>
                    <a:pt x="11090" y="6587"/>
                  </a:moveTo>
                  <a:cubicBezTo>
                    <a:pt x="11196" y="6696"/>
                    <a:pt x="11250" y="6846"/>
                    <a:pt x="11235" y="6997"/>
                  </a:cubicBezTo>
                  <a:lnTo>
                    <a:pt x="11237" y="6997"/>
                  </a:lnTo>
                  <a:lnTo>
                    <a:pt x="10809" y="11719"/>
                  </a:lnTo>
                  <a:cubicBezTo>
                    <a:pt x="10806" y="11770"/>
                    <a:pt x="10767" y="11796"/>
                    <a:pt x="10727" y="11796"/>
                  </a:cubicBezTo>
                  <a:cubicBezTo>
                    <a:pt x="10688" y="11796"/>
                    <a:pt x="10648" y="11770"/>
                    <a:pt x="10645" y="11719"/>
                  </a:cubicBezTo>
                  <a:lnTo>
                    <a:pt x="10286" y="7749"/>
                  </a:lnTo>
                  <a:cubicBezTo>
                    <a:pt x="10704" y="7491"/>
                    <a:pt x="10996" y="7071"/>
                    <a:pt x="11090" y="6587"/>
                  </a:cubicBezTo>
                  <a:close/>
                  <a:moveTo>
                    <a:pt x="6623" y="10180"/>
                  </a:moveTo>
                  <a:lnTo>
                    <a:pt x="7113" y="11080"/>
                  </a:lnTo>
                  <a:cubicBezTo>
                    <a:pt x="7175" y="11195"/>
                    <a:pt x="7294" y="11262"/>
                    <a:pt x="7419" y="11262"/>
                  </a:cubicBezTo>
                  <a:cubicBezTo>
                    <a:pt x="7454" y="11262"/>
                    <a:pt x="7489" y="11257"/>
                    <a:pt x="7524" y="11246"/>
                  </a:cubicBezTo>
                  <a:cubicBezTo>
                    <a:pt x="7610" y="11217"/>
                    <a:pt x="7682" y="11155"/>
                    <a:pt x="7726" y="11075"/>
                  </a:cubicBezTo>
                  <a:lnTo>
                    <a:pt x="7868" y="10812"/>
                  </a:lnTo>
                  <a:lnTo>
                    <a:pt x="7868" y="12233"/>
                  </a:lnTo>
                  <a:lnTo>
                    <a:pt x="7867" y="12233"/>
                  </a:lnTo>
                  <a:lnTo>
                    <a:pt x="7668" y="12033"/>
                  </a:lnTo>
                  <a:cubicBezTo>
                    <a:pt x="7615" y="11978"/>
                    <a:pt x="7547" y="11942"/>
                    <a:pt x="7474" y="11929"/>
                  </a:cubicBezTo>
                  <a:cubicBezTo>
                    <a:pt x="7455" y="11926"/>
                    <a:pt x="7436" y="11924"/>
                    <a:pt x="7417" y="11924"/>
                  </a:cubicBezTo>
                  <a:cubicBezTo>
                    <a:pt x="7325" y="11924"/>
                    <a:pt x="7237" y="11961"/>
                    <a:pt x="7171" y="12027"/>
                  </a:cubicBezTo>
                  <a:lnTo>
                    <a:pt x="6622" y="12579"/>
                  </a:lnTo>
                  <a:lnTo>
                    <a:pt x="6076" y="12027"/>
                  </a:lnTo>
                  <a:cubicBezTo>
                    <a:pt x="6008" y="11958"/>
                    <a:pt x="5919" y="11924"/>
                    <a:pt x="5830" y="11924"/>
                  </a:cubicBezTo>
                  <a:cubicBezTo>
                    <a:pt x="5741" y="11924"/>
                    <a:pt x="5652" y="11958"/>
                    <a:pt x="5585" y="12027"/>
                  </a:cubicBezTo>
                  <a:lnTo>
                    <a:pt x="5036" y="12577"/>
                  </a:lnTo>
                  <a:lnTo>
                    <a:pt x="4488" y="12027"/>
                  </a:lnTo>
                  <a:cubicBezTo>
                    <a:pt x="4423" y="11960"/>
                    <a:pt x="4335" y="11924"/>
                    <a:pt x="4244" y="11924"/>
                  </a:cubicBezTo>
                  <a:cubicBezTo>
                    <a:pt x="4224" y="11924"/>
                    <a:pt x="4205" y="11926"/>
                    <a:pt x="4186" y="11929"/>
                  </a:cubicBezTo>
                  <a:cubicBezTo>
                    <a:pt x="4111" y="11942"/>
                    <a:pt x="4043" y="11978"/>
                    <a:pt x="3991" y="12033"/>
                  </a:cubicBezTo>
                  <a:lnTo>
                    <a:pt x="3791" y="12233"/>
                  </a:lnTo>
                  <a:lnTo>
                    <a:pt x="3791" y="10812"/>
                  </a:lnTo>
                  <a:lnTo>
                    <a:pt x="3934" y="11075"/>
                  </a:lnTo>
                  <a:cubicBezTo>
                    <a:pt x="3977" y="11155"/>
                    <a:pt x="4049" y="11217"/>
                    <a:pt x="4135" y="11246"/>
                  </a:cubicBezTo>
                  <a:cubicBezTo>
                    <a:pt x="4170" y="11257"/>
                    <a:pt x="4206" y="11262"/>
                    <a:pt x="4240" y="11262"/>
                  </a:cubicBezTo>
                  <a:cubicBezTo>
                    <a:pt x="4365" y="11262"/>
                    <a:pt x="4484" y="11195"/>
                    <a:pt x="4546" y="11080"/>
                  </a:cubicBezTo>
                  <a:lnTo>
                    <a:pt x="5036" y="10180"/>
                  </a:lnTo>
                  <a:lnTo>
                    <a:pt x="5526" y="11080"/>
                  </a:lnTo>
                  <a:cubicBezTo>
                    <a:pt x="5591" y="11201"/>
                    <a:pt x="5710" y="11262"/>
                    <a:pt x="5830" y="11262"/>
                  </a:cubicBezTo>
                  <a:cubicBezTo>
                    <a:pt x="5949" y="11262"/>
                    <a:pt x="6068" y="11201"/>
                    <a:pt x="6134" y="11080"/>
                  </a:cubicBezTo>
                  <a:lnTo>
                    <a:pt x="6623" y="10180"/>
                  </a:lnTo>
                  <a:close/>
                  <a:moveTo>
                    <a:pt x="7426" y="12365"/>
                  </a:moveTo>
                  <a:lnTo>
                    <a:pt x="7848" y="12790"/>
                  </a:lnTo>
                  <a:cubicBezTo>
                    <a:pt x="7752" y="13161"/>
                    <a:pt x="7419" y="13419"/>
                    <a:pt x="7037" y="13420"/>
                  </a:cubicBezTo>
                  <a:lnTo>
                    <a:pt x="7037" y="13421"/>
                  </a:lnTo>
                  <a:lnTo>
                    <a:pt x="4640" y="13421"/>
                  </a:lnTo>
                  <a:cubicBezTo>
                    <a:pt x="4258" y="13420"/>
                    <a:pt x="3925" y="13161"/>
                    <a:pt x="3828" y="12790"/>
                  </a:cubicBezTo>
                  <a:lnTo>
                    <a:pt x="4251" y="12365"/>
                  </a:lnTo>
                  <a:lnTo>
                    <a:pt x="4800" y="12917"/>
                  </a:lnTo>
                  <a:cubicBezTo>
                    <a:pt x="4867" y="12985"/>
                    <a:pt x="4956" y="13019"/>
                    <a:pt x="5045" y="13019"/>
                  </a:cubicBezTo>
                  <a:cubicBezTo>
                    <a:pt x="5134" y="13019"/>
                    <a:pt x="5223" y="12985"/>
                    <a:pt x="5291" y="12917"/>
                  </a:cubicBezTo>
                  <a:lnTo>
                    <a:pt x="5838" y="12365"/>
                  </a:lnTo>
                  <a:lnTo>
                    <a:pt x="6387" y="12917"/>
                  </a:lnTo>
                  <a:cubicBezTo>
                    <a:pt x="6455" y="12985"/>
                    <a:pt x="6544" y="13019"/>
                    <a:pt x="6633" y="13019"/>
                  </a:cubicBezTo>
                  <a:cubicBezTo>
                    <a:pt x="6722" y="13019"/>
                    <a:pt x="6811" y="12985"/>
                    <a:pt x="6878" y="12917"/>
                  </a:cubicBezTo>
                  <a:lnTo>
                    <a:pt x="7426" y="12365"/>
                  </a:lnTo>
                  <a:close/>
                  <a:moveTo>
                    <a:pt x="2043" y="1"/>
                  </a:moveTo>
                  <a:cubicBezTo>
                    <a:pt x="1966" y="1"/>
                    <a:pt x="1890" y="27"/>
                    <a:pt x="1829" y="76"/>
                  </a:cubicBezTo>
                  <a:cubicBezTo>
                    <a:pt x="1734" y="154"/>
                    <a:pt x="1689" y="278"/>
                    <a:pt x="1712" y="397"/>
                  </a:cubicBezTo>
                  <a:lnTo>
                    <a:pt x="2167" y="2746"/>
                  </a:lnTo>
                  <a:lnTo>
                    <a:pt x="843" y="2119"/>
                  </a:lnTo>
                  <a:cubicBezTo>
                    <a:pt x="814" y="2104"/>
                    <a:pt x="783" y="2097"/>
                    <a:pt x="750" y="2097"/>
                  </a:cubicBezTo>
                  <a:cubicBezTo>
                    <a:pt x="741" y="2097"/>
                    <a:pt x="732" y="2097"/>
                    <a:pt x="722" y="2099"/>
                  </a:cubicBezTo>
                  <a:cubicBezTo>
                    <a:pt x="623" y="2115"/>
                    <a:pt x="551" y="2200"/>
                    <a:pt x="551" y="2300"/>
                  </a:cubicBezTo>
                  <a:lnTo>
                    <a:pt x="551" y="2877"/>
                  </a:lnTo>
                  <a:cubicBezTo>
                    <a:pt x="551" y="2898"/>
                    <a:pt x="551" y="2921"/>
                    <a:pt x="552" y="2943"/>
                  </a:cubicBezTo>
                  <a:cubicBezTo>
                    <a:pt x="552" y="2950"/>
                    <a:pt x="551" y="2957"/>
                    <a:pt x="551" y="2965"/>
                  </a:cubicBezTo>
                  <a:lnTo>
                    <a:pt x="551" y="6120"/>
                  </a:lnTo>
                  <a:cubicBezTo>
                    <a:pt x="206" y="6288"/>
                    <a:pt x="0" y="6651"/>
                    <a:pt x="35" y="7033"/>
                  </a:cubicBezTo>
                  <a:lnTo>
                    <a:pt x="460" y="11755"/>
                  </a:lnTo>
                  <a:cubicBezTo>
                    <a:pt x="479" y="12008"/>
                    <a:pt x="691" y="12204"/>
                    <a:pt x="946" y="12204"/>
                  </a:cubicBezTo>
                  <a:cubicBezTo>
                    <a:pt x="1199" y="12204"/>
                    <a:pt x="1411" y="12008"/>
                    <a:pt x="1430" y="11755"/>
                  </a:cubicBezTo>
                  <a:lnTo>
                    <a:pt x="1577" y="10137"/>
                  </a:lnTo>
                  <a:cubicBezTo>
                    <a:pt x="2068" y="10599"/>
                    <a:pt x="2710" y="10867"/>
                    <a:pt x="3386" y="10887"/>
                  </a:cubicBezTo>
                  <a:lnTo>
                    <a:pt x="3386" y="12574"/>
                  </a:lnTo>
                  <a:cubicBezTo>
                    <a:pt x="3386" y="12631"/>
                    <a:pt x="3389" y="12687"/>
                    <a:pt x="3398" y="12743"/>
                  </a:cubicBezTo>
                  <a:cubicBezTo>
                    <a:pt x="3398" y="12744"/>
                    <a:pt x="3398" y="12744"/>
                    <a:pt x="3398" y="12744"/>
                  </a:cubicBezTo>
                  <a:cubicBezTo>
                    <a:pt x="3480" y="13354"/>
                    <a:pt x="4000" y="13825"/>
                    <a:pt x="4628" y="13825"/>
                  </a:cubicBezTo>
                  <a:lnTo>
                    <a:pt x="7017" y="13825"/>
                  </a:lnTo>
                  <a:cubicBezTo>
                    <a:pt x="7018" y="13825"/>
                    <a:pt x="7019" y="13825"/>
                    <a:pt x="7020" y="13825"/>
                  </a:cubicBezTo>
                  <a:cubicBezTo>
                    <a:pt x="7645" y="13825"/>
                    <a:pt x="8174" y="13364"/>
                    <a:pt x="8260" y="12744"/>
                  </a:cubicBezTo>
                  <a:lnTo>
                    <a:pt x="8260" y="12743"/>
                  </a:lnTo>
                  <a:cubicBezTo>
                    <a:pt x="8267" y="12687"/>
                    <a:pt x="8272" y="12631"/>
                    <a:pt x="8272" y="12574"/>
                  </a:cubicBezTo>
                  <a:lnTo>
                    <a:pt x="8272" y="10887"/>
                  </a:lnTo>
                  <a:cubicBezTo>
                    <a:pt x="8952" y="10866"/>
                    <a:pt x="9600" y="10599"/>
                    <a:pt x="10099" y="10135"/>
                  </a:cubicBezTo>
                  <a:lnTo>
                    <a:pt x="10246" y="11755"/>
                  </a:lnTo>
                  <a:cubicBezTo>
                    <a:pt x="10270" y="12007"/>
                    <a:pt x="10482" y="12200"/>
                    <a:pt x="10735" y="12200"/>
                  </a:cubicBezTo>
                  <a:cubicBezTo>
                    <a:pt x="10989" y="12200"/>
                    <a:pt x="11201" y="12007"/>
                    <a:pt x="11225" y="11755"/>
                  </a:cubicBezTo>
                  <a:lnTo>
                    <a:pt x="11655" y="7033"/>
                  </a:lnTo>
                  <a:cubicBezTo>
                    <a:pt x="11691" y="6650"/>
                    <a:pt x="11482" y="6284"/>
                    <a:pt x="11133" y="6120"/>
                  </a:cubicBezTo>
                  <a:lnTo>
                    <a:pt x="11133" y="2303"/>
                  </a:lnTo>
                  <a:cubicBezTo>
                    <a:pt x="11134" y="2262"/>
                    <a:pt x="11121" y="2220"/>
                    <a:pt x="11098" y="2185"/>
                  </a:cubicBezTo>
                  <a:cubicBezTo>
                    <a:pt x="11060" y="2128"/>
                    <a:pt x="10996" y="2097"/>
                    <a:pt x="10931" y="2097"/>
                  </a:cubicBezTo>
                  <a:cubicBezTo>
                    <a:pt x="10902" y="2097"/>
                    <a:pt x="10872" y="2103"/>
                    <a:pt x="10845" y="2116"/>
                  </a:cubicBezTo>
                  <a:lnTo>
                    <a:pt x="9517" y="2746"/>
                  </a:lnTo>
                  <a:lnTo>
                    <a:pt x="9972" y="399"/>
                  </a:lnTo>
                  <a:cubicBezTo>
                    <a:pt x="9995" y="278"/>
                    <a:pt x="9950" y="154"/>
                    <a:pt x="9855" y="76"/>
                  </a:cubicBezTo>
                  <a:cubicBezTo>
                    <a:pt x="9795" y="27"/>
                    <a:pt x="9719" y="1"/>
                    <a:pt x="9641" y="1"/>
                  </a:cubicBezTo>
                  <a:cubicBezTo>
                    <a:pt x="9639" y="1"/>
                    <a:pt x="9637" y="1"/>
                    <a:pt x="9635" y="1"/>
                  </a:cubicBezTo>
                  <a:cubicBezTo>
                    <a:pt x="9002" y="2"/>
                    <a:pt x="8426" y="366"/>
                    <a:pt x="8151" y="935"/>
                  </a:cubicBezTo>
                  <a:lnTo>
                    <a:pt x="7597" y="2058"/>
                  </a:lnTo>
                  <a:cubicBezTo>
                    <a:pt x="7420" y="1873"/>
                    <a:pt x="7216" y="1717"/>
                    <a:pt x="6989" y="1596"/>
                  </a:cubicBezTo>
                  <a:cubicBezTo>
                    <a:pt x="6958" y="1579"/>
                    <a:pt x="6924" y="1571"/>
                    <a:pt x="6891" y="1571"/>
                  </a:cubicBezTo>
                  <a:cubicBezTo>
                    <a:pt x="6833" y="1571"/>
                    <a:pt x="6776" y="1595"/>
                    <a:pt x="6736" y="1641"/>
                  </a:cubicBezTo>
                  <a:cubicBezTo>
                    <a:pt x="6651" y="1740"/>
                    <a:pt x="6680" y="1890"/>
                    <a:pt x="6793" y="1950"/>
                  </a:cubicBezTo>
                  <a:cubicBezTo>
                    <a:pt x="7390" y="2267"/>
                    <a:pt x="7788" y="2861"/>
                    <a:pt x="7852" y="3532"/>
                  </a:cubicBezTo>
                  <a:lnTo>
                    <a:pt x="7314" y="3789"/>
                  </a:lnTo>
                  <a:cubicBezTo>
                    <a:pt x="6696" y="4084"/>
                    <a:pt x="6302" y="4708"/>
                    <a:pt x="6301" y="5394"/>
                  </a:cubicBezTo>
                  <a:lnTo>
                    <a:pt x="6301" y="5967"/>
                  </a:lnTo>
                  <a:cubicBezTo>
                    <a:pt x="6286" y="6061"/>
                    <a:pt x="6279" y="6154"/>
                    <a:pt x="6278" y="6249"/>
                  </a:cubicBezTo>
                  <a:cubicBezTo>
                    <a:pt x="6278" y="6529"/>
                    <a:pt x="6357" y="6814"/>
                    <a:pt x="6502" y="7076"/>
                  </a:cubicBezTo>
                  <a:lnTo>
                    <a:pt x="5181" y="7076"/>
                  </a:lnTo>
                  <a:cubicBezTo>
                    <a:pt x="5324" y="6823"/>
                    <a:pt x="5399" y="6539"/>
                    <a:pt x="5400" y="6249"/>
                  </a:cubicBezTo>
                  <a:cubicBezTo>
                    <a:pt x="5400" y="6163"/>
                    <a:pt x="5395" y="6078"/>
                    <a:pt x="5382" y="5993"/>
                  </a:cubicBezTo>
                  <a:cubicBezTo>
                    <a:pt x="5383" y="5984"/>
                    <a:pt x="5383" y="5977"/>
                    <a:pt x="5383" y="5969"/>
                  </a:cubicBezTo>
                  <a:lnTo>
                    <a:pt x="5383" y="5394"/>
                  </a:lnTo>
                  <a:cubicBezTo>
                    <a:pt x="5382" y="4708"/>
                    <a:pt x="4988" y="4084"/>
                    <a:pt x="4370" y="3789"/>
                  </a:cubicBezTo>
                  <a:lnTo>
                    <a:pt x="3831" y="3534"/>
                  </a:lnTo>
                  <a:cubicBezTo>
                    <a:pt x="3935" y="2511"/>
                    <a:pt x="4804" y="1715"/>
                    <a:pt x="5833" y="1715"/>
                  </a:cubicBezTo>
                  <a:cubicBezTo>
                    <a:pt x="5939" y="1715"/>
                    <a:pt x="6046" y="1724"/>
                    <a:pt x="6151" y="1741"/>
                  </a:cubicBezTo>
                  <a:cubicBezTo>
                    <a:pt x="6162" y="1743"/>
                    <a:pt x="6172" y="1744"/>
                    <a:pt x="6183" y="1744"/>
                  </a:cubicBezTo>
                  <a:cubicBezTo>
                    <a:pt x="6289" y="1744"/>
                    <a:pt x="6380" y="1660"/>
                    <a:pt x="6384" y="1550"/>
                  </a:cubicBezTo>
                  <a:cubicBezTo>
                    <a:pt x="6387" y="1445"/>
                    <a:pt x="6311" y="1355"/>
                    <a:pt x="6207" y="1339"/>
                  </a:cubicBezTo>
                  <a:cubicBezTo>
                    <a:pt x="6083" y="1320"/>
                    <a:pt x="5959" y="1311"/>
                    <a:pt x="5836" y="1311"/>
                  </a:cubicBezTo>
                  <a:cubicBezTo>
                    <a:pt x="5228" y="1311"/>
                    <a:pt x="4638" y="1540"/>
                    <a:pt x="4187" y="1960"/>
                  </a:cubicBezTo>
                  <a:cubicBezTo>
                    <a:pt x="4153" y="1994"/>
                    <a:pt x="4119" y="2027"/>
                    <a:pt x="4088" y="2060"/>
                  </a:cubicBezTo>
                  <a:lnTo>
                    <a:pt x="3533" y="935"/>
                  </a:lnTo>
                  <a:cubicBezTo>
                    <a:pt x="3258" y="366"/>
                    <a:pt x="2682" y="4"/>
                    <a:pt x="2049" y="1"/>
                  </a:cubicBezTo>
                  <a:cubicBezTo>
                    <a:pt x="2047" y="1"/>
                    <a:pt x="2045" y="1"/>
                    <a:pt x="2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5570-2D2E-C432-0824-CB65A7D6F1A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223163-8239-BEFA-0B47-A37974383748}"/>
              </a:ext>
            </a:extLst>
          </p:cNvPr>
          <p:cNvSpPr>
            <a:spLocks noGrp="1"/>
          </p:cNvSpPr>
          <p:nvPr>
            <p:ph type="body" idx="1"/>
          </p:nvPr>
        </p:nvSpPr>
        <p:spPr>
          <a:xfrm>
            <a:off x="354563" y="819404"/>
            <a:ext cx="8069437" cy="3784096"/>
          </a:xfrm>
        </p:spPr>
        <p:txBody>
          <a:bodyPr/>
          <a:lstStyle/>
          <a:p>
            <a:pPr marL="0" lvl="0" indent="0" algn="just">
              <a:lnSpc>
                <a:spcPct val="100000"/>
              </a:lnSpc>
              <a:buNone/>
            </a:pPr>
            <a:r>
              <a:rPr lang="en-US" sz="2000" b="1" u="sng" dirty="0" err="1">
                <a:effectLst/>
                <a:latin typeface="Times New Roman" panose="02020603050405020304" pitchFamily="18" charset="0"/>
                <a:ea typeface="Calibri" panose="020F0502020204030204" pitchFamily="34" charset="0"/>
                <a:cs typeface="Times New Roman" panose="02020603050405020304" pitchFamily="18" charset="0"/>
              </a:rPr>
              <a:t>Sindrom</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 ASI Kurang</a:t>
            </a:r>
          </a:p>
          <a:p>
            <a:pPr marL="0" lvl="0" indent="0" algn="just">
              <a:lnSpc>
                <a:spcPct val="100000"/>
              </a:lnSpc>
              <a:buNone/>
            </a:pPr>
            <a:endParaRPr lang="en-US" sz="20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mengatasi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sebaiknya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disesuaikan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penyebabnya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menyebabkan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sindrom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kekurangan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lain:</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teknik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masalah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frekuensi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perlekatan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penggunaan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dot atau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mengosongkan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payudara.</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psikologis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percaya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stress.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fisik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penggunaan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kontrasepsi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hamil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merokok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gizi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Faktor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lain: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penyakit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abnormalitas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kelainan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kongenital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Font typeface="+mj-lt"/>
              <a:buAutoNum type="alphaLcPeriod"/>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E0D34F5A-5228-D892-8E6E-A35F6ED63E42}"/>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PRAKTIK YANG MENGGANGGU KESUKSESAN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158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2C3D-837E-1B52-E8F2-EF6E6567482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944C8C-A292-2718-99DB-3F60B73C29D2}"/>
              </a:ext>
            </a:extLst>
          </p:cNvPr>
          <p:cNvSpPr>
            <a:spLocks noGrp="1"/>
          </p:cNvSpPr>
          <p:nvPr>
            <p:ph type="body" idx="1"/>
          </p:nvPr>
        </p:nvSpPr>
        <p:spPr>
          <a:xfrm>
            <a:off x="354563" y="819404"/>
            <a:ext cx="8069437" cy="3784096"/>
          </a:xfrm>
        </p:spPr>
        <p:txBody>
          <a:bodyPr/>
          <a:lstStyle/>
          <a:p>
            <a:pPr marL="0" lvl="0" indent="0" algn="just">
              <a:lnSpc>
                <a:spcPct val="100000"/>
              </a:lnSpc>
              <a:buNone/>
              <a:tabLst>
                <a:tab pos="540385" algn="l"/>
              </a:tabLst>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Bekerja</a:t>
            </a: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None/>
              <a:tabLst>
                <a:tab pos="540385" algn="l"/>
              </a:tabLst>
            </a:pPr>
            <a:endParaRPr lang="en-ID" sz="1800" b="1" u="sng"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None/>
              <a:tabLst>
                <a:tab pos="54038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Ibu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bekerja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alasan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Banyak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mengatasi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tersebut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Bawalah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memungkinkan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berangkat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persediaan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rumah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berangkat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tempat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kerja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mengosongkan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3-4 jam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disimpan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lemari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es atau freezer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dirumah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susuilah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rubah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jadwal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Minum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bergizi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istirahat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bekerja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Font typeface="+mj-lt"/>
              <a:buAutoNum type="alphaLcPeriod"/>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DEEFC035-1A50-A505-ED8F-F3298A357FBD}"/>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PRAKTIK YANG MENGGANGGU KESUKSESAN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799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CC25-E94C-FB41-FE3A-4D2176A215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C09679-0851-ADF8-1B52-0B4EBA4A8FEB}"/>
              </a:ext>
            </a:extLst>
          </p:cNvPr>
          <p:cNvSpPr>
            <a:spLocks noGrp="1"/>
          </p:cNvSpPr>
          <p:nvPr>
            <p:ph type="body" idx="1"/>
          </p:nvPr>
        </p:nvSpPr>
        <p:spPr>
          <a:xfrm>
            <a:off x="514350" y="819404"/>
            <a:ext cx="7909650" cy="4068992"/>
          </a:xfrm>
        </p:spPr>
        <p:txBody>
          <a:bodyPr/>
          <a:lstStyle/>
          <a:p>
            <a:pPr marL="47625" indent="0" algn="just">
              <a:lnSpc>
                <a:spcPct val="100000"/>
              </a:lnSpc>
              <a:buNone/>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Berikut akan dibahas bagaimana menyiapkan ibu yang akan bekerja agar tetap terus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800" b="1" dirty="0">
                <a:effectLst/>
                <a:latin typeface="Times New Roman" panose="02020603050405020304" pitchFamily="18" charset="0"/>
                <a:ea typeface="Times New Roman" panose="02020603050405020304" pitchFamily="18" charset="0"/>
                <a:cs typeface="Times New Roman" panose="02020603050405020304" pitchFamily="18" charset="0"/>
              </a:rPr>
              <a:t>Selama Kehamilan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atasan atau rekan kerja mengenai keputusan ibu untuk terus menyusui dan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manfaat bagi perusahaan bila pekerja perempuannya terus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atasan mengenai waktu cuti melahirkan dan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atasan kapan rencana kembali bekerja, apakah akan kerja penuh atau paruh waktu atau bahkan kerja di rumah bila fasilitas seperti internet ada.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atasan apakah diperbolehkan untuk pulang menyusui atau menyusui bayi di tempat 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Menyusui langsung pada saat bekerja dapat memperpanjang masa 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018E87E3-2D20-562A-D424-7EA807457346}"/>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5044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5AFED3-6A35-992E-683C-76E57656DDDD}"/>
              </a:ext>
            </a:extLst>
          </p:cNvPr>
          <p:cNvSpPr>
            <a:spLocks noGrp="1"/>
          </p:cNvSpPr>
          <p:nvPr>
            <p:ph type="body" idx="1"/>
          </p:nvPr>
        </p:nvSpPr>
        <p:spPr>
          <a:xfrm>
            <a:off x="720000" y="888600"/>
            <a:ext cx="7704000" cy="3366300"/>
          </a:xfrm>
        </p:spPr>
        <p:txBody>
          <a:bodyPr/>
          <a:lstStyle/>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atasan mengenai waktu istirahat pada jam kerja untuk memerah ASI bila tidak memungkinkan untuk menyusui langsung.</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Mencari tempat yang nyaman untuk memerah ASI. Sedapat mungkin tempat memerah ASI memang tersedia khusus untuk tujuan tersebut, dan tidak di toilet.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Mencari tahu apakah disediakan tempat memerah dan menyimpan ASI perah.</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Mencari tahu apakah ada tempat penitipan anak di dalam lingkungan kerja atau di sekitar lingkungan kerja dan fasilitas apa yang disediakan oleh tempat penitipan anak tersebut.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Bertukar pengalaman dengan ibu-ibu bekerja lainnya.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dengan pasangan (suami) dan keluarga dekat mengenai waktu akan masuk bekerja kembali, yang mengasuh bayi saat bekerja, perlukah pasangan juga mengambil cuti, pembagian pekerjaan rumah tangga atau mengasuh anak-anak yang lain.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buClrTx/>
              <a:buFont typeface="+mj-lt"/>
              <a:buAutoNum type="arabicPeriod" startAt="7"/>
            </a:pPr>
            <a:endParaRPr lang="en-ID" dirty="0"/>
          </a:p>
        </p:txBody>
      </p:sp>
    </p:spTree>
    <p:extLst>
      <p:ext uri="{BB962C8B-B14F-4D97-AF65-F5344CB8AC3E}">
        <p14:creationId xmlns:p14="http://schemas.microsoft.com/office/powerpoint/2010/main" val="4208137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F0F4-C2C5-E28D-ECE1-D65CE0E9A9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E96FF51-00DB-854F-C270-59018DC205A7}"/>
              </a:ext>
            </a:extLst>
          </p:cNvPr>
          <p:cNvSpPr>
            <a:spLocks noGrp="1"/>
          </p:cNvSpPr>
          <p:nvPr>
            <p:ph type="body" idx="1"/>
          </p:nvPr>
        </p:nvSpPr>
        <p:spPr>
          <a:xfrm>
            <a:off x="514350" y="556558"/>
            <a:ext cx="7909650" cy="4068992"/>
          </a:xfrm>
        </p:spPr>
        <p:txBody>
          <a:bodyPr/>
          <a:lstStyle/>
          <a:p>
            <a:pPr marL="0" indent="0" algn="just">
              <a:lnSpc>
                <a:spcPct val="100000"/>
              </a:lnSpc>
              <a:buNone/>
            </a:pPr>
            <a:r>
              <a:rPr lang="id-ID" sz="1800" b="1" dirty="0">
                <a:effectLst/>
                <a:latin typeface="Times New Roman" panose="02020603050405020304" pitchFamily="18" charset="0"/>
                <a:ea typeface="Times New Roman" panose="02020603050405020304" pitchFamily="18" charset="0"/>
                <a:cs typeface="Times New Roman" panose="02020603050405020304" pitchFamily="18" charset="0"/>
              </a:rPr>
              <a:t>Menjelang Ibu Bekerja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0000"/>
              </a:lnSpc>
              <a:buClrTx/>
              <a:buNone/>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Pada masa nifas sampai 2 minggu menjelang ibu bekerja, ada beberapa hal yang sebaiknya dilakukan, antara lain: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Menyusui bayi langsung dari payudara. Hindari -- empeng/dot, botol susu dan minuman lain selain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Mengkonsumsi cairan cukup, makanan yang bergizi dan hindari stres agar produksi ASI tidak terganggu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Relaksasi selama 20 menit setiap hari di luar waktu memerah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Memakai pakaian yang memudahkan ibu untuk memerah ASI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Berlatih cara memerah ASI menggunakan tangan, pompa manual ataupun pompa elektrik kemudian perhatikan berapa waktu yang dibutuhkan untuk mengosongkan payudara.Biasanya diperlukan 15-20 menit untuk mengosongkan kedua payudara. Latihan memerah ASI ini dapat dimulai sejak saat ASI pertama keluar atau payudara mulai terasa penuh yang pada umumnya terjadi di minggu pertama setelah kelahiran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lvl="0" indent="-2667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Menetapkan jadwal memerah ASI, biasanya setiap 3-4 jam</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F8961EC2-2B2D-C43C-481E-9CBC06CA637E}"/>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258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B8511F-13FD-CDD8-F6CD-459074A853C5}"/>
              </a:ext>
            </a:extLst>
          </p:cNvPr>
          <p:cNvSpPr>
            <a:spLocks noGrp="1"/>
          </p:cNvSpPr>
          <p:nvPr>
            <p:ph type="body" idx="1"/>
          </p:nvPr>
        </p:nvSpPr>
        <p:spPr>
          <a:xfrm>
            <a:off x="720000" y="589383"/>
            <a:ext cx="7704000" cy="3366300"/>
          </a:xfrm>
        </p:spPr>
        <p:txBody>
          <a:bodyPr/>
          <a:lstStyle/>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ASI yang diperah dapat dibekukan untuk persediaan atau tambahan saat ibu mulai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Berlatih memberikan ASI perah melalui cangkir, sendok, atau pipet pada jam kerja. ASI perah sebaiknya tidak diberikan dengan botol karena akan menganggu penyusuan langsung dari payudara.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Menghisap dari botol berbeda dengan menyusu langsung dari ibu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Mencari pengasuh (nenek, kakek, anggota keluarga lain, baby sitter, pembantu) yang dapat memberikan ASI dan menjaga bayi selama ibu bekerja. Satu sampai dua minggu menjelang ibu bekerja, biarkan pengasuh menghabiskan waktu lebih sering</a:t>
            </a:r>
            <a:b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dengan bayi agar mereka dapat lebih mengenal satu dengan lainnya. Melatih pengasuh bayi agar trampil memberikan ASI perah dengan cangkir, sendok atau pipet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7"/>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Bila tidak ada pengasuh, ibu sebaiknya mencari tempat penitipan anak.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buClrTx/>
              <a:buFont typeface="+mj-lt"/>
              <a:buAutoNum type="arabicPeriod" startAt="7"/>
            </a:pPr>
            <a:endParaRPr lang="en-ID" dirty="0"/>
          </a:p>
        </p:txBody>
      </p:sp>
    </p:spTree>
    <p:extLst>
      <p:ext uri="{BB962C8B-B14F-4D97-AF65-F5344CB8AC3E}">
        <p14:creationId xmlns:p14="http://schemas.microsoft.com/office/powerpoint/2010/main" val="3823799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0243-10D8-7DF2-893F-21FEEA3750D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41A38E9-E6F3-9454-ED51-FFBC1BD49D5A}"/>
              </a:ext>
            </a:extLst>
          </p:cNvPr>
          <p:cNvSpPr>
            <a:spLocks noGrp="1"/>
          </p:cNvSpPr>
          <p:nvPr>
            <p:ph type="body" idx="1"/>
          </p:nvPr>
        </p:nvSpPr>
        <p:spPr>
          <a:xfrm>
            <a:off x="514350" y="819404"/>
            <a:ext cx="7909650" cy="4068992"/>
          </a:xfrm>
        </p:spPr>
        <p:txBody>
          <a:bodyPr/>
          <a:lstStyle/>
          <a:p>
            <a:pPr marL="0" lvl="0" indent="0" algn="just">
              <a:lnSpc>
                <a:spcPct val="100000"/>
              </a:lnSpc>
              <a:buFont typeface="+mj-lt"/>
              <a:buAutoNum type="alphaLcParenR"/>
            </a:pPr>
            <a:r>
              <a:rPr lang="id-ID" sz="1800" b="1" dirty="0">
                <a:effectLst/>
                <a:latin typeface="Times New Roman" panose="02020603050405020304" pitchFamily="18" charset="0"/>
                <a:ea typeface="Times New Roman" panose="02020603050405020304" pitchFamily="18" charset="0"/>
                <a:cs typeface="Times New Roman" panose="02020603050405020304" pitchFamily="18" charset="0"/>
              </a:rPr>
              <a:t>Selama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gn="just">
              <a:lnSpc>
                <a:spcPct val="100000"/>
              </a:lnSpc>
              <a:buNone/>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Lakukan dengan rutin hal-hal yang dirasakan mendukung kegiatan menyusui seperti pada waktu menjelang bekerja ditambah dengan beberapa hal berikut: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Berusaha agar pertama kali kembali bekerja pada - akhir pekan sehingga hari kerja ibu pendek dan ibu dapat lebih menyesuaikan diri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Berusaha agar tidak menumpuk pekerjaan sehingga ibu tidakstres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Berusaha untuk istirahat cukup, minum cukup serta mengkonsumsi makanan bergizi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Menyusui bayi di pagi hari sebelum meninggalkan bayi ke tempat kerja dan pada saat pulang 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33400" lvl="0" indent="-342900" algn="just">
              <a:lnSpc>
                <a:spcPct val="100000"/>
              </a:lnSpc>
              <a:buClrTx/>
              <a:buFont typeface="+mj-lt"/>
              <a:buAutoNum type="arabicPeriod"/>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Menyusui bayi lebih sering di sore/malam hari dan pada hari libur agar produksi ASI lebih lancar serta hubungan ibu-bayi menjadi lebih dekat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sz="1600" dirty="0">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8B208DD8-D4D5-9710-AB1D-BC169F472696}"/>
              </a:ext>
            </a:extLst>
          </p:cNvPr>
          <p:cNvSpPr>
            <a:spLocks noGrp="1"/>
          </p:cNvSpPr>
          <p:nvPr>
            <p:ph type="title"/>
          </p:nvPr>
        </p:nvSpPr>
        <p:spPr>
          <a:xfrm>
            <a:off x="720000" y="255104"/>
            <a:ext cx="7704000" cy="564300"/>
          </a:xfrm>
        </p:spPr>
        <p:txBody>
          <a:bodyPr/>
          <a:lstStyle/>
          <a:p>
            <a:pPr lvl="0">
              <a:lnSpc>
                <a:spcPct val="150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596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8AB6A8-D028-7C8B-CFC5-045803BEA9D6}"/>
              </a:ext>
            </a:extLst>
          </p:cNvPr>
          <p:cNvSpPr>
            <a:spLocks noGrp="1"/>
          </p:cNvSpPr>
          <p:nvPr>
            <p:ph type="body" idx="1"/>
          </p:nvPr>
        </p:nvSpPr>
        <p:spPr>
          <a:xfrm>
            <a:off x="720000" y="1390649"/>
            <a:ext cx="7704000" cy="3212733"/>
          </a:xfrm>
        </p:spPr>
        <p:txBody>
          <a:bodyPr/>
          <a:lstStyle/>
          <a:p>
            <a:pPr marL="342900" lvl="0" indent="-342900" algn="just">
              <a:lnSpc>
                <a:spcPct val="100000"/>
              </a:lnSpc>
              <a:buClrTx/>
              <a:buFont typeface="+mj-lt"/>
              <a:buAutoNum type="arabicPeriod" startAt="6"/>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Mempersiapkan persediaan ASI perah di lemari es selama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6"/>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Berusaha agar dapat memerah ASI setiap 3 jam selama ibu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6"/>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Bila tidak ada pompa/pemerah ASI di tempat kerja, siapkan pompa/pemeras ASI, wadah penyimpan ASI dan pendinginnya sebelum pergi bekerja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6"/>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Memerah ASI di ruangan yang nyaman sambil memandang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foto bayi atau mendengarkan rekaman tangis bayi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6"/>
            </a:pPr>
            <a:r>
              <a:rPr lang="id-ID" sz="1800" dirty="0">
                <a:effectLst/>
                <a:latin typeface="Times New Roman" panose="02020603050405020304" pitchFamily="18" charset="0"/>
                <a:ea typeface="Times New Roman" panose="02020603050405020304" pitchFamily="18" charset="0"/>
                <a:cs typeface="Times New Roman" panose="02020603050405020304" pitchFamily="18" charset="0"/>
              </a:rPr>
              <a:t>Mendiskusikan masalah yang dialami dengan ibu bekerja lainnya atau dengan atasan agar dapat mencari jalan keluar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buClrTx/>
              <a:buFont typeface="+mj-lt"/>
              <a:buAutoNum type="arabicPeriod" startAt="6"/>
            </a:pPr>
            <a:endParaRPr lang="en-ID" dirty="0"/>
          </a:p>
        </p:txBody>
      </p:sp>
    </p:spTree>
    <p:extLst>
      <p:ext uri="{BB962C8B-B14F-4D97-AF65-F5344CB8AC3E}">
        <p14:creationId xmlns:p14="http://schemas.microsoft.com/office/powerpoint/2010/main" val="147701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6D6A-9A42-3A27-F081-8A7A94362AA8}"/>
              </a:ext>
            </a:extLst>
          </p:cNvPr>
          <p:cNvSpPr>
            <a:spLocks noGrp="1"/>
          </p:cNvSpPr>
          <p:nvPr>
            <p:ph type="title"/>
          </p:nvPr>
        </p:nvSpPr>
        <p:spPr>
          <a:xfrm>
            <a:off x="720000" y="577050"/>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PEMBERHENTIAN MENYUSUI</a:t>
            </a:r>
            <a:endParaRPr lang="en-ID" dirty="0"/>
          </a:p>
        </p:txBody>
      </p:sp>
      <p:sp>
        <p:nvSpPr>
          <p:cNvPr id="3" name="Text Placeholder 2">
            <a:extLst>
              <a:ext uri="{FF2B5EF4-FFF2-40B4-BE49-F238E27FC236}">
                <a16:creationId xmlns:a16="http://schemas.microsoft.com/office/drawing/2014/main" id="{39740010-96EA-5461-9035-BF31E99B7B59}"/>
              </a:ext>
            </a:extLst>
          </p:cNvPr>
          <p:cNvSpPr>
            <a:spLocks noGrp="1"/>
          </p:cNvSpPr>
          <p:nvPr>
            <p:ph type="body" idx="1"/>
          </p:nvPr>
        </p:nvSpPr>
        <p:spPr/>
        <p:txBody>
          <a:bodyPr/>
          <a:lstStyle/>
          <a:p>
            <a:pPr marL="0" indent="0" algn="just">
              <a:lnSpc>
                <a:spcPct val="100000"/>
              </a:lnSpc>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Berikut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tanda-tanda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siap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disapih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tampak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tertarik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rewel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walaupun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pendek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daripada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biasanya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mudah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terganggu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bermain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seperti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menarik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menggigit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tapi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mengisapnya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SzPts val="1200"/>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mungkin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tapi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kenyamanan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en-ID" dirty="0"/>
          </a:p>
        </p:txBody>
      </p:sp>
    </p:spTree>
    <p:extLst>
      <p:ext uri="{BB962C8B-B14F-4D97-AF65-F5344CB8AC3E}">
        <p14:creationId xmlns:p14="http://schemas.microsoft.com/office/powerpoint/2010/main" val="4110334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35FF754-4102-2C9F-46E5-2DF6DEBC28AE}"/>
            </a:ext>
          </a:extLst>
        </p:cNvPr>
        <p:cNvGrpSpPr/>
        <p:nvPr/>
      </p:nvGrpSpPr>
      <p:grpSpPr>
        <a:xfrm>
          <a:off x="0" y="0"/>
          <a:ext cx="0" cy="0"/>
          <a:chOff x="0" y="0"/>
          <a:chExt cx="0" cy="0"/>
        </a:xfrm>
      </p:grpSpPr>
      <p:sp>
        <p:nvSpPr>
          <p:cNvPr id="125" name="Google Shape;125;p23">
            <a:extLst>
              <a:ext uri="{FF2B5EF4-FFF2-40B4-BE49-F238E27FC236}">
                <a16:creationId xmlns:a16="http://schemas.microsoft.com/office/drawing/2014/main" id="{AFA39C12-1B6E-51B2-722C-6A9FE0BE4389}"/>
              </a:ext>
            </a:extLst>
          </p:cNvPr>
          <p:cNvSpPr txBox="1">
            <a:spLocks noGrp="1"/>
          </p:cNvSpPr>
          <p:nvPr>
            <p:ph type="title"/>
          </p:nvPr>
        </p:nvSpPr>
        <p:spPr>
          <a:xfrm>
            <a:off x="720000" y="711382"/>
            <a:ext cx="8270950" cy="564300"/>
          </a:xfrm>
          <a:prstGeom prst="rect">
            <a:avLst/>
          </a:prstGeom>
        </p:spPr>
        <p:txBody>
          <a:bodyPr spcFirstLastPara="1" wrap="square" lIns="91425" tIns="91425" rIns="91425" bIns="91425" anchor="ctr" anchorCtr="0">
            <a:noAutofit/>
          </a:bodyPr>
          <a:lstStyle/>
          <a:p>
            <a:pPr lvl="0" algn="just">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BAYI PRATEREM TEKHNIK MENYUSUI YANG BENAR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6" name="Google Shape;126;p23">
            <a:extLst>
              <a:ext uri="{FF2B5EF4-FFF2-40B4-BE49-F238E27FC236}">
                <a16:creationId xmlns:a16="http://schemas.microsoft.com/office/drawing/2014/main" id="{BB519457-2A59-B809-6FC6-011244A75AB2}"/>
              </a:ext>
            </a:extLst>
          </p:cNvPr>
          <p:cNvSpPr txBox="1">
            <a:spLocks noGrp="1"/>
          </p:cNvSpPr>
          <p:nvPr>
            <p:ph type="body" idx="1"/>
          </p:nvPr>
        </p:nvSpPr>
        <p:spPr>
          <a:xfrm>
            <a:off x="347472" y="1157888"/>
            <a:ext cx="8076528" cy="3670143"/>
          </a:xfrm>
          <a:prstGeom prst="rect">
            <a:avLst/>
          </a:prstGeom>
        </p:spPr>
        <p:txBody>
          <a:bodyPr spcFirstLastPara="1" wrap="square" lIns="91425" tIns="91425" rIns="91425" bIns="91425" anchor="t" anchorCtr="0">
            <a:noAutofit/>
          </a:bodyPr>
          <a:lstStyle/>
          <a:p>
            <a:pPr marL="0" lvl="1" indent="0" algn="just">
              <a:lnSpc>
                <a:spcPct val="100000"/>
              </a:lnSpc>
              <a:buNone/>
              <a:tabLst>
                <a:tab pos="540385" algn="l"/>
              </a:tabLs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Perawatan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Payudara</a:t>
            </a:r>
          </a:p>
          <a:p>
            <a:pPr marL="0" lvl="1" indent="0" algn="just">
              <a:lnSpc>
                <a:spcPct val="100000"/>
              </a:lnSpc>
              <a:buNone/>
              <a:tabLst>
                <a:tab pos="540385" algn="l"/>
              </a:tabLs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4"/>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Pengurutan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II Satu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telapak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menopang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sedangkan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lainnya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kelingking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mengurut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payuda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pangkal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putting susu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4"/>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Pengurutan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III </a:t>
            </a:r>
            <a:r>
              <a:rPr lang="en-US" sz="1800" dirty="0">
                <a:latin typeface="Times New Roman" panose="02020603050405020304" pitchFamily="18" charset="0"/>
                <a:ea typeface="Calibri" panose="020F0502020204030204" pitchFamily="34" charset="0"/>
                <a:cs typeface="Times New Roman" panose="02020603050405020304" pitchFamily="18" charset="0"/>
              </a:rPr>
              <a: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telapak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menopang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lainnya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menggenggam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persendian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jari-jari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mengurut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pangkal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menuju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keputing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startAt="4"/>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Komper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hangat-dingin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bergantian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sambil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diketuk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ujung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jari-jari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Google Shape;127;p23">
            <a:extLst>
              <a:ext uri="{FF2B5EF4-FFF2-40B4-BE49-F238E27FC236}">
                <a16:creationId xmlns:a16="http://schemas.microsoft.com/office/drawing/2014/main" id="{83B9C451-D20B-D3E6-2BF2-E3C2CF1B4CA4}"/>
              </a:ext>
            </a:extLst>
          </p:cNvPr>
          <p:cNvPicPr preferRelativeResize="0"/>
          <p:nvPr/>
        </p:nvPicPr>
        <p:blipFill>
          <a:blip r:embed="rId3">
            <a:alphaModFix/>
          </a:blip>
          <a:stretch>
            <a:fillRect/>
          </a:stretch>
        </p:blipFill>
        <p:spPr>
          <a:xfrm>
            <a:off x="594755" y="4452269"/>
            <a:ext cx="702623" cy="777821"/>
          </a:xfrm>
          <a:prstGeom prst="rect">
            <a:avLst/>
          </a:prstGeom>
          <a:noFill/>
          <a:ln>
            <a:noFill/>
          </a:ln>
        </p:spPr>
      </p:pic>
      <p:pic>
        <p:nvPicPr>
          <p:cNvPr id="128" name="Google Shape;128;p23">
            <a:extLst>
              <a:ext uri="{FF2B5EF4-FFF2-40B4-BE49-F238E27FC236}">
                <a16:creationId xmlns:a16="http://schemas.microsoft.com/office/drawing/2014/main" id="{D464F520-524D-6C98-B3CE-10710CB16A8D}"/>
              </a:ext>
            </a:extLst>
          </p:cNvPr>
          <p:cNvPicPr preferRelativeResize="0"/>
          <p:nvPr/>
        </p:nvPicPr>
        <p:blipFill>
          <a:blip r:embed="rId4">
            <a:alphaModFix/>
          </a:blip>
          <a:stretch>
            <a:fillRect/>
          </a:stretch>
        </p:blipFill>
        <p:spPr>
          <a:xfrm>
            <a:off x="0" y="4223669"/>
            <a:ext cx="946067" cy="961885"/>
          </a:xfrm>
          <a:prstGeom prst="rect">
            <a:avLst/>
          </a:prstGeom>
          <a:noFill/>
          <a:ln>
            <a:noFill/>
          </a:ln>
        </p:spPr>
      </p:pic>
      <p:pic>
        <p:nvPicPr>
          <p:cNvPr id="129" name="Google Shape;129;p23">
            <a:extLst>
              <a:ext uri="{FF2B5EF4-FFF2-40B4-BE49-F238E27FC236}">
                <a16:creationId xmlns:a16="http://schemas.microsoft.com/office/drawing/2014/main" id="{CDBE73E9-AF24-9377-E665-F394DF8DD86D}"/>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1D0EB663-B456-7F21-DDA1-5FA06D5C49BB}"/>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Tree>
    <p:extLst>
      <p:ext uri="{BB962C8B-B14F-4D97-AF65-F5344CB8AC3E}">
        <p14:creationId xmlns:p14="http://schemas.microsoft.com/office/powerpoint/2010/main" val="2984876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9B45-00DE-9B1C-6CA2-5EAE0392A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D967C-E76E-662B-E1AB-9FBE2C79A4D6}"/>
              </a:ext>
            </a:extLst>
          </p:cNvPr>
          <p:cNvSpPr>
            <a:spLocks noGrp="1"/>
          </p:cNvSpPr>
          <p:nvPr>
            <p:ph type="title"/>
          </p:nvPr>
        </p:nvSpPr>
        <p:spPr>
          <a:xfrm>
            <a:off x="720000" y="577050"/>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PEMBERHENTIAN MENYUSUI</a:t>
            </a:r>
            <a:endParaRPr lang="en-ID" dirty="0"/>
          </a:p>
        </p:txBody>
      </p:sp>
      <p:sp>
        <p:nvSpPr>
          <p:cNvPr id="3" name="Text Placeholder 2">
            <a:extLst>
              <a:ext uri="{FF2B5EF4-FFF2-40B4-BE49-F238E27FC236}">
                <a16:creationId xmlns:a16="http://schemas.microsoft.com/office/drawing/2014/main" id="{8ACFCF5D-23D2-F8F5-248E-ABB1CEBF2796}"/>
              </a:ext>
            </a:extLst>
          </p:cNvPr>
          <p:cNvSpPr>
            <a:spLocks noGrp="1"/>
          </p:cNvSpPr>
          <p:nvPr>
            <p:ph type="body" idx="1"/>
          </p:nvPr>
        </p:nvSpPr>
        <p:spPr/>
        <p:txBody>
          <a:bodyPr/>
          <a:lstStyle/>
          <a:p>
            <a:pPr marL="270510" algn="just">
              <a:lnSpc>
                <a:spcPct val="10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Menyapi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Bayi: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Komunikasi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kunci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menyapih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menyapih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kebiasaan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makannya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menyapih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menawarkan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botol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susu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Persingkat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pakaian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berbeda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Gendong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berbeda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Gunakan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lupa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menyapih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anak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membiarkan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bermain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0000"/>
              </a:lnSpc>
              <a:buFont typeface="+mj-lt"/>
              <a:buAutoNum type="alphaL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Mengubah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kebiasaan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tidur</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0000"/>
              </a:lnSpc>
              <a:buNone/>
            </a:pPr>
            <a:endParaRPr lang="en-ID" sz="1800" dirty="0"/>
          </a:p>
        </p:txBody>
      </p:sp>
    </p:spTree>
    <p:extLst>
      <p:ext uri="{BB962C8B-B14F-4D97-AF65-F5344CB8AC3E}">
        <p14:creationId xmlns:p14="http://schemas.microsoft.com/office/powerpoint/2010/main" val="3852710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EBA4-231B-C65F-3A95-D8000BAAA0BD}"/>
              </a:ext>
            </a:extLst>
          </p:cNvPr>
          <p:cNvSpPr>
            <a:spLocks noGrp="1"/>
          </p:cNvSpPr>
          <p:nvPr>
            <p:ph type="title"/>
          </p:nvPr>
        </p:nvSpPr>
        <p:spPr>
          <a:xfrm>
            <a:off x="720000" y="25767"/>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MASALAH PADA MENYUSUI</a:t>
            </a:r>
            <a:endParaRPr lang="en-ID" dirty="0"/>
          </a:p>
        </p:txBody>
      </p:sp>
      <p:sp>
        <p:nvSpPr>
          <p:cNvPr id="3" name="Text Placeholder 2">
            <a:extLst>
              <a:ext uri="{FF2B5EF4-FFF2-40B4-BE49-F238E27FC236}">
                <a16:creationId xmlns:a16="http://schemas.microsoft.com/office/drawing/2014/main" id="{706B6489-B40B-CFB9-D09D-7F3D1F57443B}"/>
              </a:ext>
            </a:extLst>
          </p:cNvPr>
          <p:cNvSpPr>
            <a:spLocks noGrp="1"/>
          </p:cNvSpPr>
          <p:nvPr>
            <p:ph type="body" idx="1"/>
          </p:nvPr>
        </p:nvSpPr>
        <p:spPr>
          <a:xfrm>
            <a:off x="400050" y="307917"/>
            <a:ext cx="8023950" cy="3366300"/>
          </a:xfrm>
        </p:spPr>
        <p:txBody>
          <a:bodyPr/>
          <a:lstStyle/>
          <a:p>
            <a:pPr marL="139700" indent="0">
              <a:lnSpc>
                <a:spcPct val="100000"/>
              </a:lnSpc>
              <a:buNone/>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Kurang / Salah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Informasi</a:t>
            </a: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Bayi pada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minggu-minggu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pertama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defekasinya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encer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sering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dikatakan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menderta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diare</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sering</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kali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petugas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kesehatan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menyuruh</a:t>
            </a:r>
            <a:r>
              <a:rPr lang="en-US" sz="18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menghentikan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Padahal</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sifat</a:t>
            </a:r>
            <a:r>
              <a:rPr lang="en-US" sz="1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defekasi</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yang</a:t>
            </a:r>
            <a:r>
              <a:rPr lang="en-US" sz="1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mendapat</a:t>
            </a:r>
            <a:r>
              <a:rPr lang="en-US" sz="1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kolostru</a:t>
            </a:r>
            <a:r>
              <a:rPr lang="en-US" sz="1800" spc="-2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1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memang</a:t>
            </a:r>
            <a:r>
              <a:rPr lang="en-US" sz="1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demikian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kolostrum</a:t>
            </a:r>
            <a:r>
              <a:rPr lang="en-US" sz="1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bersifat</a:t>
            </a:r>
            <a:r>
              <a:rPr lang="en-US" sz="1800" spc="-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a:t>
            </a:r>
            <a:r>
              <a:rPr lang="en-US" sz="18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gai</a:t>
            </a:r>
            <a:r>
              <a:rPr lang="en-US" sz="1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laksans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hari</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pertama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5"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dianggap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minuman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lain,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padahal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lahir</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spc="-40" dirty="0" err="1">
                <a:effectLst/>
                <a:latin typeface="Times New Roman" panose="02020603050405020304" pitchFamily="18" charset="0"/>
                <a:ea typeface="Calibri" panose="020F0502020204030204" pitchFamily="34" charset="0"/>
                <a:cs typeface="Times New Roman" panose="02020603050405020304" pitchFamily="18" charset="0"/>
              </a:rPr>
              <a:t>sehat</a:t>
            </a:r>
            <a:r>
              <a:rPr lang="en-US" sz="1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mempunyai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persediaan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kalori</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cairan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mempertahankannya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minuman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selama</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beberapa</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hari</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Disampin</a:t>
            </a:r>
            <a:r>
              <a:rPr lang="en-US" sz="1800" spc="-24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g</a:t>
            </a:r>
            <a:r>
              <a:rPr lang="en-US" sz="1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itu,</a:t>
            </a:r>
            <a:r>
              <a:rPr lang="en-US" sz="18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pemberian</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minuman</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sebelum</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a:t>
            </a:r>
            <a:r>
              <a:rPr lang="en-US" sz="1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memperlambat</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pengeluaran</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a:t>
            </a:r>
            <a:r>
              <a:rPr lang="en-US" sz="18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oleh</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US" sz="1800" spc="-1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kenyang</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1800" spc="-2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alas</a:t>
            </a:r>
            <a:r>
              <a:rPr lang="en-US" sz="1800" spc="-1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247650" algn="just">
              <a:lnSpc>
                <a:spcPct val="100000"/>
              </a:lnSpc>
              <a:buClrTx/>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Karena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berukuran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dianggap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menghasilkan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padahal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ukuran</a:t>
            </a:r>
            <a:r>
              <a:rPr lang="en-US" sz="1800" spc="-1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payudara</a:t>
            </a:r>
            <a:r>
              <a:rPr lang="en-US" sz="1800" spc="-1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menentuk</a:t>
            </a:r>
            <a:r>
              <a:rPr lang="en-US" sz="1800" spc="-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a:t>
            </a:r>
            <a:r>
              <a:rPr lang="en-US" sz="1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apakah</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produksi</a:t>
            </a:r>
            <a:r>
              <a:rPr lang="en-US" sz="1800" spc="-1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ASI</a:t>
            </a:r>
            <a:r>
              <a:rPr lang="en-US" sz="1800" spc="-1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atau</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5"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US" sz="1800" spc="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ukuran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ditentukan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lemak pada payudara </a:t>
            </a:r>
            <a:r>
              <a:rPr lang="en-US" sz="1800" spc="-40" dirty="0" err="1">
                <a:effectLst/>
                <a:latin typeface="Times New Roman" panose="02020603050405020304" pitchFamily="18" charset="0"/>
                <a:ea typeface="Calibri" panose="020F0502020204030204" pitchFamily="34" charset="0"/>
                <a:cs typeface="Times New Roman" panose="02020603050405020304" pitchFamily="18" charset="0"/>
              </a:rPr>
              <a:t>sedangkan</a:t>
            </a:r>
            <a:r>
              <a:rPr lang="en-US" sz="1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kelenjar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penghasil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walaupun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kecil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produksi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mencukupi</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apabila</a:t>
            </a:r>
            <a:r>
              <a:rPr lang="en-US" sz="1800" spc="-1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manaje</a:t>
            </a:r>
            <a:r>
              <a:rPr lang="en-US" sz="1800" spc="-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laktasi</a:t>
            </a:r>
            <a:r>
              <a:rPr lang="en-US" sz="18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dilaksanakan</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denga</a:t>
            </a:r>
            <a:r>
              <a:rPr lang="en-US" sz="1800" spc="-2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baik</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a:t>
            </a:r>
            <a:r>
              <a:rPr lang="en-US" sz="1800" spc="-15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0000"/>
              </a:lnSpc>
              <a:buNone/>
            </a:pPr>
            <a:endParaRPr lang="en-ID"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dirty="0"/>
          </a:p>
        </p:txBody>
      </p:sp>
    </p:spTree>
    <p:extLst>
      <p:ext uri="{BB962C8B-B14F-4D97-AF65-F5344CB8AC3E}">
        <p14:creationId xmlns:p14="http://schemas.microsoft.com/office/powerpoint/2010/main" val="798292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058E4-2867-E762-8B00-B5E331A4A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B6586-6524-6425-D736-EE6206E57A4D}"/>
              </a:ext>
            </a:extLst>
          </p:cNvPr>
          <p:cNvSpPr>
            <a:spLocks noGrp="1"/>
          </p:cNvSpPr>
          <p:nvPr>
            <p:ph type="title"/>
          </p:nvPr>
        </p:nvSpPr>
        <p:spPr>
          <a:xfrm>
            <a:off x="720000" y="25767"/>
            <a:ext cx="7704000" cy="564300"/>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MASALAH PADA MENYUSUI</a:t>
            </a:r>
            <a:endParaRPr lang="en-ID" dirty="0"/>
          </a:p>
        </p:txBody>
      </p:sp>
      <p:sp>
        <p:nvSpPr>
          <p:cNvPr id="3" name="Text Placeholder 2">
            <a:extLst>
              <a:ext uri="{FF2B5EF4-FFF2-40B4-BE49-F238E27FC236}">
                <a16:creationId xmlns:a16="http://schemas.microsoft.com/office/drawing/2014/main" id="{CEE64F29-2BE6-A4D1-6558-460279E56FFD}"/>
              </a:ext>
            </a:extLst>
          </p:cNvPr>
          <p:cNvSpPr>
            <a:spLocks noGrp="1"/>
          </p:cNvSpPr>
          <p:nvPr>
            <p:ph type="body" idx="1"/>
          </p:nvPr>
        </p:nvSpPr>
        <p:spPr>
          <a:xfrm>
            <a:off x="560025" y="590067"/>
            <a:ext cx="8023950" cy="3366300"/>
          </a:xfrm>
        </p:spPr>
        <p:txBody>
          <a:bodyPr/>
          <a:lstStyle/>
          <a:p>
            <a:pPr marL="0" lvl="4" indent="0" algn="just">
              <a:lnSpc>
                <a:spcPct val="100000"/>
              </a:lnSpc>
              <a:spcBef>
                <a:spcPts val="0"/>
              </a:spcBef>
              <a:buNone/>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Putting Susu Datar Atau </a:t>
            </a:r>
            <a:r>
              <a:rPr lang="en-US" sz="1800" b="1" u="sng" dirty="0" err="1">
                <a:effectLst/>
                <a:latin typeface="Times New Roman" panose="02020603050405020304" pitchFamily="18" charset="0"/>
                <a:ea typeface="Calibri" panose="020F0502020204030204" pitchFamily="34" charset="0"/>
                <a:cs typeface="Times New Roman" panose="02020603050405020304" pitchFamily="18" charset="0"/>
              </a:rPr>
              <a:t>Terbenam</a:t>
            </a: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pP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Skin-to-skin</a:t>
            </a:r>
            <a:r>
              <a:rPr lang="en-US" sz="1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kontak</a:t>
            </a:r>
            <a:r>
              <a:rPr lang="en-US" sz="1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biarkan</a:t>
            </a:r>
            <a:r>
              <a:rPr lang="en-US" sz="1800" spc="-9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mengisap</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sedini</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mungkin</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Biarkan</a:t>
            </a:r>
            <a:r>
              <a:rPr lang="en-US" sz="1800" spc="-1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mencari</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putting</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kemudian</a:t>
            </a:r>
            <a:r>
              <a:rPr lang="en-US" sz="1800" spc="-1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mengisapnya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dan</a:t>
            </a:r>
            <a:r>
              <a:rPr lang="en-US" sz="18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t>
            </a:r>
            <a:r>
              <a:rPr lang="en-US" sz="1800" spc="-2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1800" spc="-1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US" sz="18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coba</a:t>
            </a:r>
            <a:r>
              <a:rPr lang="en-US" sz="1800" spc="-1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berbagai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posisi</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spc="-1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mendapat</a:t>
            </a:r>
            <a:r>
              <a:rPr lang="en-US" sz="1800" spc="-1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keadaan</a:t>
            </a:r>
            <a:r>
              <a:rPr lang="en-US" sz="1800" spc="-12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yang</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paling</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menguntungkan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Rangsang</a:t>
            </a:r>
            <a:r>
              <a:rPr lang="en-US" sz="1800" spc="-1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putting</a:t>
            </a:r>
            <a:r>
              <a:rPr lang="en-US" sz="1800" spc="-1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6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seb</a:t>
            </a:r>
            <a:r>
              <a:rPr lang="en-US" sz="1800" spc="-1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elum</a:t>
            </a:r>
            <a:r>
              <a:rPr lang="en-US" sz="1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mengambil”nya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Apabila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putting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benar-benar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bisa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muncul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ditarik</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pompa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putting</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susu</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2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nipple</a:t>
            </a:r>
            <a:r>
              <a:rPr lang="en-US" sz="1800" i="1" spc="-10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puller</a:t>
            </a:r>
            <a:r>
              <a:rPr lang="en-US" sz="1800" i="1" spc="-23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atau</a:t>
            </a:r>
            <a:r>
              <a:rPr lang="en-US" sz="1800" spc="-9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yang</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paling</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sederhana</a:t>
            </a:r>
            <a:r>
              <a:rPr lang="en-US" sz="1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sedotan</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spuit</a:t>
            </a:r>
            <a:r>
              <a:rPr lang="en-US" sz="1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dipakai</a:t>
            </a:r>
            <a:r>
              <a:rPr lang="en-US" sz="18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terbalik</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Jika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kesulitan</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usahakan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sedikit</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penekanan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areola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mammae </a:t>
            </a:r>
            <a:r>
              <a:rPr lang="en-US" sz="1800" spc="-65"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spc="-6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err="1">
                <a:effectLst/>
                <a:latin typeface="Times New Roman" panose="02020603050405020304" pitchFamily="18" charset="0"/>
                <a:ea typeface="Calibri" panose="020F0502020204030204" pitchFamily="34" charset="0"/>
                <a:cs typeface="Times New Roman" panose="02020603050405020304" pitchFamily="18" charset="0"/>
              </a:rPr>
              <a:t>jari</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terbentuk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ketika</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memasukkan</a:t>
            </a:r>
            <a:r>
              <a:rPr lang="en-US" sz="1800" spc="-8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putting</a:t>
            </a:r>
            <a:r>
              <a:rPr lang="en-US" sz="1800" spc="-8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susu</a:t>
            </a:r>
            <a:r>
              <a:rPr lang="en-US" sz="1800" spc="-7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ke</a:t>
            </a:r>
            <a:r>
              <a:rPr lang="en-US" sz="1800" spc="-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dal</a:t>
            </a:r>
            <a:r>
              <a:rPr lang="en-US" sz="1800" spc="-1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am</a:t>
            </a:r>
            <a:r>
              <a:rPr lang="en-US" sz="1800" spc="-7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spc="-5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mj-lt"/>
              <a:buAutoNum type="arabicPeriod"/>
            </a:pP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terlalu</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diperas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dahulu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sendok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cangkir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teteskan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langsung</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bayi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20" dirty="0">
                <a:effectLst/>
                <a:latin typeface="Times New Roman" panose="02020603050405020304" pitchFamily="18" charset="0"/>
                <a:ea typeface="Calibri" panose="020F0502020204030204" pitchFamily="34" charset="0"/>
                <a:cs typeface="Times New Roman" panose="02020603050405020304" pitchFamily="18" charset="0"/>
              </a:rPr>
              <a:t>Bila </a:t>
            </a:r>
            <a:r>
              <a:rPr lang="en-US" sz="1800" spc="15"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US" sz="18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lakukan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pc="1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US" sz="18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minggu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4" indent="0" algn="just">
              <a:lnSpc>
                <a:spcPct val="150000"/>
              </a:lnSpc>
              <a:spcAft>
                <a:spcPts val="10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0000"/>
              </a:lnSpc>
              <a:buNone/>
            </a:pPr>
            <a:endParaRPr lang="en-ID"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D" dirty="0"/>
          </a:p>
        </p:txBody>
      </p:sp>
    </p:spTree>
    <p:extLst>
      <p:ext uri="{BB962C8B-B14F-4D97-AF65-F5344CB8AC3E}">
        <p14:creationId xmlns:p14="http://schemas.microsoft.com/office/powerpoint/2010/main" val="1843967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760327" y="196245"/>
            <a:ext cx="7704000" cy="564300"/>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MENYUSUI PADA KONDISI KHUSUS</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7" name="Google Shape;447;p28"/>
          <p:cNvSpPr txBox="1">
            <a:spLocks noGrp="1"/>
          </p:cNvSpPr>
          <p:nvPr>
            <p:ph type="subTitle" idx="4294967295"/>
          </p:nvPr>
        </p:nvSpPr>
        <p:spPr>
          <a:xfrm>
            <a:off x="720000" y="3618957"/>
            <a:ext cx="1863000" cy="423600"/>
          </a:xfrm>
          <a:prstGeom prst="rect">
            <a:avLst/>
          </a:prstGeom>
        </p:spPr>
        <p:txBody>
          <a:bodyPr spcFirstLastPara="1" wrap="square" lIns="0" tIns="91425" rIns="0" bIns="91425" anchor="ctr" anchorCtr="0">
            <a:noAutofit/>
          </a:bodyPr>
          <a:lstStyle/>
          <a:p>
            <a:pPr marL="0" lvl="1" indent="0" algn="just">
              <a:spcBef>
                <a:spcPts val="0"/>
              </a:spcBef>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Penderita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Diabetes</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9" name="Google Shape;449;p28"/>
          <p:cNvSpPr txBox="1">
            <a:spLocks noGrp="1"/>
          </p:cNvSpPr>
          <p:nvPr>
            <p:ph type="subTitle" idx="4294967295"/>
          </p:nvPr>
        </p:nvSpPr>
        <p:spPr>
          <a:xfrm>
            <a:off x="2666164" y="3618956"/>
            <a:ext cx="1863000" cy="946886"/>
          </a:xfrm>
          <a:prstGeom prst="rect">
            <a:avLst/>
          </a:prstGeom>
        </p:spPr>
        <p:txBody>
          <a:bodyPr spcFirstLastPara="1" wrap="square" lIns="91425" tIns="91425" rIns="91425" bIns="91425" anchor="ctr" anchorCtr="0">
            <a:noAutofit/>
          </a:bodyPr>
          <a:lstStyle/>
          <a:p>
            <a:pPr marL="0" lvl="1" indent="0" algn="ctr">
              <a:spcBef>
                <a:spcPts val="0"/>
              </a:spcBef>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Ibu Yang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Memerlukan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Pengobatan</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 name="Google Shape;450;p28"/>
          <p:cNvSpPr txBox="1">
            <a:spLocks noGrp="1"/>
          </p:cNvSpPr>
          <p:nvPr>
            <p:ph type="subTitle" idx="4294967295"/>
          </p:nvPr>
        </p:nvSpPr>
        <p:spPr>
          <a:xfrm>
            <a:off x="4612327" y="3618957"/>
            <a:ext cx="1863000" cy="423600"/>
          </a:xfrm>
          <a:prstGeom prst="rect">
            <a:avLst/>
          </a:prstGeom>
        </p:spPr>
        <p:txBody>
          <a:bodyPr spcFirstLastPara="1" wrap="square" lIns="91425" tIns="91425" rIns="91425" bIns="91425" anchor="ctr" anchorCtr="0">
            <a:noAutofit/>
          </a:bodyPr>
          <a:lstStyle/>
          <a:p>
            <a:pPr marL="457200" lvl="1" indent="0" algn="just">
              <a:lnSpc>
                <a:spcPct val="150000"/>
              </a:lnSpc>
              <a:spcAft>
                <a:spcPts val="1000"/>
              </a:spcAft>
              <a:buNone/>
              <a:tabLst>
                <a:tab pos="540385"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Ibu Hamil</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1" name="Google Shape;451;p28"/>
          <p:cNvCxnSpPr>
            <a:stCxn id="452" idx="3"/>
            <a:endCxn id="453" idx="1"/>
          </p:cNvCxnSpPr>
          <p:nvPr/>
        </p:nvCxnSpPr>
        <p:spPr>
          <a:xfrm>
            <a:off x="1745250" y="2972847"/>
            <a:ext cx="1758600" cy="0"/>
          </a:xfrm>
          <a:prstGeom prst="straightConnector1">
            <a:avLst/>
          </a:prstGeom>
          <a:noFill/>
          <a:ln w="9525" cap="flat" cmpd="sng">
            <a:solidFill>
              <a:schemeClr val="dk1"/>
            </a:solidFill>
            <a:prstDash val="solid"/>
            <a:round/>
            <a:headEnd type="none" w="med" len="med"/>
            <a:tailEnd type="none" w="med" len="med"/>
          </a:ln>
        </p:spPr>
      </p:cxnSp>
      <p:cxnSp>
        <p:nvCxnSpPr>
          <p:cNvPr id="454" name="Google Shape;454;p28"/>
          <p:cNvCxnSpPr>
            <a:stCxn id="453" idx="3"/>
            <a:endCxn id="455" idx="1"/>
          </p:cNvCxnSpPr>
          <p:nvPr/>
        </p:nvCxnSpPr>
        <p:spPr>
          <a:xfrm>
            <a:off x="3691414" y="2972847"/>
            <a:ext cx="1758600" cy="0"/>
          </a:xfrm>
          <a:prstGeom prst="straightConnector1">
            <a:avLst/>
          </a:prstGeom>
          <a:noFill/>
          <a:ln w="9525" cap="flat" cmpd="sng">
            <a:solidFill>
              <a:schemeClr val="dk1"/>
            </a:solidFill>
            <a:prstDash val="solid"/>
            <a:round/>
            <a:headEnd type="none" w="med" len="med"/>
            <a:tailEnd type="none" w="med" len="med"/>
          </a:ln>
        </p:spPr>
      </p:cxnSp>
      <p:cxnSp>
        <p:nvCxnSpPr>
          <p:cNvPr id="456" name="Google Shape;456;p28"/>
          <p:cNvCxnSpPr>
            <a:stCxn id="455" idx="3"/>
            <a:endCxn id="457" idx="1"/>
          </p:cNvCxnSpPr>
          <p:nvPr/>
        </p:nvCxnSpPr>
        <p:spPr>
          <a:xfrm>
            <a:off x="5637577" y="2972847"/>
            <a:ext cx="1758600" cy="0"/>
          </a:xfrm>
          <a:prstGeom prst="straightConnector1">
            <a:avLst/>
          </a:prstGeom>
          <a:noFill/>
          <a:ln w="9525" cap="flat" cmpd="sng">
            <a:solidFill>
              <a:schemeClr val="dk1"/>
            </a:solidFill>
            <a:prstDash val="solid"/>
            <a:round/>
            <a:headEnd type="none" w="med" len="med"/>
            <a:tailEnd type="none" w="med" len="med"/>
          </a:ln>
        </p:spPr>
      </p:cxnSp>
      <p:cxnSp>
        <p:nvCxnSpPr>
          <p:cNvPr id="458" name="Google Shape;458;p28"/>
          <p:cNvCxnSpPr>
            <a:stCxn id="452" idx="1"/>
          </p:cNvCxnSpPr>
          <p:nvPr/>
        </p:nvCxnSpPr>
        <p:spPr>
          <a:xfrm rot="10800000">
            <a:off x="706350" y="2972847"/>
            <a:ext cx="851400" cy="0"/>
          </a:xfrm>
          <a:prstGeom prst="straightConnector1">
            <a:avLst/>
          </a:prstGeom>
          <a:noFill/>
          <a:ln w="9525" cap="flat" cmpd="sng">
            <a:solidFill>
              <a:schemeClr val="dk1"/>
            </a:solidFill>
            <a:prstDash val="solid"/>
            <a:round/>
            <a:headEnd type="none" w="med" len="med"/>
            <a:tailEnd type="oval" w="med" len="med"/>
          </a:ln>
        </p:spPr>
      </p:cxnSp>
      <p:cxnSp>
        <p:nvCxnSpPr>
          <p:cNvPr id="459" name="Google Shape;459;p28"/>
          <p:cNvCxnSpPr>
            <a:stCxn id="457" idx="3"/>
          </p:cNvCxnSpPr>
          <p:nvPr/>
        </p:nvCxnSpPr>
        <p:spPr>
          <a:xfrm>
            <a:off x="7583741" y="2972847"/>
            <a:ext cx="852600" cy="0"/>
          </a:xfrm>
          <a:prstGeom prst="straightConnector1">
            <a:avLst/>
          </a:prstGeom>
          <a:noFill/>
          <a:ln w="9525" cap="flat" cmpd="sng">
            <a:solidFill>
              <a:schemeClr val="dk1"/>
            </a:solidFill>
            <a:prstDash val="solid"/>
            <a:round/>
            <a:headEnd type="none" w="med" len="med"/>
            <a:tailEnd type="stealth" w="med" len="med"/>
          </a:ln>
        </p:spPr>
      </p:cxnSp>
      <p:sp>
        <p:nvSpPr>
          <p:cNvPr id="452" name="Google Shape;452;p28"/>
          <p:cNvSpPr/>
          <p:nvPr/>
        </p:nvSpPr>
        <p:spPr>
          <a:xfrm>
            <a:off x="1557750" y="2879097"/>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3503914" y="2879097"/>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5450077" y="2879097"/>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7396241" y="2879097"/>
            <a:ext cx="187500" cy="1875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subTitle" idx="4294967295"/>
          </p:nvPr>
        </p:nvSpPr>
        <p:spPr>
          <a:xfrm>
            <a:off x="720000" y="1712043"/>
            <a:ext cx="1863000" cy="641499"/>
          </a:xfrm>
          <a:prstGeom prst="rect">
            <a:avLst/>
          </a:prstGeom>
        </p:spPr>
        <p:txBody>
          <a:bodyPr spcFirstLastPara="1" wrap="square" lIns="0" tIns="91425" rIns="0" bIns="91425" anchor="ctr" anchorCtr="0">
            <a:noAutofit/>
          </a:bodyPr>
          <a:lstStyle/>
          <a:p>
            <a:pPr marL="0" lvl="1" indent="0" algn="ctr">
              <a:spcBef>
                <a:spcPts val="0"/>
              </a:spcBef>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Melahirkan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Bedah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Sesar</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5" name="Google Shape;465;p28"/>
          <p:cNvSpPr txBox="1">
            <a:spLocks noGrp="1"/>
          </p:cNvSpPr>
          <p:nvPr>
            <p:ph type="subTitle" idx="4294967295"/>
          </p:nvPr>
        </p:nvSpPr>
        <p:spPr>
          <a:xfrm>
            <a:off x="6558491" y="1712043"/>
            <a:ext cx="1863000" cy="641499"/>
          </a:xfrm>
          <a:prstGeom prst="rect">
            <a:avLst/>
          </a:prstGeom>
        </p:spPr>
        <p:txBody>
          <a:bodyPr spcFirstLastPara="1" wrap="square" lIns="91425" tIns="91425" rIns="91425" bIns="91425" anchor="ctr" anchorCtr="0">
            <a:noAutofit/>
          </a:bodyPr>
          <a:lstStyle/>
          <a:p>
            <a:pPr marL="0" lvl="1" indent="0" algn="ctr">
              <a:lnSpc>
                <a:spcPct val="150000"/>
              </a:lnSpc>
              <a:spcAft>
                <a:spcPts val="1000"/>
              </a:spcAft>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Penderita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TBC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Paru</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6" name="Google Shape;466;p28"/>
          <p:cNvSpPr txBox="1">
            <a:spLocks noGrp="1"/>
          </p:cNvSpPr>
          <p:nvPr>
            <p:ph type="subTitle" idx="4294967295"/>
          </p:nvPr>
        </p:nvSpPr>
        <p:spPr>
          <a:xfrm>
            <a:off x="2666164" y="1789242"/>
            <a:ext cx="1863000" cy="564300"/>
          </a:xfrm>
          <a:prstGeom prst="rect">
            <a:avLst/>
          </a:prstGeom>
        </p:spPr>
        <p:txBody>
          <a:bodyPr spcFirstLastPara="1" wrap="square" lIns="91425" tIns="91425" rIns="91425" bIns="91425" anchor="ctr" anchorCtr="0">
            <a:noAutofit/>
          </a:bodyPr>
          <a:lstStyle/>
          <a:p>
            <a:pPr marL="457200" lvl="1" indent="0" algn="just">
              <a:lnSpc>
                <a:spcPct val="150000"/>
              </a:lnSpc>
              <a:spcAft>
                <a:spcPts val="1000"/>
              </a:spcAft>
              <a:buNone/>
              <a:tabLst>
                <a:tab pos="540385"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Sakit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7" name="Google Shape;467;p28"/>
          <p:cNvSpPr txBox="1">
            <a:spLocks noGrp="1"/>
          </p:cNvSpPr>
          <p:nvPr>
            <p:ph type="subTitle" idx="4294967295"/>
          </p:nvPr>
        </p:nvSpPr>
        <p:spPr>
          <a:xfrm>
            <a:off x="4612327" y="1524543"/>
            <a:ext cx="1863000" cy="828999"/>
          </a:xfrm>
          <a:prstGeom prst="rect">
            <a:avLst/>
          </a:prstGeom>
        </p:spPr>
        <p:txBody>
          <a:bodyPr spcFirstLastPara="1" wrap="square" lIns="91425" tIns="91425" rIns="91425" bIns="91425" anchor="ctr" anchorCtr="0">
            <a:noAutofit/>
          </a:bodyPr>
          <a:lstStyle/>
          <a:p>
            <a:pPr marL="0" lvl="1" indent="0" algn="ctr">
              <a:spcBef>
                <a:spcPts val="0"/>
              </a:spcBef>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Ibu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Penderita</a:t>
            </a:r>
            <a:r>
              <a:rPr lang="en-US" dirty="0">
                <a:effectLst/>
                <a:latin typeface="Times New Roman" panose="02020603050405020304" pitchFamily="18" charset="0"/>
                <a:ea typeface="Calibri" panose="020F0502020204030204" pitchFamily="34" charset="0"/>
                <a:cs typeface="Times New Roman" panose="02020603050405020304" pitchFamily="18" charset="0"/>
              </a:rPr>
              <a:t> HIV/AIDS (+) dan Hepatitis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HbsAg</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9" name="Google Shape;499;p28"/>
          <p:cNvCxnSpPr>
            <a:cxnSpLocks/>
            <a:stCxn id="452" idx="0"/>
            <a:endCxn id="464" idx="2"/>
          </p:cNvCxnSpPr>
          <p:nvPr/>
        </p:nvCxnSpPr>
        <p:spPr>
          <a:xfrm flipV="1">
            <a:off x="1651500" y="2353542"/>
            <a:ext cx="0" cy="525555"/>
          </a:xfrm>
          <a:prstGeom prst="straightConnector1">
            <a:avLst/>
          </a:prstGeom>
          <a:noFill/>
          <a:ln w="9525" cap="flat" cmpd="sng">
            <a:solidFill>
              <a:schemeClr val="dk1"/>
            </a:solidFill>
            <a:prstDash val="solid"/>
            <a:round/>
            <a:headEnd type="none" w="med" len="med"/>
            <a:tailEnd type="none" w="med" len="med"/>
          </a:ln>
        </p:spPr>
      </p:cxnSp>
      <p:cxnSp>
        <p:nvCxnSpPr>
          <p:cNvPr id="500" name="Google Shape;500;p28"/>
          <p:cNvCxnSpPr>
            <a:stCxn id="452" idx="2"/>
            <a:endCxn id="447" idx="0"/>
          </p:cNvCxnSpPr>
          <p:nvPr/>
        </p:nvCxnSpPr>
        <p:spPr>
          <a:xfrm>
            <a:off x="1651500" y="3066597"/>
            <a:ext cx="0" cy="55230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28"/>
          <p:cNvCxnSpPr>
            <a:cxnSpLocks/>
            <a:stCxn id="453" idx="0"/>
            <a:endCxn id="466" idx="2"/>
          </p:cNvCxnSpPr>
          <p:nvPr/>
        </p:nvCxnSpPr>
        <p:spPr>
          <a:xfrm flipV="1">
            <a:off x="3597664" y="2353542"/>
            <a:ext cx="0" cy="525555"/>
          </a:xfrm>
          <a:prstGeom prst="straightConnector1">
            <a:avLst/>
          </a:prstGeom>
          <a:noFill/>
          <a:ln w="9525" cap="flat" cmpd="sng">
            <a:solidFill>
              <a:schemeClr val="dk1"/>
            </a:solidFill>
            <a:prstDash val="solid"/>
            <a:round/>
            <a:headEnd type="none" w="med" len="med"/>
            <a:tailEnd type="none" w="med" len="med"/>
          </a:ln>
        </p:spPr>
      </p:cxnSp>
      <p:cxnSp>
        <p:nvCxnSpPr>
          <p:cNvPr id="502" name="Google Shape;502;p28"/>
          <p:cNvCxnSpPr>
            <a:cxnSpLocks/>
            <a:stCxn id="453" idx="2"/>
            <a:endCxn id="449" idx="0"/>
          </p:cNvCxnSpPr>
          <p:nvPr/>
        </p:nvCxnSpPr>
        <p:spPr>
          <a:xfrm>
            <a:off x="3597664" y="3066597"/>
            <a:ext cx="0" cy="552359"/>
          </a:xfrm>
          <a:prstGeom prst="straightConnector1">
            <a:avLst/>
          </a:prstGeom>
          <a:noFill/>
          <a:ln w="9525" cap="flat" cmpd="sng">
            <a:solidFill>
              <a:schemeClr val="dk1"/>
            </a:solidFill>
            <a:prstDash val="solid"/>
            <a:round/>
            <a:headEnd type="none" w="med" len="med"/>
            <a:tailEnd type="none" w="med" len="med"/>
          </a:ln>
        </p:spPr>
      </p:cxnSp>
      <p:cxnSp>
        <p:nvCxnSpPr>
          <p:cNvPr id="503" name="Google Shape;503;p28"/>
          <p:cNvCxnSpPr>
            <a:cxnSpLocks/>
            <a:stCxn id="455" idx="0"/>
            <a:endCxn id="467" idx="2"/>
          </p:cNvCxnSpPr>
          <p:nvPr/>
        </p:nvCxnSpPr>
        <p:spPr>
          <a:xfrm flipV="1">
            <a:off x="5543827" y="2353542"/>
            <a:ext cx="0" cy="525555"/>
          </a:xfrm>
          <a:prstGeom prst="straightConnector1">
            <a:avLst/>
          </a:prstGeom>
          <a:noFill/>
          <a:ln w="9525" cap="flat" cmpd="sng">
            <a:solidFill>
              <a:schemeClr val="dk1"/>
            </a:solidFill>
            <a:prstDash val="solid"/>
            <a:round/>
            <a:headEnd type="none" w="med" len="med"/>
            <a:tailEnd type="none" w="med" len="med"/>
          </a:ln>
        </p:spPr>
      </p:cxnSp>
      <p:cxnSp>
        <p:nvCxnSpPr>
          <p:cNvPr id="504" name="Google Shape;504;p28"/>
          <p:cNvCxnSpPr>
            <a:stCxn id="455" idx="2"/>
            <a:endCxn id="450" idx="0"/>
          </p:cNvCxnSpPr>
          <p:nvPr/>
        </p:nvCxnSpPr>
        <p:spPr>
          <a:xfrm>
            <a:off x="5543827" y="3066597"/>
            <a:ext cx="0" cy="552300"/>
          </a:xfrm>
          <a:prstGeom prst="straightConnector1">
            <a:avLst/>
          </a:prstGeom>
          <a:noFill/>
          <a:ln w="9525" cap="flat" cmpd="sng">
            <a:solidFill>
              <a:schemeClr val="dk1"/>
            </a:solidFill>
            <a:prstDash val="solid"/>
            <a:round/>
            <a:headEnd type="none" w="med" len="med"/>
            <a:tailEnd type="none" w="med" len="med"/>
          </a:ln>
        </p:spPr>
      </p:cxnSp>
      <p:cxnSp>
        <p:nvCxnSpPr>
          <p:cNvPr id="505" name="Google Shape;505;p28"/>
          <p:cNvCxnSpPr>
            <a:cxnSpLocks/>
            <a:stCxn id="457" idx="0"/>
            <a:endCxn id="465" idx="2"/>
          </p:cNvCxnSpPr>
          <p:nvPr/>
        </p:nvCxnSpPr>
        <p:spPr>
          <a:xfrm flipV="1">
            <a:off x="7489991" y="2353542"/>
            <a:ext cx="0" cy="525555"/>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DE427-18AF-D7DE-E68B-124A6413CD7F}"/>
              </a:ext>
            </a:extLst>
          </p:cNvPr>
          <p:cNvSpPr>
            <a:spLocks noGrp="1"/>
          </p:cNvSpPr>
          <p:nvPr>
            <p:ph type="title"/>
          </p:nvPr>
        </p:nvSpPr>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SUSU PENGGANTI</a:t>
            </a:r>
            <a:endParaRPr lang="en-ID" dirty="0"/>
          </a:p>
        </p:txBody>
      </p:sp>
      <p:sp>
        <p:nvSpPr>
          <p:cNvPr id="4" name="Text Placeholder 3">
            <a:extLst>
              <a:ext uri="{FF2B5EF4-FFF2-40B4-BE49-F238E27FC236}">
                <a16:creationId xmlns:a16="http://schemas.microsoft.com/office/drawing/2014/main" id="{420CCA39-09F6-BB62-37F4-94A0E21F755E}"/>
              </a:ext>
            </a:extLst>
          </p:cNvPr>
          <p:cNvSpPr>
            <a:spLocks noGrp="1"/>
          </p:cNvSpPr>
          <p:nvPr>
            <p:ph type="body" idx="1"/>
          </p:nvPr>
        </p:nvSpPr>
        <p:spPr>
          <a:xfrm>
            <a:off x="720000" y="888600"/>
            <a:ext cx="7704000" cy="3366300"/>
          </a:xfrm>
        </p:spPr>
        <p:txBody>
          <a:bodyPr/>
          <a:lstStyle/>
          <a:p>
            <a:pPr marL="0" indent="0" algn="just">
              <a:lnSpc>
                <a:spcPct val="150000"/>
              </a:lnSpc>
              <a:buNone/>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Selain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itu,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beberapa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usaha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produksi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ASI, Ibu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beberapa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cara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400"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Pemberian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obat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perangsang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prosuksi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rekomendasi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dokter</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Pemberian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nutrisi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produksi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konsumsi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makanan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bergizi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protein ,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karbohidrat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baik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menu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sehari-hari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ibu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menyusui</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rangsangan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kontinyu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pada payudara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mendekatkan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payudara ke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bayi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berusaha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meminumnya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atau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pompa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diharapkan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merangsang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otak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produksi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Menghindari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stres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tidur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larut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malam</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Kompres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air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hangat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pada payudara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serta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melakukan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pijat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ringan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pada payudara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merangsang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produksi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pPr marL="266700" lvl="2" indent="-266700" algn="just">
              <a:lnSpc>
                <a:spcPct val="150000"/>
              </a:lnSpc>
              <a:spcAft>
                <a:spcPts val="1000"/>
              </a:spcAft>
              <a:buFont typeface="+mj-lt"/>
              <a:buAutoNum type="arabicPeriod"/>
            </a:pP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Pemberian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herbal yang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berfungsi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merangsang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produksi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seperti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fenugreek</a:t>
            </a:r>
            <a:endParaRPr lang="en-ID"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28655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2C552-F1C9-2547-881D-AF57BCCD72B3}"/>
              </a:ext>
            </a:extLst>
          </p:cNvPr>
          <p:cNvSpPr>
            <a:spLocks noGrp="1"/>
          </p:cNvSpPr>
          <p:nvPr>
            <p:ph type="title"/>
          </p:nvPr>
        </p:nvSpPr>
        <p:spPr>
          <a:xfrm>
            <a:off x="720000" y="353700"/>
            <a:ext cx="7704000" cy="564300"/>
          </a:xfrm>
        </p:spPr>
        <p:txBody>
          <a:bodyPr/>
          <a:lstStyle/>
          <a:p>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Selagi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Pengganti</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ASI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Tetap</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Pancing</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ASI Agar </a:t>
            </a:r>
            <a:r>
              <a:rPr lang="en-US" sz="20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Keluar</a:t>
            </a:r>
            <a:endParaRPr lang="en-ID" sz="2000" b="1" dirty="0">
              <a:solidFill>
                <a:schemeClr val="tx1"/>
              </a:solidFill>
            </a:endParaRPr>
          </a:p>
        </p:txBody>
      </p:sp>
      <p:sp>
        <p:nvSpPr>
          <p:cNvPr id="5" name="Text Placeholder 4">
            <a:extLst>
              <a:ext uri="{FF2B5EF4-FFF2-40B4-BE49-F238E27FC236}">
                <a16:creationId xmlns:a16="http://schemas.microsoft.com/office/drawing/2014/main" id="{949A536C-A39E-397F-0D8C-20F6235541EA}"/>
              </a:ext>
            </a:extLst>
          </p:cNvPr>
          <p:cNvSpPr>
            <a:spLocks noGrp="1"/>
          </p:cNvSpPr>
          <p:nvPr>
            <p:ph type="body" idx="1"/>
          </p:nvPr>
        </p:nvSpPr>
        <p:spPr>
          <a:xfrm>
            <a:off x="720000" y="918000"/>
            <a:ext cx="7704000" cy="3366300"/>
          </a:xfrm>
        </p:spPr>
        <p:txBody>
          <a:bodyPr/>
          <a:lstStyle/>
          <a:p>
            <a:pPr marL="0" lvl="0" indent="0" algn="just">
              <a:lnSpc>
                <a:spcPct val="100000"/>
              </a:lnSpc>
              <a:buSzPts val="1000"/>
              <a:buNone/>
            </a:pPr>
            <a:r>
              <a:rPr lang="en-US" sz="1800" b="1" u="sng"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Pijat</a:t>
            </a:r>
            <a:r>
              <a:rPr lang="en-US" sz="1800" b="1"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payudara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Pijat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payudara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gerakan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melingkar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bawah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cepat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SzPts val="1000"/>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Memompa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Mencoba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memerah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langsung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walau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belum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mengelurakan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memicu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proses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laktasi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cepat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SzPts val="1000"/>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Menggunakan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pompa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Pompa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rangsangan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pada payudara,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memancing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keluar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cepat.</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SzPts val="1000"/>
              <a:buNone/>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Relaksasi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Mendengarkan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musik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relaksasi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menenangkan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kondisi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rileks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terproduksi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hormon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yang Moms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butuhkan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pengeluaran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buSzPts val="1000"/>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Minum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air dan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istirahat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mengandung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asupan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air yang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cukup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memengaruhi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jumlah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Sementara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ibu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tidur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membantu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mereka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menghasilkan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banyak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ASI. </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0000"/>
              </a:lnSpc>
            </a:pP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42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FF6173-486C-F9FD-E7FA-9C6C478979F6}"/>
              </a:ext>
            </a:extLst>
          </p:cNvPr>
          <p:cNvSpPr>
            <a:spLocks noGrp="1"/>
          </p:cNvSpPr>
          <p:nvPr>
            <p:ph type="title"/>
          </p:nvPr>
        </p:nvSpPr>
        <p:spPr/>
        <p:txBody>
          <a:bodyPr/>
          <a:lstStyle/>
          <a:p>
            <a:r>
              <a:rPr lang="en-US" dirty="0" err="1"/>
              <a:t>Terima</a:t>
            </a:r>
            <a:r>
              <a:rPr lang="en-US" dirty="0"/>
              <a:t> Kasih</a:t>
            </a:r>
            <a:endParaRPr lang="en-ID" dirty="0"/>
          </a:p>
        </p:txBody>
      </p:sp>
    </p:spTree>
    <p:extLst>
      <p:ext uri="{BB962C8B-B14F-4D97-AF65-F5344CB8AC3E}">
        <p14:creationId xmlns:p14="http://schemas.microsoft.com/office/powerpoint/2010/main" val="305366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p:nvPr/>
        </p:nvSpPr>
        <p:spPr>
          <a:xfrm>
            <a:off x="506189" y="4077893"/>
            <a:ext cx="1863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Maven Pro"/>
                <a:ea typeface="Maven Pro"/>
                <a:cs typeface="Maven Pro"/>
                <a:sym typeface="Maven Pro"/>
              </a:rPr>
              <a:t>Bagian Yang Besar</a:t>
            </a:r>
            <a:endParaRPr dirty="0">
              <a:solidFill>
                <a:schemeClr val="dk1"/>
              </a:solidFill>
              <a:latin typeface="Maven Pro"/>
              <a:ea typeface="Maven Pro"/>
              <a:cs typeface="Maven Pro"/>
              <a:sym typeface="Maven Pro"/>
            </a:endParaRPr>
          </a:p>
        </p:txBody>
      </p:sp>
      <p:sp>
        <p:nvSpPr>
          <p:cNvPr id="230" name="Google Shape;230;p25"/>
          <p:cNvSpPr txBox="1"/>
          <p:nvPr/>
        </p:nvSpPr>
        <p:spPr>
          <a:xfrm>
            <a:off x="3637500" y="4381286"/>
            <a:ext cx="18630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Maven Pro"/>
                <a:ea typeface="Maven Pro"/>
                <a:cs typeface="Maven Pro"/>
                <a:sym typeface="Maven Pro"/>
              </a:rPr>
              <a:t>Bagian Yang Berwarna Kehitaman</a:t>
            </a:r>
            <a:endParaRPr dirty="0">
              <a:solidFill>
                <a:schemeClr val="dk1"/>
              </a:solidFill>
              <a:latin typeface="Maven Pro"/>
              <a:ea typeface="Maven Pro"/>
              <a:cs typeface="Maven Pro"/>
              <a:sym typeface="Maven Pro"/>
            </a:endParaRPr>
          </a:p>
        </p:txBody>
      </p:sp>
      <p:sp>
        <p:nvSpPr>
          <p:cNvPr id="231" name="Google Shape;231;p25"/>
          <p:cNvSpPr txBox="1"/>
          <p:nvPr/>
        </p:nvSpPr>
        <p:spPr>
          <a:xfrm>
            <a:off x="6339242" y="4054372"/>
            <a:ext cx="18630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latin typeface="Maven Pro"/>
                <a:ea typeface="Maven Pro"/>
                <a:cs typeface="Maven Pro"/>
                <a:sym typeface="Maven Pro"/>
              </a:rPr>
              <a:t>Bagian Yang Menonjol di Puncak Payudara</a:t>
            </a:r>
            <a:endParaRPr dirty="0">
              <a:solidFill>
                <a:schemeClr val="dk1"/>
              </a:solidFill>
              <a:latin typeface="Maven Pro"/>
              <a:ea typeface="Maven Pro"/>
              <a:cs typeface="Maven Pro"/>
              <a:sym typeface="Maven Pro"/>
            </a:endParaRPr>
          </a:p>
        </p:txBody>
      </p:sp>
      <p:sp>
        <p:nvSpPr>
          <p:cNvPr id="232" name="Google Shape;232;p25"/>
          <p:cNvSpPr txBox="1">
            <a:spLocks noGrp="1"/>
          </p:cNvSpPr>
          <p:nvPr>
            <p:ph type="subTitle" idx="4294967295"/>
          </p:nvPr>
        </p:nvSpPr>
        <p:spPr>
          <a:xfrm>
            <a:off x="506189" y="3539241"/>
            <a:ext cx="1863000" cy="423600"/>
          </a:xfrm>
          <a:prstGeom prst="rect">
            <a:avLst/>
          </a:prstGeom>
          <a:ln>
            <a:noFill/>
          </a:ln>
        </p:spPr>
        <p:txBody>
          <a:bodyPr spcFirstLastPara="1" wrap="square" lIns="0" tIns="91425" rIns="0" bIns="91425" anchor="ctr" anchorCtr="0">
            <a:noAutofit/>
          </a:bodyPr>
          <a:lstStyle/>
          <a:p>
            <a:pPr marL="0" lvl="0" indent="0" algn="ctr" rtl="0">
              <a:spcBef>
                <a:spcPts val="0"/>
              </a:spcBef>
              <a:spcAft>
                <a:spcPts val="0"/>
              </a:spcAft>
              <a:buNone/>
            </a:pPr>
            <a:r>
              <a:rPr lang="en" sz="2000" dirty="0">
                <a:solidFill>
                  <a:schemeClr val="lt2"/>
                </a:solidFill>
                <a:latin typeface="Merienda One"/>
                <a:ea typeface="Merienda One"/>
                <a:cs typeface="Merienda One"/>
                <a:sym typeface="Merienda One"/>
              </a:rPr>
              <a:t>KORPUS (Badan)</a:t>
            </a:r>
            <a:endParaRPr sz="2000" dirty="0">
              <a:solidFill>
                <a:schemeClr val="lt2"/>
              </a:solidFill>
              <a:latin typeface="Merienda One"/>
              <a:ea typeface="Merienda One"/>
              <a:cs typeface="Merienda One"/>
              <a:sym typeface="Merienda One"/>
            </a:endParaRPr>
          </a:p>
        </p:txBody>
      </p:sp>
      <p:sp>
        <p:nvSpPr>
          <p:cNvPr id="233" name="Google Shape;233;p25"/>
          <p:cNvSpPr txBox="1">
            <a:spLocks noGrp="1"/>
          </p:cNvSpPr>
          <p:nvPr>
            <p:ph type="subTitle" idx="4294967295"/>
          </p:nvPr>
        </p:nvSpPr>
        <p:spPr>
          <a:xfrm>
            <a:off x="3643921" y="4054372"/>
            <a:ext cx="1863000" cy="4236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5"/>
                </a:solidFill>
                <a:latin typeface="Merienda One"/>
                <a:ea typeface="Merienda One"/>
                <a:cs typeface="Merienda One"/>
                <a:sym typeface="Merienda One"/>
              </a:rPr>
              <a:t>Areola</a:t>
            </a:r>
            <a:endParaRPr sz="2000" dirty="0">
              <a:solidFill>
                <a:schemeClr val="accent5"/>
              </a:solidFill>
              <a:latin typeface="Merienda One"/>
              <a:ea typeface="Merienda One"/>
              <a:cs typeface="Merienda One"/>
              <a:sym typeface="Merienda One"/>
            </a:endParaRPr>
          </a:p>
        </p:txBody>
      </p:sp>
      <p:sp>
        <p:nvSpPr>
          <p:cNvPr id="234" name="Google Shape;234;p25"/>
          <p:cNvSpPr txBox="1">
            <a:spLocks noGrp="1"/>
          </p:cNvSpPr>
          <p:nvPr>
            <p:ph type="subTitle" idx="4294967295"/>
          </p:nvPr>
        </p:nvSpPr>
        <p:spPr>
          <a:xfrm>
            <a:off x="6339242" y="3630772"/>
            <a:ext cx="1863000" cy="4236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lt2"/>
                </a:solidFill>
                <a:latin typeface="Merienda One"/>
                <a:ea typeface="Merienda One"/>
                <a:cs typeface="Merienda One"/>
                <a:sym typeface="Merienda One"/>
              </a:rPr>
              <a:t>Papilla (Put</a:t>
            </a:r>
            <a:r>
              <a:rPr lang="en-ID" sz="2000" dirty="0">
                <a:solidFill>
                  <a:schemeClr val="lt2"/>
                </a:solidFill>
                <a:latin typeface="Merienda One"/>
                <a:ea typeface="Merienda One"/>
                <a:cs typeface="Merienda One"/>
                <a:sym typeface="Merienda One"/>
              </a:rPr>
              <a:t>t</a:t>
            </a:r>
            <a:r>
              <a:rPr lang="en" sz="2000" dirty="0">
                <a:solidFill>
                  <a:schemeClr val="lt2"/>
                </a:solidFill>
                <a:latin typeface="Merienda One"/>
                <a:ea typeface="Merienda One"/>
                <a:cs typeface="Merienda One"/>
                <a:sym typeface="Merienda One"/>
              </a:rPr>
              <a:t>ing)</a:t>
            </a:r>
            <a:endParaRPr sz="2000" dirty="0">
              <a:solidFill>
                <a:schemeClr val="lt2"/>
              </a:solidFill>
              <a:latin typeface="Merienda One"/>
              <a:ea typeface="Merienda One"/>
              <a:cs typeface="Merienda One"/>
              <a:sym typeface="Merienda One"/>
            </a:endParaRPr>
          </a:p>
        </p:txBody>
      </p:sp>
      <p:sp>
        <p:nvSpPr>
          <p:cNvPr id="235" name="Google Shape;235;p25"/>
          <p:cNvSpPr txBox="1">
            <a:spLocks noGrp="1"/>
          </p:cNvSpPr>
          <p:nvPr>
            <p:ph type="title"/>
          </p:nvPr>
        </p:nvSpPr>
        <p:spPr>
          <a:xfrm>
            <a:off x="942178" y="540000"/>
            <a:ext cx="7616605" cy="564300"/>
          </a:xfrm>
          <a:prstGeom prst="rect">
            <a:avLst/>
          </a:prstGeom>
        </p:spPr>
        <p:txBody>
          <a:bodyPr spcFirstLastPara="1" wrap="square" lIns="91425" tIns="91425" rIns="91425" bIns="91425" anchor="ctr" anchorCtr="0">
            <a:noAutofit/>
          </a:bodyPr>
          <a:lstStyle/>
          <a:p>
            <a:pPr lvl="0">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PENGARUH ANATOMI DAN MASALAH STRUKTUR PADA KEMAMPUAN MENGHISAP</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6" name="Google Shape;236;p25"/>
          <p:cNvCxnSpPr>
            <a:stCxn id="237" idx="1"/>
            <a:endCxn id="238" idx="3"/>
          </p:cNvCxnSpPr>
          <p:nvPr/>
        </p:nvCxnSpPr>
        <p:spPr>
          <a:xfrm rot="10800000">
            <a:off x="1668690" y="3070808"/>
            <a:ext cx="2693513" cy="446400"/>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239" name="Google Shape;239;p25"/>
          <p:cNvCxnSpPr>
            <a:stCxn id="240" idx="1"/>
            <a:endCxn id="237" idx="3"/>
          </p:cNvCxnSpPr>
          <p:nvPr/>
        </p:nvCxnSpPr>
        <p:spPr>
          <a:xfrm rot="10800000" flipV="1">
            <a:off x="4824203" y="3092390"/>
            <a:ext cx="2215539" cy="425117"/>
          </a:xfrm>
          <a:prstGeom prst="bentConnector3">
            <a:avLst>
              <a:gd name="adj1" fmla="val 50000"/>
            </a:avLst>
          </a:prstGeom>
          <a:noFill/>
          <a:ln w="9525" cap="flat" cmpd="sng">
            <a:solidFill>
              <a:schemeClr val="dk1"/>
            </a:solidFill>
            <a:prstDash val="solid"/>
            <a:round/>
            <a:headEnd type="none" w="med" len="med"/>
            <a:tailEnd type="none" w="med" len="med"/>
          </a:ln>
        </p:spPr>
      </p:cxnSp>
      <p:sp>
        <p:nvSpPr>
          <p:cNvPr id="238" name="Google Shape;238;p25"/>
          <p:cNvSpPr txBox="1"/>
          <p:nvPr/>
        </p:nvSpPr>
        <p:spPr>
          <a:xfrm rot="2232">
            <a:off x="1206689" y="2624108"/>
            <a:ext cx="462000" cy="89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r>
              <a:rPr lang="en" sz="3000" dirty="0">
                <a:solidFill>
                  <a:schemeClr val="dk1"/>
                </a:solidFill>
                <a:latin typeface="Merienda One"/>
                <a:ea typeface="Merienda One"/>
                <a:cs typeface="Merienda One"/>
                <a:sym typeface="Merienda One"/>
              </a:rPr>
              <a:t>1</a:t>
            </a:r>
            <a:endParaRPr sz="3000" dirty="0">
              <a:solidFill>
                <a:schemeClr val="dk1"/>
              </a:solidFill>
              <a:latin typeface="Merienda One"/>
              <a:ea typeface="Merienda One"/>
              <a:cs typeface="Merienda One"/>
              <a:sym typeface="Merienda One"/>
            </a:endParaRPr>
          </a:p>
        </p:txBody>
      </p:sp>
      <p:sp>
        <p:nvSpPr>
          <p:cNvPr id="237" name="Google Shape;237;p25"/>
          <p:cNvSpPr txBox="1"/>
          <p:nvPr/>
        </p:nvSpPr>
        <p:spPr>
          <a:xfrm rot="2232">
            <a:off x="4362202" y="3070808"/>
            <a:ext cx="462000" cy="89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r>
              <a:rPr lang="en" sz="3000" dirty="0">
                <a:solidFill>
                  <a:schemeClr val="dk1"/>
                </a:solidFill>
                <a:latin typeface="Merienda One"/>
                <a:ea typeface="Merienda One"/>
                <a:cs typeface="Merienda One"/>
                <a:sym typeface="Merienda One"/>
              </a:rPr>
              <a:t>2</a:t>
            </a:r>
            <a:endParaRPr sz="3000" dirty="0">
              <a:solidFill>
                <a:schemeClr val="dk1"/>
              </a:solidFill>
              <a:latin typeface="Merienda One"/>
              <a:ea typeface="Merienda One"/>
              <a:cs typeface="Merienda One"/>
              <a:sym typeface="Merienda One"/>
            </a:endParaRPr>
          </a:p>
        </p:txBody>
      </p:sp>
      <p:sp>
        <p:nvSpPr>
          <p:cNvPr id="240" name="Google Shape;240;p25"/>
          <p:cNvSpPr txBox="1"/>
          <p:nvPr/>
        </p:nvSpPr>
        <p:spPr>
          <a:xfrm rot="2232">
            <a:off x="7039741" y="2645991"/>
            <a:ext cx="462000" cy="89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75000"/>
              </a:lnSpc>
              <a:spcBef>
                <a:spcPts val="0"/>
              </a:spcBef>
              <a:spcAft>
                <a:spcPts val="0"/>
              </a:spcAft>
              <a:buNone/>
            </a:pPr>
            <a:r>
              <a:rPr lang="en" sz="3000" dirty="0">
                <a:solidFill>
                  <a:schemeClr val="dk1"/>
                </a:solidFill>
                <a:latin typeface="Merienda One"/>
                <a:ea typeface="Merienda One"/>
                <a:cs typeface="Merienda One"/>
                <a:sym typeface="Merienda One"/>
              </a:rPr>
              <a:t>3</a:t>
            </a:r>
            <a:endParaRPr sz="3000" dirty="0">
              <a:solidFill>
                <a:schemeClr val="dk1"/>
              </a:solidFill>
              <a:latin typeface="Merienda One"/>
              <a:ea typeface="Merienda One"/>
              <a:cs typeface="Merienda One"/>
              <a:sym typeface="Merienda One"/>
            </a:endParaRPr>
          </a:p>
        </p:txBody>
      </p:sp>
      <p:pic>
        <p:nvPicPr>
          <p:cNvPr id="6" name="Picture 5">
            <a:extLst>
              <a:ext uri="{FF2B5EF4-FFF2-40B4-BE49-F238E27FC236}">
                <a16:creationId xmlns:a16="http://schemas.microsoft.com/office/drawing/2014/main" id="{80CC8323-8D52-4076-39B5-4D88483D0D1D}"/>
              </a:ext>
            </a:extLst>
          </p:cNvPr>
          <p:cNvPicPr>
            <a:picLocks noChangeAspect="1"/>
          </p:cNvPicPr>
          <p:nvPr/>
        </p:nvPicPr>
        <p:blipFill>
          <a:blip r:embed="rId3"/>
          <a:stretch>
            <a:fillRect/>
          </a:stretch>
        </p:blipFill>
        <p:spPr>
          <a:xfrm>
            <a:off x="3033642" y="1376972"/>
            <a:ext cx="3083557" cy="15302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87BEAA62-4A35-94D5-8D9A-D4899C0CC41A}"/>
            </a:ext>
          </a:extLst>
        </p:cNvPr>
        <p:cNvGrpSpPr/>
        <p:nvPr/>
      </p:nvGrpSpPr>
      <p:grpSpPr>
        <a:xfrm>
          <a:off x="0" y="0"/>
          <a:ext cx="0" cy="0"/>
          <a:chOff x="0" y="0"/>
          <a:chExt cx="0" cy="0"/>
        </a:xfrm>
      </p:grpSpPr>
      <p:sp>
        <p:nvSpPr>
          <p:cNvPr id="126" name="Google Shape;126;p23">
            <a:extLst>
              <a:ext uri="{FF2B5EF4-FFF2-40B4-BE49-F238E27FC236}">
                <a16:creationId xmlns:a16="http://schemas.microsoft.com/office/drawing/2014/main" id="{CF8A188F-72EF-9BE6-3E05-42298986CBDF}"/>
              </a:ext>
            </a:extLst>
          </p:cNvPr>
          <p:cNvSpPr txBox="1">
            <a:spLocks noGrp="1"/>
          </p:cNvSpPr>
          <p:nvPr>
            <p:ph type="body" idx="1"/>
          </p:nvPr>
        </p:nvSpPr>
        <p:spPr>
          <a:xfrm>
            <a:off x="347472" y="1157888"/>
            <a:ext cx="4983464" cy="3670143"/>
          </a:xfrm>
          <a:prstGeom prst="rect">
            <a:avLst/>
          </a:prstGeom>
        </p:spPr>
        <p:txBody>
          <a:bodyPr spcFirstLastPara="1" wrap="square" lIns="91425" tIns="91425" rIns="91425" bIns="91425" anchor="t" anchorCtr="0">
            <a:noAutofit/>
          </a:bodyPr>
          <a:lstStyle/>
          <a:p>
            <a:pPr marL="0" lvl="1" indent="0" algn="just">
              <a:lnSpc>
                <a:spcPct val="100000"/>
              </a:lnSpc>
              <a:buNone/>
              <a:tabLst>
                <a:tab pos="540385" algn="l"/>
              </a:tabLs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spcAft>
                <a:spcPts val="1000"/>
              </a:spcAft>
              <a:buNone/>
              <a:tabLst>
                <a:tab pos="540385" algn="l"/>
              </a:tabLst>
            </a:pPr>
            <a:r>
              <a:rPr lang="fi-FI" sz="1800" b="1" dirty="0">
                <a:effectLst/>
                <a:latin typeface="Times New Roman" panose="02020603050405020304" pitchFamily="18" charset="0"/>
                <a:ea typeface="Calibri" panose="020F0502020204030204" pitchFamily="34" charset="0"/>
                <a:cs typeface="Times New Roman" panose="02020603050405020304" pitchFamily="18" charset="0"/>
              </a:rPr>
              <a:t>Korpus Mamae</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17500" algn="just"/>
            <a:r>
              <a:rPr lang="es-ES" sz="1800" dirty="0" err="1">
                <a:effectLst/>
                <a:latin typeface="Times New Roman" panose="02020603050405020304" pitchFamily="18" charset="0"/>
                <a:ea typeface="Calibri" panose="020F0502020204030204" pitchFamily="34" charset="0"/>
              </a:rPr>
              <a:t>Payudara</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terdiri</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dari</a:t>
            </a:r>
            <a:r>
              <a:rPr lang="es-ES" sz="1800" dirty="0">
                <a:effectLst/>
                <a:latin typeface="Times New Roman" panose="02020603050405020304" pitchFamily="18" charset="0"/>
                <a:ea typeface="Calibri" panose="020F0502020204030204" pitchFamily="34" charset="0"/>
              </a:rPr>
              <a:t> 15-25 </a:t>
            </a:r>
            <a:r>
              <a:rPr lang="es-ES" sz="1800" i="1" dirty="0" err="1">
                <a:effectLst/>
                <a:latin typeface="Times New Roman" panose="02020603050405020304" pitchFamily="18" charset="0"/>
                <a:ea typeface="Calibri" panose="020F0502020204030204" pitchFamily="34" charset="0"/>
              </a:rPr>
              <a:t>lobus</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Masing-masing</a:t>
            </a:r>
            <a:r>
              <a:rPr lang="es-ES" sz="1800" dirty="0">
                <a:effectLst/>
                <a:latin typeface="Times New Roman" panose="02020603050405020304" pitchFamily="18" charset="0"/>
                <a:ea typeface="Calibri" panose="020F0502020204030204" pitchFamily="34" charset="0"/>
              </a:rPr>
              <a:t> </a:t>
            </a:r>
            <a:r>
              <a:rPr lang="es-ES" sz="1800" i="1" dirty="0" err="1">
                <a:effectLst/>
                <a:latin typeface="Times New Roman" panose="02020603050405020304" pitchFamily="18" charset="0"/>
                <a:ea typeface="Calibri" panose="020F0502020204030204" pitchFamily="34" charset="0"/>
              </a:rPr>
              <a:t>lobus</a:t>
            </a:r>
            <a:r>
              <a:rPr lang="es-ES" sz="1800" i="1"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terdiri</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dari</a:t>
            </a:r>
            <a:r>
              <a:rPr lang="es-ES" sz="1800" dirty="0">
                <a:effectLst/>
                <a:latin typeface="Times New Roman" panose="02020603050405020304" pitchFamily="18" charset="0"/>
                <a:ea typeface="Calibri" panose="020F0502020204030204" pitchFamily="34" charset="0"/>
              </a:rPr>
              <a:t> 20-40 </a:t>
            </a:r>
            <a:r>
              <a:rPr lang="es-ES" sz="1800" i="1" dirty="0" err="1">
                <a:effectLst/>
                <a:latin typeface="Times New Roman" panose="02020603050405020304" pitchFamily="18" charset="0"/>
                <a:ea typeface="Calibri" panose="020F0502020204030204" pitchFamily="34" charset="0"/>
              </a:rPr>
              <a:t>lobulus</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selanjutnya</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masing-masing</a:t>
            </a:r>
            <a:r>
              <a:rPr lang="es-ES" sz="1800" dirty="0">
                <a:effectLst/>
                <a:latin typeface="Times New Roman" panose="02020603050405020304" pitchFamily="18" charset="0"/>
                <a:ea typeface="Calibri" panose="020F0502020204030204" pitchFamily="34" charset="0"/>
              </a:rPr>
              <a:t> </a:t>
            </a:r>
            <a:r>
              <a:rPr lang="es-ES" sz="1800" i="1" dirty="0" err="1">
                <a:effectLst/>
                <a:latin typeface="Times New Roman" panose="02020603050405020304" pitchFamily="18" charset="0"/>
                <a:ea typeface="Calibri" panose="020F0502020204030204" pitchFamily="34" charset="0"/>
              </a:rPr>
              <a:t>lobulus</a:t>
            </a:r>
            <a:r>
              <a:rPr lang="es-ES" sz="1800" i="1"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terdiri</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dari</a:t>
            </a:r>
            <a:r>
              <a:rPr lang="es-ES" sz="1800" dirty="0">
                <a:effectLst/>
                <a:latin typeface="Times New Roman" panose="02020603050405020304" pitchFamily="18" charset="0"/>
                <a:ea typeface="Calibri" panose="020F0502020204030204" pitchFamily="34" charset="0"/>
              </a:rPr>
              <a:t> 10-100 </a:t>
            </a:r>
            <a:r>
              <a:rPr lang="es-ES" sz="1800" i="1" dirty="0" err="1">
                <a:effectLst/>
                <a:latin typeface="Times New Roman" panose="02020603050405020304" pitchFamily="18" charset="0"/>
                <a:ea typeface="Calibri" panose="020F0502020204030204" pitchFamily="34" charset="0"/>
              </a:rPr>
              <a:t>alveoli</a:t>
            </a:r>
            <a:r>
              <a:rPr lang="es-ES" sz="1800" dirty="0">
                <a:effectLst/>
                <a:latin typeface="Times New Roman" panose="02020603050405020304" pitchFamily="18" charset="0"/>
                <a:ea typeface="Calibri" panose="020F0502020204030204" pitchFamily="34" charset="0"/>
              </a:rPr>
              <a:t> dan </a:t>
            </a:r>
            <a:r>
              <a:rPr lang="es-ES" sz="1800" dirty="0" err="1">
                <a:effectLst/>
                <a:latin typeface="Times New Roman" panose="02020603050405020304" pitchFamily="18" charset="0"/>
                <a:ea typeface="Calibri" panose="020F0502020204030204" pitchFamily="34" charset="0"/>
              </a:rPr>
              <a:t>masing-masing</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dihubungkan</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dengan</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saluran</a:t>
            </a:r>
            <a:r>
              <a:rPr lang="es-ES" sz="1800" dirty="0">
                <a:effectLst/>
                <a:latin typeface="Times New Roman" panose="02020603050405020304" pitchFamily="18" charset="0"/>
                <a:ea typeface="Calibri" panose="020F0502020204030204" pitchFamily="34" charset="0"/>
              </a:rPr>
              <a:t> air </a:t>
            </a:r>
            <a:r>
              <a:rPr lang="es-ES" sz="1800" dirty="0" err="1">
                <a:effectLst/>
                <a:latin typeface="Times New Roman" panose="02020603050405020304" pitchFamily="18" charset="0"/>
                <a:ea typeface="Calibri" panose="020F0502020204030204" pitchFamily="34" charset="0"/>
              </a:rPr>
              <a:t>susu</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atau</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sistem</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duktus</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sehingga</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merupakan</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suatu</a:t>
            </a:r>
            <a:r>
              <a:rPr lang="es-ES" sz="1800" dirty="0">
                <a:effectLst/>
                <a:latin typeface="Times New Roman" panose="02020603050405020304" pitchFamily="18" charset="0"/>
                <a:ea typeface="Calibri" panose="020F0502020204030204" pitchFamily="34" charset="0"/>
              </a:rPr>
              <a:t> </a:t>
            </a:r>
            <a:r>
              <a:rPr lang="es-ES" sz="1800" dirty="0" err="1">
                <a:effectLst/>
                <a:latin typeface="Times New Roman" panose="02020603050405020304" pitchFamily="18" charset="0"/>
                <a:ea typeface="Calibri" panose="020F0502020204030204" pitchFamily="34" charset="0"/>
              </a:rPr>
              <a:t>pohon</a:t>
            </a:r>
            <a:r>
              <a:rPr lang="es-ES" sz="1800" dirty="0">
                <a:effectLst/>
                <a:latin typeface="Times New Roman" panose="02020603050405020304" pitchFamily="18" charset="0"/>
                <a:ea typeface="Calibri" panose="020F0502020204030204" pitchFamily="34"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Google Shape;127;p23">
            <a:extLst>
              <a:ext uri="{FF2B5EF4-FFF2-40B4-BE49-F238E27FC236}">
                <a16:creationId xmlns:a16="http://schemas.microsoft.com/office/drawing/2014/main" id="{B3E9BDCB-FD42-F875-C877-65A5523ECC5E}"/>
              </a:ext>
            </a:extLst>
          </p:cNvPr>
          <p:cNvPicPr preferRelativeResize="0"/>
          <p:nvPr/>
        </p:nvPicPr>
        <p:blipFill>
          <a:blip r:embed="rId3">
            <a:alphaModFix/>
          </a:blip>
          <a:stretch>
            <a:fillRect/>
          </a:stretch>
        </p:blipFill>
        <p:spPr>
          <a:xfrm>
            <a:off x="594755" y="4452269"/>
            <a:ext cx="702623" cy="777821"/>
          </a:xfrm>
          <a:prstGeom prst="rect">
            <a:avLst/>
          </a:prstGeom>
          <a:noFill/>
          <a:ln>
            <a:noFill/>
          </a:ln>
        </p:spPr>
      </p:pic>
      <p:pic>
        <p:nvPicPr>
          <p:cNvPr id="128" name="Google Shape;128;p23">
            <a:extLst>
              <a:ext uri="{FF2B5EF4-FFF2-40B4-BE49-F238E27FC236}">
                <a16:creationId xmlns:a16="http://schemas.microsoft.com/office/drawing/2014/main" id="{64A7FCC0-F38C-AE32-F878-93780BF24CE0}"/>
              </a:ext>
            </a:extLst>
          </p:cNvPr>
          <p:cNvPicPr preferRelativeResize="0"/>
          <p:nvPr/>
        </p:nvPicPr>
        <p:blipFill>
          <a:blip r:embed="rId4">
            <a:alphaModFix/>
          </a:blip>
          <a:stretch>
            <a:fillRect/>
          </a:stretch>
        </p:blipFill>
        <p:spPr>
          <a:xfrm>
            <a:off x="0" y="4223669"/>
            <a:ext cx="946067" cy="961885"/>
          </a:xfrm>
          <a:prstGeom prst="rect">
            <a:avLst/>
          </a:prstGeom>
          <a:noFill/>
          <a:ln>
            <a:noFill/>
          </a:ln>
        </p:spPr>
      </p:pic>
      <p:pic>
        <p:nvPicPr>
          <p:cNvPr id="129" name="Google Shape;129;p23">
            <a:extLst>
              <a:ext uri="{FF2B5EF4-FFF2-40B4-BE49-F238E27FC236}">
                <a16:creationId xmlns:a16="http://schemas.microsoft.com/office/drawing/2014/main" id="{EDF76CBD-CD19-7455-22B6-45F804B92C76}"/>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6E03EE14-745F-52C6-3132-22120E28EC20}"/>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
        <p:nvSpPr>
          <p:cNvPr id="4" name="Google Shape;235;p25">
            <a:extLst>
              <a:ext uri="{FF2B5EF4-FFF2-40B4-BE49-F238E27FC236}">
                <a16:creationId xmlns:a16="http://schemas.microsoft.com/office/drawing/2014/main" id="{6B34E924-6760-590F-331A-F6090FCA22AD}"/>
              </a:ext>
            </a:extLst>
          </p:cNvPr>
          <p:cNvSpPr txBox="1">
            <a:spLocks/>
          </p:cNvSpPr>
          <p:nvPr/>
        </p:nvSpPr>
        <p:spPr>
          <a:xfrm>
            <a:off x="1049195" y="593588"/>
            <a:ext cx="7616605"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1pPr>
            <a:lvl2pPr marR="0" lvl="1"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2pPr>
            <a:lvl3pPr marR="0" lvl="2"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3pPr>
            <a:lvl4pPr marR="0" lvl="3"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4pPr>
            <a:lvl5pPr marR="0" lvl="4"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5pPr>
            <a:lvl6pPr marR="0" lvl="5"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6pPr>
            <a:lvl7pPr marR="0" lvl="6"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7pPr>
            <a:lvl8pPr marR="0" lvl="7"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8pPr>
            <a:lvl9pPr marR="0" lvl="8"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9pPr>
          </a:lstStyle>
          <a:p>
            <a:pPr>
              <a:lnSpc>
                <a:spcPct val="115000"/>
              </a:lnSpc>
              <a:spcAft>
                <a:spcPts val="10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PENGARUH ANATOMI DAN MASALAH STRUKTUR PADA KEMAMPUAN MENGHISAP</a:t>
            </a:r>
            <a:endParaRPr lang="en-ID"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1F78197-4DFE-9017-B246-F6B308E4F67A}"/>
              </a:ext>
            </a:extLst>
          </p:cNvPr>
          <p:cNvPicPr>
            <a:picLocks noChangeAspect="1"/>
          </p:cNvPicPr>
          <p:nvPr/>
        </p:nvPicPr>
        <p:blipFill>
          <a:blip r:embed="rId5"/>
          <a:stretch>
            <a:fillRect/>
          </a:stretch>
        </p:blipFill>
        <p:spPr>
          <a:xfrm>
            <a:off x="5431711" y="1462550"/>
            <a:ext cx="3559239" cy="2665994"/>
          </a:xfrm>
          <a:prstGeom prst="rect">
            <a:avLst/>
          </a:prstGeom>
        </p:spPr>
      </p:pic>
    </p:spTree>
    <p:extLst>
      <p:ext uri="{BB962C8B-B14F-4D97-AF65-F5344CB8AC3E}">
        <p14:creationId xmlns:p14="http://schemas.microsoft.com/office/powerpoint/2010/main" val="420385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0AEE5079-1D92-7E34-DB70-6AAD3B8AC187}"/>
            </a:ext>
          </a:extLst>
        </p:cNvPr>
        <p:cNvGrpSpPr/>
        <p:nvPr/>
      </p:nvGrpSpPr>
      <p:grpSpPr>
        <a:xfrm>
          <a:off x="0" y="0"/>
          <a:ext cx="0" cy="0"/>
          <a:chOff x="0" y="0"/>
          <a:chExt cx="0" cy="0"/>
        </a:xfrm>
      </p:grpSpPr>
      <p:sp>
        <p:nvSpPr>
          <p:cNvPr id="126" name="Google Shape;126;p23">
            <a:extLst>
              <a:ext uri="{FF2B5EF4-FFF2-40B4-BE49-F238E27FC236}">
                <a16:creationId xmlns:a16="http://schemas.microsoft.com/office/drawing/2014/main" id="{BD384BE4-7FB9-E3F5-9F52-FF9EEA2CAF73}"/>
              </a:ext>
            </a:extLst>
          </p:cNvPr>
          <p:cNvSpPr txBox="1">
            <a:spLocks noGrp="1"/>
          </p:cNvSpPr>
          <p:nvPr>
            <p:ph type="body" idx="1"/>
          </p:nvPr>
        </p:nvSpPr>
        <p:spPr>
          <a:xfrm>
            <a:off x="0" y="687321"/>
            <a:ext cx="5394960" cy="3670143"/>
          </a:xfrm>
          <a:prstGeom prst="rect">
            <a:avLst/>
          </a:prstGeom>
        </p:spPr>
        <p:txBody>
          <a:bodyPr spcFirstLastPara="1" wrap="square" lIns="91425" tIns="91425" rIns="91425" bIns="91425" anchor="t" anchorCtr="0">
            <a:noAutofit/>
          </a:bodyPr>
          <a:lstStyle/>
          <a:p>
            <a:pPr marL="0" lvl="1" indent="0" algn="just">
              <a:lnSpc>
                <a:spcPct val="100000"/>
              </a:lnSpc>
              <a:buNone/>
              <a:tabLst>
                <a:tab pos="540385" algn="l"/>
              </a:tabLs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mj-lt"/>
              <a:buAutoNum type="alphaLcPeriod"/>
              <a:tabLst>
                <a:tab pos="540385" algn="l"/>
              </a:tabLst>
            </a:pPr>
            <a:r>
              <a:rPr lang="fi-FI" sz="1800" b="1" dirty="0">
                <a:effectLst/>
                <a:latin typeface="Times New Roman" panose="02020603050405020304" pitchFamily="18" charset="0"/>
                <a:ea typeface="Calibri" panose="020F0502020204030204" pitchFamily="34" charset="0"/>
                <a:cs typeface="Times New Roman" panose="02020603050405020304" pitchFamily="18" charset="0"/>
              </a:rPr>
              <a:t>Areola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269875" algn="just">
              <a:lnSpc>
                <a:spcPct val="100000"/>
              </a:lnSpc>
            </a:pP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susu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dan areola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gudang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susu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mempunyai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pengaruh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terhadap</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keberhasilan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dan areola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terdapat</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ujung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ujung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saraf</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peraba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penting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proses</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refleks</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menyusui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daerah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hiperpigmentasi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tengah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berwarna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kehitaman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Warna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kegelapan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disebabkan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oleh</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penipisan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penimbunan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pigmen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kulit</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luas</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12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payudara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Puting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susu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mengandung</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otot</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polos yang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berkontraksi</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sewaktu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rangsangan</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800" dirty="0" err="1">
                <a:effectLst/>
                <a:latin typeface="Times New Roman" panose="02020603050405020304" pitchFamily="18" charset="0"/>
                <a:ea typeface="Calibri" panose="020F0502020204030204" pitchFamily="34" charset="0"/>
                <a:cs typeface="Times New Roman" panose="02020603050405020304" pitchFamily="18" charset="0"/>
              </a:rPr>
              <a:t>menyusu</a:t>
            </a:r>
            <a:r>
              <a:rPr lang="es-E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Google Shape;127;p23">
            <a:extLst>
              <a:ext uri="{FF2B5EF4-FFF2-40B4-BE49-F238E27FC236}">
                <a16:creationId xmlns:a16="http://schemas.microsoft.com/office/drawing/2014/main" id="{1530C0D5-0463-8303-593D-6C35C201F7CA}"/>
              </a:ext>
            </a:extLst>
          </p:cNvPr>
          <p:cNvPicPr preferRelativeResize="0"/>
          <p:nvPr/>
        </p:nvPicPr>
        <p:blipFill>
          <a:blip r:embed="rId3">
            <a:alphaModFix/>
          </a:blip>
          <a:stretch>
            <a:fillRect/>
          </a:stretch>
        </p:blipFill>
        <p:spPr>
          <a:xfrm>
            <a:off x="594755" y="4452269"/>
            <a:ext cx="702623" cy="777821"/>
          </a:xfrm>
          <a:prstGeom prst="rect">
            <a:avLst/>
          </a:prstGeom>
          <a:noFill/>
          <a:ln>
            <a:noFill/>
          </a:ln>
        </p:spPr>
      </p:pic>
      <p:pic>
        <p:nvPicPr>
          <p:cNvPr id="128" name="Google Shape;128;p23">
            <a:extLst>
              <a:ext uri="{FF2B5EF4-FFF2-40B4-BE49-F238E27FC236}">
                <a16:creationId xmlns:a16="http://schemas.microsoft.com/office/drawing/2014/main" id="{AF5119FF-5D23-E6C7-D06E-F410A8FE46D7}"/>
              </a:ext>
            </a:extLst>
          </p:cNvPr>
          <p:cNvPicPr preferRelativeResize="0"/>
          <p:nvPr/>
        </p:nvPicPr>
        <p:blipFill>
          <a:blip r:embed="rId4">
            <a:alphaModFix/>
          </a:blip>
          <a:stretch>
            <a:fillRect/>
          </a:stretch>
        </p:blipFill>
        <p:spPr>
          <a:xfrm>
            <a:off x="0" y="4223669"/>
            <a:ext cx="946067" cy="961885"/>
          </a:xfrm>
          <a:prstGeom prst="rect">
            <a:avLst/>
          </a:prstGeom>
          <a:noFill/>
          <a:ln>
            <a:noFill/>
          </a:ln>
        </p:spPr>
      </p:pic>
      <p:pic>
        <p:nvPicPr>
          <p:cNvPr id="129" name="Google Shape;129;p23">
            <a:extLst>
              <a:ext uri="{FF2B5EF4-FFF2-40B4-BE49-F238E27FC236}">
                <a16:creationId xmlns:a16="http://schemas.microsoft.com/office/drawing/2014/main" id="{DD4432EE-22AA-EC34-E9E6-49F005A43C89}"/>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0261BF06-F009-78FA-0C2C-4525740543D6}"/>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
        <p:nvSpPr>
          <p:cNvPr id="4" name="Google Shape;235;p25">
            <a:extLst>
              <a:ext uri="{FF2B5EF4-FFF2-40B4-BE49-F238E27FC236}">
                <a16:creationId xmlns:a16="http://schemas.microsoft.com/office/drawing/2014/main" id="{2221FB09-974C-AE94-7B8B-09C2061289D0}"/>
              </a:ext>
            </a:extLst>
          </p:cNvPr>
          <p:cNvSpPr txBox="1">
            <a:spLocks/>
          </p:cNvSpPr>
          <p:nvPr/>
        </p:nvSpPr>
        <p:spPr>
          <a:xfrm>
            <a:off x="1049195" y="593588"/>
            <a:ext cx="7616605"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1pPr>
            <a:lvl2pPr marR="0" lvl="1"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2pPr>
            <a:lvl3pPr marR="0" lvl="2"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3pPr>
            <a:lvl4pPr marR="0" lvl="3"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4pPr>
            <a:lvl5pPr marR="0" lvl="4"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5pPr>
            <a:lvl6pPr marR="0" lvl="5"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6pPr>
            <a:lvl7pPr marR="0" lvl="6"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7pPr>
            <a:lvl8pPr marR="0" lvl="7"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8pPr>
            <a:lvl9pPr marR="0" lvl="8"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9pPr>
          </a:lstStyle>
          <a:p>
            <a:pPr>
              <a:lnSpc>
                <a:spcPct val="115000"/>
              </a:lnSpc>
              <a:spcAft>
                <a:spcPts val="10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PENGARUH ANATOMI DAN MASALAH STRUKTUR PADA KEMAMPUAN MENGHISAP</a:t>
            </a:r>
            <a:endParaRPr lang="en-ID"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0AA6C54-2227-D416-BEEF-6F3197DA0BA5}"/>
              </a:ext>
            </a:extLst>
          </p:cNvPr>
          <p:cNvPicPr>
            <a:picLocks noChangeAspect="1"/>
          </p:cNvPicPr>
          <p:nvPr/>
        </p:nvPicPr>
        <p:blipFill>
          <a:blip r:embed="rId5"/>
          <a:stretch>
            <a:fillRect/>
          </a:stretch>
        </p:blipFill>
        <p:spPr>
          <a:xfrm>
            <a:off x="5532486" y="1620128"/>
            <a:ext cx="3559239" cy="2665994"/>
          </a:xfrm>
          <a:prstGeom prst="rect">
            <a:avLst/>
          </a:prstGeom>
        </p:spPr>
      </p:pic>
    </p:spTree>
    <p:extLst>
      <p:ext uri="{BB962C8B-B14F-4D97-AF65-F5344CB8AC3E}">
        <p14:creationId xmlns:p14="http://schemas.microsoft.com/office/powerpoint/2010/main" val="153612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C84ACD0B-2060-4550-DAFD-C1459427A76C}"/>
            </a:ext>
          </a:extLst>
        </p:cNvPr>
        <p:cNvGrpSpPr/>
        <p:nvPr/>
      </p:nvGrpSpPr>
      <p:grpSpPr>
        <a:xfrm>
          <a:off x="0" y="0"/>
          <a:ext cx="0" cy="0"/>
          <a:chOff x="0" y="0"/>
          <a:chExt cx="0" cy="0"/>
        </a:xfrm>
      </p:grpSpPr>
      <p:sp>
        <p:nvSpPr>
          <p:cNvPr id="126" name="Google Shape;126;p23">
            <a:extLst>
              <a:ext uri="{FF2B5EF4-FFF2-40B4-BE49-F238E27FC236}">
                <a16:creationId xmlns:a16="http://schemas.microsoft.com/office/drawing/2014/main" id="{3BA092DE-E0CC-7F7F-382E-64BC31B3425A}"/>
              </a:ext>
            </a:extLst>
          </p:cNvPr>
          <p:cNvSpPr txBox="1">
            <a:spLocks noGrp="1"/>
          </p:cNvSpPr>
          <p:nvPr>
            <p:ph type="body" idx="1"/>
          </p:nvPr>
        </p:nvSpPr>
        <p:spPr>
          <a:xfrm>
            <a:off x="0" y="666073"/>
            <a:ext cx="5724144" cy="3670143"/>
          </a:xfrm>
          <a:prstGeom prst="rect">
            <a:avLst/>
          </a:prstGeom>
        </p:spPr>
        <p:txBody>
          <a:bodyPr spcFirstLastPara="1" wrap="square" lIns="91425" tIns="91425" rIns="91425" bIns="91425" anchor="t" anchorCtr="0">
            <a:noAutofit/>
          </a:bodyPr>
          <a:lstStyle/>
          <a:p>
            <a:pPr marL="0" lvl="1" indent="0" algn="just">
              <a:lnSpc>
                <a:spcPct val="100000"/>
              </a:lnSpc>
              <a:buNone/>
              <a:tabLst>
                <a:tab pos="540385" algn="l"/>
              </a:tabLst>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buFont typeface="+mj-lt"/>
              <a:buAutoNum type="alphaLcPeriod"/>
              <a:tabLst>
                <a:tab pos="540385" algn="l"/>
              </a:tabLst>
            </a:pPr>
            <a:r>
              <a:rPr lang="fi-FI" sz="1800" b="1" dirty="0">
                <a:effectLst/>
                <a:latin typeface="Times New Roman" panose="02020603050405020304" pitchFamily="18" charset="0"/>
                <a:ea typeface="Calibri" panose="020F0502020204030204" pitchFamily="34" charset="0"/>
                <a:cs typeface="Times New Roman" panose="02020603050405020304" pitchFamily="18" charset="0"/>
              </a:rPr>
              <a:t>Papila Mammae (Puting Susu)</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n-US" sz="1800" dirty="0" err="1">
                <a:effectLst/>
                <a:latin typeface="Times New Roman" panose="02020603050405020304" pitchFamily="18" charset="0"/>
                <a:ea typeface="Calibri" panose="020F0502020204030204" pitchFamily="34" charset="0"/>
              </a:rPr>
              <a:t>Saluran</a:t>
            </a:r>
            <a:r>
              <a:rPr lang="en-US" sz="1800" dirty="0">
                <a:effectLst/>
                <a:latin typeface="Times New Roman" panose="02020603050405020304" pitchFamily="18" charset="0"/>
                <a:ea typeface="Calibri" panose="020F0502020204030204" pitchFamily="34" charset="0"/>
              </a:rPr>
              <a:t> susu </a:t>
            </a:r>
            <a:r>
              <a:rPr lang="en-US" sz="1800" dirty="0" err="1">
                <a:effectLst/>
                <a:latin typeface="Times New Roman" panose="02020603050405020304" pitchFamily="18" charset="0"/>
                <a:ea typeface="Calibri" panose="020F0502020204030204" pitchFamily="34" charset="0"/>
              </a:rPr>
              <a:t>bermuara</a:t>
            </a:r>
            <a:r>
              <a:rPr lang="en-US" sz="1800" dirty="0">
                <a:effectLst/>
                <a:latin typeface="Times New Roman" panose="02020603050405020304" pitchFamily="18" charset="0"/>
                <a:ea typeface="Calibri" panose="020F0502020204030204" pitchFamily="34" charset="0"/>
              </a:rPr>
              <a:t> ke </a:t>
            </a:r>
            <a:r>
              <a:rPr lang="en-US" sz="1800" dirty="0" err="1">
                <a:effectLst/>
                <a:latin typeface="Times New Roman" panose="02020603050405020304" pitchFamily="18" charset="0"/>
                <a:ea typeface="Calibri" panose="020F0502020204030204" pitchFamily="34" charset="0"/>
              </a:rPr>
              <a:t>puting</a:t>
            </a:r>
            <a:r>
              <a:rPr lang="en-US" sz="1800" dirty="0">
                <a:effectLst/>
                <a:latin typeface="Times New Roman" panose="02020603050405020304" pitchFamily="18" charset="0"/>
                <a:ea typeface="Calibri" panose="020F0502020204030204" pitchFamily="34" charset="0"/>
              </a:rPr>
              <a:t> susu, putting susu </a:t>
            </a:r>
            <a:r>
              <a:rPr lang="en-US" sz="1800" dirty="0" err="1">
                <a:effectLst/>
                <a:latin typeface="Times New Roman" panose="02020603050405020304" pitchFamily="18" charset="0"/>
                <a:ea typeface="Calibri" panose="020F0502020204030204" pitchFamily="34" charset="0"/>
              </a:rPr>
              <a:t>terletak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setinggi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kosta</a:t>
            </a:r>
            <a:r>
              <a:rPr lang="en-US" sz="1800" dirty="0">
                <a:effectLst/>
                <a:latin typeface="Times New Roman" panose="02020603050405020304" pitchFamily="18" charset="0"/>
                <a:ea typeface="Calibri" panose="020F0502020204030204" pitchFamily="34" charset="0"/>
              </a:rPr>
              <a:t> IV, </a:t>
            </a:r>
            <a:r>
              <a:rPr lang="en-US" sz="1800" dirty="0" err="1">
                <a:effectLst/>
                <a:latin typeface="Times New Roman" panose="02020603050405020304" pitchFamily="18" charset="0"/>
                <a:ea typeface="Calibri" panose="020F0502020204030204" pitchFamily="34" charset="0"/>
              </a:rPr>
              <a:t>tetapi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berhubung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adanya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variasi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bentuk</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ukuran</a:t>
            </a:r>
            <a:r>
              <a:rPr lang="en-US" sz="1800" dirty="0">
                <a:effectLst/>
                <a:latin typeface="Times New Roman" panose="02020603050405020304" pitchFamily="18" charset="0"/>
                <a:ea typeface="Calibri" panose="020F0502020204030204" pitchFamily="34" charset="0"/>
              </a:rPr>
              <a:t> payudara </a:t>
            </a:r>
            <a:r>
              <a:rPr lang="en-US" sz="1800" dirty="0" err="1">
                <a:effectLst/>
                <a:latin typeface="Times New Roman" panose="02020603050405020304" pitchFamily="18" charset="0"/>
                <a:ea typeface="Calibri" panose="020F0502020204030204" pitchFamily="34" charset="0"/>
              </a:rPr>
              <a:t>maka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letaknya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bervariasi</a:t>
            </a:r>
            <a:r>
              <a:rPr lang="en-US" sz="1800" dirty="0">
                <a:effectLst/>
                <a:latin typeface="Times New Roman" panose="02020603050405020304" pitchFamily="18" charset="0"/>
                <a:ea typeface="Calibri" panose="020F0502020204030204" pitchFamily="34" charset="0"/>
              </a:rPr>
              <a:t> pula. Putting susu </a:t>
            </a:r>
            <a:r>
              <a:rPr lang="en-US" sz="1800" dirty="0" err="1">
                <a:effectLst/>
                <a:latin typeface="Times New Roman" panose="02020603050405020304" pitchFamily="18" charset="0"/>
                <a:ea typeface="Calibri" panose="020F0502020204030204" pitchFamily="34" charset="0"/>
              </a:rPr>
              <a:t>memiliki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lebih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kurang</a:t>
            </a:r>
            <a:r>
              <a:rPr lang="en-US" sz="1800" dirty="0">
                <a:effectLst/>
                <a:latin typeface="Times New Roman" panose="02020603050405020304" pitchFamily="18" charset="0"/>
                <a:ea typeface="Calibri" panose="020F0502020204030204" pitchFamily="34" charset="0"/>
              </a:rPr>
              <a:t> 20 </a:t>
            </a:r>
            <a:r>
              <a:rPr lang="en-US" sz="1800" dirty="0" err="1">
                <a:effectLst/>
                <a:latin typeface="Times New Roman" panose="02020603050405020304" pitchFamily="18" charset="0"/>
                <a:ea typeface="Calibri" panose="020F0502020204030204" pitchFamily="34" charset="0"/>
              </a:rPr>
              <a:t>ujung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saluran</a:t>
            </a:r>
            <a:r>
              <a:rPr lang="en-US" sz="1800" dirty="0">
                <a:effectLst/>
                <a:latin typeface="Times New Roman" panose="02020603050405020304" pitchFamily="18" charset="0"/>
                <a:ea typeface="Calibri" panose="020F0502020204030204" pitchFamily="34" charset="0"/>
              </a:rPr>
              <a:t> susu yang </a:t>
            </a:r>
            <a:r>
              <a:rPr lang="en-US" sz="1800" dirty="0" err="1">
                <a:effectLst/>
                <a:latin typeface="Times New Roman" panose="02020603050405020304" pitchFamily="18" charset="0"/>
                <a:ea typeface="Calibri" panose="020F0502020204030204" pitchFamily="34" charset="0"/>
              </a:rPr>
              <a:t>berhubungan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dengan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kelenjar</a:t>
            </a:r>
            <a:r>
              <a:rPr lang="en-US" sz="1800" dirty="0">
                <a:effectLst/>
                <a:latin typeface="Times New Roman" panose="02020603050405020304" pitchFamily="18" charset="0"/>
                <a:ea typeface="Calibri" panose="020F0502020204030204" pitchFamily="34" charset="0"/>
              </a:rPr>
              <a:t> yang </a:t>
            </a:r>
            <a:r>
              <a:rPr lang="en-US" sz="1800" dirty="0" err="1">
                <a:effectLst/>
                <a:latin typeface="Times New Roman" panose="02020603050405020304" pitchFamily="18" charset="0"/>
                <a:ea typeface="Calibri" panose="020F0502020204030204" pitchFamily="34" charset="0"/>
              </a:rPr>
              <a:t>berada</a:t>
            </a:r>
            <a:r>
              <a:rPr lang="en-US" sz="1800" dirty="0">
                <a:effectLst/>
                <a:latin typeface="Times New Roman" panose="02020603050405020304" pitchFamily="18" charset="0"/>
                <a:ea typeface="Calibri" panose="020F0502020204030204" pitchFamily="34" charset="0"/>
              </a:rPr>
              <a:t> di payudara. </a:t>
            </a:r>
            <a:r>
              <a:rPr lang="en-US" sz="1800" dirty="0" err="1">
                <a:effectLst/>
                <a:latin typeface="Times New Roman" panose="02020603050405020304" pitchFamily="18" charset="0"/>
                <a:ea typeface="Calibri" panose="020F0502020204030204" pitchFamily="34" charset="0"/>
              </a:rPr>
              <a:t>Jaringan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penunjang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terdiri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dari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jaringan</a:t>
            </a:r>
            <a:r>
              <a:rPr lang="en-US" sz="1800" dirty="0">
                <a:effectLst/>
                <a:latin typeface="Times New Roman" panose="02020603050405020304" pitchFamily="18" charset="0"/>
                <a:ea typeface="Calibri" panose="020F0502020204030204" pitchFamily="34" charset="0"/>
              </a:rPr>
              <a:t> lemak dan </a:t>
            </a:r>
            <a:r>
              <a:rPr lang="en-US" sz="1800" dirty="0" err="1">
                <a:effectLst/>
                <a:latin typeface="Times New Roman" panose="02020603050405020304" pitchFamily="18" charset="0"/>
                <a:ea typeface="Calibri" panose="020F0502020204030204" pitchFamily="34" charset="0"/>
              </a:rPr>
              <a:t>jaringan</a:t>
            </a:r>
            <a:r>
              <a:rPr lang="en-US" sz="1800" dirty="0">
                <a:effectLst/>
                <a:latin typeface="Times New Roman" panose="02020603050405020304" pitchFamily="18" charset="0"/>
                <a:ea typeface="Calibri" panose="020F0502020204030204" pitchFamily="34" charset="0"/>
              </a:rPr>
              <a:t> ikat yang </a:t>
            </a:r>
            <a:r>
              <a:rPr lang="en-US" sz="1800" dirty="0" err="1">
                <a:effectLst/>
                <a:latin typeface="Times New Roman" panose="02020603050405020304" pitchFamily="18" charset="0"/>
                <a:ea typeface="Calibri" panose="020F0502020204030204" pitchFamily="34" charset="0"/>
              </a:rPr>
              <a:t>berada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diantara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kelenjar</a:t>
            </a:r>
            <a:r>
              <a:rPr lang="en-US" sz="1800" dirty="0">
                <a:effectLst/>
                <a:latin typeface="Times New Roman" panose="02020603050405020304" pitchFamily="18" charset="0"/>
                <a:ea typeface="Calibri" panose="020F0502020204030204" pitchFamily="34" charset="0"/>
              </a:rPr>
              <a:t> susu dan </a:t>
            </a:r>
            <a:r>
              <a:rPr lang="en-US" sz="1800" dirty="0" err="1">
                <a:effectLst/>
                <a:latin typeface="Times New Roman" panose="02020603050405020304" pitchFamily="18" charset="0"/>
                <a:ea typeface="Calibri" panose="020F0502020204030204" pitchFamily="34" charset="0"/>
              </a:rPr>
              <a:t>saluran</a:t>
            </a:r>
            <a:r>
              <a:rPr lang="en-US" sz="1800" dirty="0">
                <a:effectLst/>
                <a:latin typeface="Times New Roman" panose="02020603050405020304" pitchFamily="18" charset="0"/>
                <a:ea typeface="Calibri" panose="020F0502020204030204" pitchFamily="34" charset="0"/>
              </a:rPr>
              <a:t> susu, agar </a:t>
            </a:r>
            <a:r>
              <a:rPr lang="en-US" sz="1800" dirty="0" err="1">
                <a:effectLst/>
                <a:latin typeface="Times New Roman" panose="02020603050405020304" pitchFamily="18" charset="0"/>
                <a:ea typeface="Calibri" panose="020F0502020204030204" pitchFamily="34" charset="0"/>
              </a:rPr>
              <a:t>menjadi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kesatuan</a:t>
            </a:r>
            <a:r>
              <a:rPr lang="en-US" sz="1800" dirty="0">
                <a:effectLst/>
                <a:latin typeface="Times New Roman" panose="02020603050405020304" pitchFamily="18" charset="0"/>
                <a:ea typeface="Calibri" panose="020F0502020204030204" pitchFamily="34" charset="0"/>
              </a:rPr>
              <a:t>. </a:t>
            </a:r>
            <a:r>
              <a:rPr lang="de-DE" sz="1800" dirty="0">
                <a:effectLst/>
                <a:latin typeface="Times New Roman" panose="02020603050405020304" pitchFamily="18" charset="0"/>
                <a:ea typeface="Calibri" panose="020F0502020204030204" pitchFamily="34" charset="0"/>
              </a:rPr>
              <a:t>Selain ketiga unsur tersebut, terdapat ligamen yang melekat di tulang dada dan otot (musculus pectoralis mayor) yang berada di dasar payudara.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7" name="Google Shape;127;p23">
            <a:extLst>
              <a:ext uri="{FF2B5EF4-FFF2-40B4-BE49-F238E27FC236}">
                <a16:creationId xmlns:a16="http://schemas.microsoft.com/office/drawing/2014/main" id="{C006FFA1-D9FA-989F-C357-0A6BBF9C55A5}"/>
              </a:ext>
            </a:extLst>
          </p:cNvPr>
          <p:cNvPicPr preferRelativeResize="0"/>
          <p:nvPr/>
        </p:nvPicPr>
        <p:blipFill>
          <a:blip r:embed="rId3">
            <a:alphaModFix/>
          </a:blip>
          <a:stretch>
            <a:fillRect/>
          </a:stretch>
        </p:blipFill>
        <p:spPr>
          <a:xfrm>
            <a:off x="635960" y="4754589"/>
            <a:ext cx="702623" cy="777821"/>
          </a:xfrm>
          <a:prstGeom prst="rect">
            <a:avLst/>
          </a:prstGeom>
          <a:noFill/>
          <a:ln>
            <a:noFill/>
          </a:ln>
        </p:spPr>
      </p:pic>
      <p:pic>
        <p:nvPicPr>
          <p:cNvPr id="128" name="Google Shape;128;p23">
            <a:extLst>
              <a:ext uri="{FF2B5EF4-FFF2-40B4-BE49-F238E27FC236}">
                <a16:creationId xmlns:a16="http://schemas.microsoft.com/office/drawing/2014/main" id="{60FE0586-BDC5-7EC4-0D67-D04871E9DB22}"/>
              </a:ext>
            </a:extLst>
          </p:cNvPr>
          <p:cNvPicPr preferRelativeResize="0"/>
          <p:nvPr/>
        </p:nvPicPr>
        <p:blipFill>
          <a:blip r:embed="rId4">
            <a:alphaModFix/>
          </a:blip>
          <a:stretch>
            <a:fillRect/>
          </a:stretch>
        </p:blipFill>
        <p:spPr>
          <a:xfrm>
            <a:off x="-305197" y="4475674"/>
            <a:ext cx="946067" cy="961885"/>
          </a:xfrm>
          <a:prstGeom prst="rect">
            <a:avLst/>
          </a:prstGeom>
          <a:noFill/>
          <a:ln>
            <a:noFill/>
          </a:ln>
        </p:spPr>
      </p:pic>
      <p:pic>
        <p:nvPicPr>
          <p:cNvPr id="129" name="Google Shape;129;p23">
            <a:extLst>
              <a:ext uri="{FF2B5EF4-FFF2-40B4-BE49-F238E27FC236}">
                <a16:creationId xmlns:a16="http://schemas.microsoft.com/office/drawing/2014/main" id="{D94E62F2-FAC9-3ACD-E4C2-6A4AAF450045}"/>
              </a:ext>
            </a:extLst>
          </p:cNvPr>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a:extLst>
              <a:ext uri="{FF2B5EF4-FFF2-40B4-BE49-F238E27FC236}">
                <a16:creationId xmlns:a16="http://schemas.microsoft.com/office/drawing/2014/main" id="{35978C37-D029-C315-824C-254BCCC7DCC5}"/>
              </a:ext>
            </a:extLst>
          </p:cNvPr>
          <p:cNvPicPr preferRelativeResize="0"/>
          <p:nvPr/>
        </p:nvPicPr>
        <p:blipFill>
          <a:blip r:embed="rId3">
            <a:alphaModFix/>
          </a:blip>
          <a:stretch>
            <a:fillRect/>
          </a:stretch>
        </p:blipFill>
        <p:spPr>
          <a:xfrm>
            <a:off x="8665800" y="2481600"/>
            <a:ext cx="425925" cy="471525"/>
          </a:xfrm>
          <a:prstGeom prst="rect">
            <a:avLst/>
          </a:prstGeom>
          <a:noFill/>
          <a:ln>
            <a:noFill/>
          </a:ln>
        </p:spPr>
      </p:pic>
      <p:sp>
        <p:nvSpPr>
          <p:cNvPr id="4" name="Google Shape;235;p25">
            <a:extLst>
              <a:ext uri="{FF2B5EF4-FFF2-40B4-BE49-F238E27FC236}">
                <a16:creationId xmlns:a16="http://schemas.microsoft.com/office/drawing/2014/main" id="{859D80B9-B13C-E45E-8D46-78A0325C5314}"/>
              </a:ext>
            </a:extLst>
          </p:cNvPr>
          <p:cNvSpPr txBox="1">
            <a:spLocks/>
          </p:cNvSpPr>
          <p:nvPr/>
        </p:nvSpPr>
        <p:spPr>
          <a:xfrm>
            <a:off x="1049195" y="593588"/>
            <a:ext cx="7616605"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1pPr>
            <a:lvl2pPr marR="0" lvl="1"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2pPr>
            <a:lvl3pPr marR="0" lvl="2"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3pPr>
            <a:lvl4pPr marR="0" lvl="3"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4pPr>
            <a:lvl5pPr marR="0" lvl="4"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5pPr>
            <a:lvl6pPr marR="0" lvl="5"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6pPr>
            <a:lvl7pPr marR="0" lvl="6"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7pPr>
            <a:lvl8pPr marR="0" lvl="7"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8pPr>
            <a:lvl9pPr marR="0" lvl="8" algn="l" rtl="0">
              <a:lnSpc>
                <a:spcPct val="100000"/>
              </a:lnSpc>
              <a:spcBef>
                <a:spcPts val="0"/>
              </a:spcBef>
              <a:spcAft>
                <a:spcPts val="0"/>
              </a:spcAft>
              <a:buClr>
                <a:schemeClr val="dk1"/>
              </a:buClr>
              <a:buSzPts val="3100"/>
              <a:buFont typeface="Merienda One"/>
              <a:buNone/>
              <a:defRPr sz="3100" b="0" i="0" u="none" strike="noStrike" cap="none">
                <a:solidFill>
                  <a:schemeClr val="dk1"/>
                </a:solidFill>
                <a:latin typeface="Merienda One"/>
                <a:ea typeface="Merienda One"/>
                <a:cs typeface="Merienda One"/>
                <a:sym typeface="Merienda One"/>
              </a:defRPr>
            </a:lvl9pPr>
          </a:lstStyle>
          <a:p>
            <a:pPr>
              <a:lnSpc>
                <a:spcPct val="115000"/>
              </a:lnSpc>
              <a:spcAft>
                <a:spcPts val="1000"/>
              </a:spcAft>
            </a:pPr>
            <a:r>
              <a:rPr lang="en-US" sz="1800" b="1" dirty="0">
                <a:latin typeface="Times New Roman" panose="02020603050405020304" pitchFamily="18" charset="0"/>
                <a:ea typeface="Calibri" panose="020F0502020204030204" pitchFamily="34" charset="0"/>
                <a:cs typeface="Times New Roman" panose="02020603050405020304" pitchFamily="18" charset="0"/>
              </a:rPr>
              <a:t>PENGARUH ANATOMI DAN MASALAH STRUKTUR PADA KEMAMPUAN MENGHISAP</a:t>
            </a:r>
            <a:endParaRPr lang="en-ID"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E7159B7-6216-93FE-755B-3A2E5A1D9CC2}"/>
              </a:ext>
            </a:extLst>
          </p:cNvPr>
          <p:cNvPicPr>
            <a:picLocks noChangeAspect="1"/>
          </p:cNvPicPr>
          <p:nvPr/>
        </p:nvPicPr>
        <p:blipFill>
          <a:blip r:embed="rId5"/>
          <a:stretch>
            <a:fillRect/>
          </a:stretch>
        </p:blipFill>
        <p:spPr>
          <a:xfrm>
            <a:off x="5877195" y="1423688"/>
            <a:ext cx="3113755" cy="2665994"/>
          </a:xfrm>
          <a:prstGeom prst="rect">
            <a:avLst/>
          </a:prstGeom>
        </p:spPr>
      </p:pic>
    </p:spTree>
    <p:extLst>
      <p:ext uri="{BB962C8B-B14F-4D97-AF65-F5344CB8AC3E}">
        <p14:creationId xmlns:p14="http://schemas.microsoft.com/office/powerpoint/2010/main" val="772065905"/>
      </p:ext>
    </p:extLst>
  </p:cSld>
  <p:clrMapOvr>
    <a:masterClrMapping/>
  </p:clrMapOvr>
</p:sld>
</file>

<file path=ppt/theme/theme1.xml><?xml version="1.0" encoding="utf-8"?>
<a:theme xmlns:a="http://schemas.openxmlformats.org/drawingml/2006/main" name="Ancient History of China Thesis Infographics by Slidesgo">
  <a:themeElements>
    <a:clrScheme name="Simple Light">
      <a:dk1>
        <a:srgbClr val="232322"/>
      </a:dk1>
      <a:lt1>
        <a:srgbClr val="F7FAF2"/>
      </a:lt1>
      <a:dk2>
        <a:srgbClr val="99C8A7"/>
      </a:dk2>
      <a:lt2>
        <a:srgbClr val="97B2A4"/>
      </a:lt2>
      <a:accent1>
        <a:srgbClr val="7C836B"/>
      </a:accent1>
      <a:accent2>
        <a:srgbClr val="F0E5D0"/>
      </a:accent2>
      <a:accent3>
        <a:srgbClr val="9A5C47"/>
      </a:accent3>
      <a:accent4>
        <a:srgbClr val="D48C72"/>
      </a:accent4>
      <a:accent5>
        <a:srgbClr val="F19072"/>
      </a:accent5>
      <a:accent6>
        <a:srgbClr val="F8CDC1"/>
      </a:accent6>
      <a:hlink>
        <a:srgbClr val="2323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5091</Words>
  <Application>Microsoft Office PowerPoint</Application>
  <PresentationFormat>On-screen Show (16:9)</PresentationFormat>
  <Paragraphs>434</Paragraphs>
  <Slides>56</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Calibri</vt:lpstr>
      <vt:lpstr>Anaheim</vt:lpstr>
      <vt:lpstr>Arial</vt:lpstr>
      <vt:lpstr>Maven Pro</vt:lpstr>
      <vt:lpstr>Merienda One</vt:lpstr>
      <vt:lpstr>Times New Roman</vt:lpstr>
      <vt:lpstr>Jua</vt:lpstr>
      <vt:lpstr>Ancient History of China Thesis Infographics by Slidesgo</vt:lpstr>
      <vt:lpstr>ADAPTASI IBU DAN PROSES MENYUSUI</vt:lpstr>
      <vt:lpstr>MENYUSUI PADA BAYI PRATEREM TEKHNIK MENYUSUI YANG BENAR</vt:lpstr>
      <vt:lpstr>MENYUSUI PADA BAYI PRATEREM TEKHNIK MENYUSUI YANG BENAR</vt:lpstr>
      <vt:lpstr>MENYUSUI PADA BAYI PRATEREM TEKHNIK MENYUSUI YANG BENAR</vt:lpstr>
      <vt:lpstr>MENYUSUI PADA BAYI PRATEREM TEKHNIK MENYUSUI YANG BENAR</vt:lpstr>
      <vt:lpstr>PENGARUH ANATOMI DAN MASALAH STRUKTUR PADA KEMAMPUAN MENGHISAP</vt:lpstr>
      <vt:lpstr>PowerPoint Presentation</vt:lpstr>
      <vt:lpstr>PowerPoint Presentation</vt:lpstr>
      <vt:lpstr>PowerPoint Presentation</vt:lpstr>
      <vt:lpstr>MENYUSUI KEMBAR/ MULTIPLE</vt:lpstr>
      <vt:lpstr>Kesulitan Menyusui Bayi Kembar</vt:lpstr>
      <vt:lpstr>GANGGUAN PADA PAYUDARA YANG TIDAK MENYUSUI</vt:lpstr>
      <vt:lpstr>GANGGUAN PADA PAYUDARA YANG TIDAK MENYUSUI Payudara Bengkak (Engorgement) </vt:lpstr>
      <vt:lpstr>GANGGUAN PADA PAYUDARA YANG TIDAK MENYUSUI</vt:lpstr>
      <vt:lpstr>GANGGUAN PADA PAYUDARA YANG TIDAK MENYUSUI</vt:lpstr>
      <vt:lpstr>GANGGUAN PADA PAYUDARA YANG TIDAK MENYUSUI Mastitis </vt:lpstr>
      <vt:lpstr>GANGGUAN PADA PAYUDARA YANG TIDAK MENYUSUI</vt:lpstr>
      <vt:lpstr>GANGGUAN PADA PAYUDARA YANG TIDAK MENYUSUI Abses Payudara  </vt:lpstr>
      <vt:lpstr>GANGGUAN PADA PAYUDARA YANG TIDAK MENYUSUI</vt:lpstr>
      <vt:lpstr>GANGGUAN PADA PAYUDARA YANG TIDAK MENYUSUI Puting Susu Lecet (Abraded and or cracked nipple) </vt:lpstr>
      <vt:lpstr>GANGGUAN PADA PAYUDARA YANG TIDAK MENYUSUI</vt:lpstr>
      <vt:lpstr>GANGGUAN PADA PAYUDARA YANG TIDAK MENYUSUI Saluran Susu Tersumbat (Obstructed Duct) </vt:lpstr>
      <vt:lpstr>GANGGUAN PADA PAYUDARA YANG TIDAK MENYUSUI</vt:lpstr>
      <vt:lpstr>POSISI TERAPETIS PADA MENYUSUI Cradle position (tummy to tummy) </vt:lpstr>
      <vt:lpstr>POSISI TERAPETIS PADA MENYUSUI Football hold </vt:lpstr>
      <vt:lpstr>POSISI TERAPETIS PADA MENYUSUI Side-lying position </vt:lpstr>
      <vt:lpstr>Posisi Pelekatan Yang Benar</vt:lpstr>
      <vt:lpstr>Posisi Ibu Yang Umum Dalam Menyusui</vt:lpstr>
      <vt:lpstr>PowerPoint Presentation</vt:lpstr>
      <vt:lpstr>MEMBANGUN KEMAMPUAN DAN KEPERCAYAAN DIRI IBU DAN KELUARGA PADA PROSES MENYUSUI</vt:lpstr>
      <vt:lpstr>Bidan dapat memberikan dukungan dalam pemberian ASI dengan :</vt:lpstr>
      <vt:lpstr>MEMERAH DAN MENGELUARKAN ASI Pengeluaran ASI </vt:lpstr>
      <vt:lpstr>MEMERAH DAN MENGELUARKAN ASI Penyimpanan ASI</vt:lpstr>
      <vt:lpstr>MEMERAH DAN MENGELUARKAN ASI Tata Kelola ASI Perah</vt:lpstr>
      <vt:lpstr>MEMERAH DAN MENGELUARKAN ASI Tata Kelola ASI Perah</vt:lpstr>
      <vt:lpstr>MEMERAH DAN MENGELUARKAN ASI Tata Kelola ASI Perah</vt:lpstr>
      <vt:lpstr>MEMERAH DAN MENGELUARKAN ASI Tata Kelola ASI Perah</vt:lpstr>
      <vt:lpstr>MEMERAH DAN MENGELUARKAN ASI Tata Kelola ASI Perah</vt:lpstr>
      <vt:lpstr>DUKUNGAN PADA TERAPI MANUAL DAN MENYUSUI</vt:lpstr>
      <vt:lpstr>DUKUNGAN PADA TERAPI MANUAL DAN MENYUSUI</vt:lpstr>
      <vt:lpstr>PRAKTIK YANG MENGGANGGU KESUKSESAN MENYUSUI</vt:lpstr>
      <vt:lpstr>PRAKTIK YANG MENGGANGGU KESUKSESAN MENYUSUI</vt:lpstr>
      <vt:lpstr>MENYUSUI PADA IBU BEKERJA</vt:lpstr>
      <vt:lpstr>PowerPoint Presentation</vt:lpstr>
      <vt:lpstr>MENYUSUI PADA IBU BEKERJA</vt:lpstr>
      <vt:lpstr>PowerPoint Presentation</vt:lpstr>
      <vt:lpstr>MENYUSUI PADA IBU BEKERJA</vt:lpstr>
      <vt:lpstr>PowerPoint Presentation</vt:lpstr>
      <vt:lpstr>PEMBERHENTIAN MENYUSUI</vt:lpstr>
      <vt:lpstr>PEMBERHENTIAN MENYUSUI</vt:lpstr>
      <vt:lpstr>MASALAH PADA MENYUSUI</vt:lpstr>
      <vt:lpstr>MASALAH PADA MENYUSUI</vt:lpstr>
      <vt:lpstr>MENYUSUI PADA KONDISI KHUSUS</vt:lpstr>
      <vt:lpstr>SUSU PENGGANTI</vt:lpstr>
      <vt:lpstr>Selagi Memberi Pengganti ASI Tetap ‘Pancing’ ASI Agar Keluar</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revanarmanda69@gmail.com</cp:lastModifiedBy>
  <cp:revision>3</cp:revision>
  <dcterms:modified xsi:type="dcterms:W3CDTF">2024-11-29T05:25:27Z</dcterms:modified>
</cp:coreProperties>
</file>