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0"/>
  </p:notesMasterIdLst>
  <p:sldIdLst>
    <p:sldId id="256" r:id="rId2"/>
    <p:sldId id="259" r:id="rId3"/>
    <p:sldId id="296" r:id="rId4"/>
    <p:sldId id="297" r:id="rId5"/>
    <p:sldId id="295" r:id="rId6"/>
    <p:sldId id="298" r:id="rId7"/>
    <p:sldId id="299" r:id="rId8"/>
    <p:sldId id="262" r:id="rId9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11"/>
      <p:bold r:id="rId12"/>
      <p:italic r:id="rId13"/>
      <p:boldItalic r:id="rId14"/>
    </p:embeddedFont>
    <p:embeddedFont>
      <p:font typeface="PT Serif" panose="020A0603040505020204" pitchFamily="18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E4EEC15-A9DF-411B-84D9-FE5B546B08F0}">
  <a:tblStyle styleId="{4E4EEC15-A9DF-411B-84D9-FE5B546B08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6D7A6AC-8C31-4B84-A4D2-314A5D9CE931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9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>
          <a:extLst>
            <a:ext uri="{FF2B5EF4-FFF2-40B4-BE49-F238E27FC236}">
              <a16:creationId xmlns:a16="http://schemas.microsoft.com/office/drawing/2014/main" id="{8C093732-ACFF-FE34-3E6F-2C5C3B786D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5f391192_029:notes">
            <a:extLst>
              <a:ext uri="{FF2B5EF4-FFF2-40B4-BE49-F238E27FC236}">
                <a16:creationId xmlns:a16="http://schemas.microsoft.com/office/drawing/2014/main" id="{D808DC20-9DF4-DE05-8A7E-7A4B1DDDD3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5f391192_029:notes">
            <a:extLst>
              <a:ext uri="{FF2B5EF4-FFF2-40B4-BE49-F238E27FC236}">
                <a16:creationId xmlns:a16="http://schemas.microsoft.com/office/drawing/2014/main" id="{C7F609CB-D661-1E03-E989-F0B8D631F49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0249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0000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34275" y="1839413"/>
            <a:ext cx="78888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 rot="10800000">
            <a:off x="2588100" y="3488719"/>
            <a:ext cx="39678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oval" w="med" len="med"/>
            <a:tailEnd type="oval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ctrTitle"/>
          </p:nvPr>
        </p:nvSpPr>
        <p:spPr>
          <a:xfrm>
            <a:off x="2600500" y="2040544"/>
            <a:ext cx="5857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2600400" y="3182963"/>
            <a:ext cx="58578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i="1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i="1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i="1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i="1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i="1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i="1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i="1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i="1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 i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cxnSp>
        <p:nvCxnSpPr>
          <p:cNvPr id="15" name="Google Shape;15;p3"/>
          <p:cNvCxnSpPr/>
          <p:nvPr/>
        </p:nvCxnSpPr>
        <p:spPr>
          <a:xfrm rot="10800000">
            <a:off x="-15990" y="2933511"/>
            <a:ext cx="2476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2318100" y="113175"/>
            <a:ext cx="45078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617100" y="1269863"/>
            <a:ext cx="7909800" cy="321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○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□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□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cxnSp>
        <p:nvCxnSpPr>
          <p:cNvPr id="24" name="Google Shape;24;p5"/>
          <p:cNvCxnSpPr/>
          <p:nvPr/>
        </p:nvCxnSpPr>
        <p:spPr>
          <a:xfrm rot="10800000">
            <a:off x="-23700" y="541800"/>
            <a:ext cx="2341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25" name="Google Shape;25;p5"/>
          <p:cNvCxnSpPr/>
          <p:nvPr/>
        </p:nvCxnSpPr>
        <p:spPr>
          <a:xfrm>
            <a:off x="6825900" y="541800"/>
            <a:ext cx="2331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30350" y="206000"/>
            <a:ext cx="4283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17100" y="1269863"/>
            <a:ext cx="7909800" cy="3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PT Serif"/>
              <a:buChar char="○"/>
              <a:defRPr sz="24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lvl="1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PT Serif"/>
              <a:buChar char="□"/>
              <a:defRPr sz="24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lvl="2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PT Serif"/>
              <a:buChar char="○"/>
              <a:defRPr sz="24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lvl="3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erif"/>
              <a:buChar char="□"/>
              <a:defRPr sz="24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lvl="4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erif"/>
              <a:buChar char="○"/>
              <a:defRPr sz="24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lvl="5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erif"/>
              <a:buChar char="■"/>
              <a:defRPr sz="24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lvl="6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erif"/>
              <a:buChar char="●"/>
              <a:defRPr sz="24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lvl="7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erif"/>
              <a:buChar char="○"/>
              <a:defRPr sz="24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lvl="8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erif"/>
              <a:buChar char="■"/>
              <a:defRPr sz="24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300">
                <a:solidFill>
                  <a:schemeClr val="accent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lvl="1" algn="ctr">
              <a:buNone/>
              <a:defRPr sz="1300">
                <a:solidFill>
                  <a:schemeClr val="accent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lvl="2" algn="ctr">
              <a:buNone/>
              <a:defRPr sz="1300">
                <a:solidFill>
                  <a:schemeClr val="accent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lvl="3" algn="ctr">
              <a:buNone/>
              <a:defRPr sz="1300">
                <a:solidFill>
                  <a:schemeClr val="accent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lvl="4" algn="ctr">
              <a:buNone/>
              <a:defRPr sz="1300">
                <a:solidFill>
                  <a:schemeClr val="accent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lvl="5" algn="ctr">
              <a:buNone/>
              <a:defRPr sz="1300">
                <a:solidFill>
                  <a:schemeClr val="accent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lvl="6" algn="ctr">
              <a:buNone/>
              <a:defRPr sz="1300">
                <a:solidFill>
                  <a:schemeClr val="accent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lvl="7" algn="ctr">
              <a:buNone/>
              <a:defRPr sz="1300">
                <a:solidFill>
                  <a:schemeClr val="accent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lvl="8" algn="ctr">
              <a:buNone/>
              <a:defRPr sz="1300">
                <a:solidFill>
                  <a:schemeClr val="accent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ctrTitle"/>
          </p:nvPr>
        </p:nvSpPr>
        <p:spPr>
          <a:xfrm>
            <a:off x="634275" y="1839413"/>
            <a:ext cx="78888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PEMERIKSAAN POSTNATAL, ASKEB ABNORMAL PADA MASA NIFAS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>
            <a:spLocks noGrp="1"/>
          </p:cNvSpPr>
          <p:nvPr>
            <p:ph type="ctrTitle"/>
          </p:nvPr>
        </p:nvSpPr>
        <p:spPr>
          <a:xfrm>
            <a:off x="2600500" y="2040544"/>
            <a:ext cx="5857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just"/>
            <a:r>
              <a:rPr lang="en-ID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Pemeriksaan</a:t>
            </a:r>
            <a:r>
              <a:rPr lang="en-ID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Postnatal </a:t>
            </a:r>
            <a:r>
              <a:rPr lang="en-ID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Minggu</a:t>
            </a:r>
            <a:r>
              <a:rPr lang="en-ID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</a:t>
            </a:r>
            <a:endParaRPr lang="en-ID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3A358C-0192-81E3-6C0C-416C5B533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8100" y="-109728"/>
            <a:ext cx="4507800" cy="857400"/>
          </a:xfrm>
        </p:spPr>
        <p:txBody>
          <a:bodyPr/>
          <a:lstStyle/>
          <a:p>
            <a:r>
              <a:rPr lang="en-US" sz="2800" dirty="0"/>
              <a:t>MINGGU I</a:t>
            </a:r>
            <a:endParaRPr lang="en-ID" sz="2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9FCA0C-A71B-6A58-CD76-F3200BA64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016" y="598050"/>
            <a:ext cx="9015984" cy="4545450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Pemberian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ASI: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bidan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mendorong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pasien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memberikan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ASI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ekslusif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menyatukan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mulut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bayi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putting susu,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mengubah-ubah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posisi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mengetahui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memeras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ASI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tangan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seperlunya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metode-metode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mencegah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nyeri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putting dan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perawatan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putting.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Perdarahan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bidan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mengkaji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warna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banyaknya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jumlah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semestinya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adakah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tanda-tanda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perdarahan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berlebihan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nadi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cepat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suhu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naik. Uterus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keras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TFU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menaik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Kaji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pasien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apakah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bisa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memasase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uterus dan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ajari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memasase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uterus agar uterus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bisa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mengeras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Periksa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pembalut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memastikan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darah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berlebihan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Involusi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uterus: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bidan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mengkaji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involusi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uterus dan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penjelasan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pasien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mengenai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involusi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uterus.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Pembahasan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tentang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kelahiran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kaji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perasaan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ibu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apakah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pernyataan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tentang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proses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Bidan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mendorong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ibu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memperkuat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ikatan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batin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antara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ibu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bayi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keluarga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pentingnya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sentuhan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fisik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komunikasi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rangsangan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Bidan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memberikan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penyuluhan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mengenai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tanda-tanda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bahaya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ibu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maupun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bayi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rencana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menghadapi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keadaan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darurat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6191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CDB35-C01E-4675-C543-A408B1267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Asuhan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Diberikan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Pada Ibu Nifas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Saat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Minggu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 </a:t>
            </a:r>
            <a:endParaRPr lang="en-ID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BED7B-E58D-615F-1B00-D59BAA37F5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Memastikan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involusi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uterus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berjalan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normal : uterus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berkontraksi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fundus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dibawah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umbilicus,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perdarahan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abnormal, dan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bau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Menilai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adanya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tanda-tanda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demam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infeksi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perdarahan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abnormal.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Memastikan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ibu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mendapatkan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cukup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makanan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cairan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istirahat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Memastikan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ibu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menyusui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memperhatikan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tanda-tanda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penyulit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Memberikan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konseling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ibu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mengenai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perawatan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bayi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sehari-hari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C99044-0841-12BC-03E9-BE0E264F95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97079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>
          <a:extLst>
            <a:ext uri="{FF2B5EF4-FFF2-40B4-BE49-F238E27FC236}">
              <a16:creationId xmlns:a16="http://schemas.microsoft.com/office/drawing/2014/main" id="{B4A2C983-3D00-9D21-78EC-8642478110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>
            <a:extLst>
              <a:ext uri="{FF2B5EF4-FFF2-40B4-BE49-F238E27FC236}">
                <a16:creationId xmlns:a16="http://schemas.microsoft.com/office/drawing/2014/main" id="{E2C9F4AE-012D-CCB0-B6B4-14316F869C2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600500" y="2040544"/>
            <a:ext cx="5857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just"/>
            <a:r>
              <a:rPr lang="en-ID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Pemeriksaan</a:t>
            </a:r>
            <a:r>
              <a:rPr lang="en-ID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Postnatal </a:t>
            </a:r>
            <a:r>
              <a:rPr lang="en-ID" sz="2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Minggu</a:t>
            </a:r>
            <a:r>
              <a:rPr lang="en-ID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II</a:t>
            </a:r>
            <a:endParaRPr lang="en-ID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076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2B462E-3FC9-2F4A-BEEC-7A4116F73D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6E74ED-194B-D7F6-7747-21541AEE3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8100" y="-109728"/>
            <a:ext cx="4507800" cy="857400"/>
          </a:xfrm>
        </p:spPr>
        <p:txBody>
          <a:bodyPr/>
          <a:lstStyle/>
          <a:p>
            <a:r>
              <a:rPr lang="en-US" sz="2800" dirty="0"/>
              <a:t>MINGGU II</a:t>
            </a:r>
            <a:endParaRPr lang="en-ID" sz="2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3B5554-032B-6A41-C3AD-17B3DBC9D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016" y="598050"/>
            <a:ext cx="9015984" cy="4545450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Diet :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bidan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memberikan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informasi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mengenai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makanan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seimbang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banyak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mengandung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protein,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makanan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berserat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air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sebanyak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8-10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gelas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hari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mencegah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komplikasi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Kebutuhan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jumlah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kalori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lebih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besar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hari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mendukung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laktasi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kebutuhan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makanan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mengandung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zat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besi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suplemen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folat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serta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vitamin A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jika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diindikasikan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Kebersihan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perawatan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diri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sendiri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bidan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menganjurkan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pasien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menjaga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kebersihan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diri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terutama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puting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susu dan perineum.</a:t>
            </a:r>
            <a:endParaRPr lang="en-ID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Senam :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bidan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mengajarkan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senam Kegel,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serta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senam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perut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ringan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tergantung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kondisi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ibu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tingkat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diastasis.</a:t>
            </a:r>
            <a:endParaRPr lang="en-ID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Kebutuhan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istirahat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bidan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menganjurkan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cukup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tidur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ketika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bayi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sedang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tidur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meminta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bantuan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anggota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keluarga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mengurusi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pekerjaan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tangga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Bidan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mengkaji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adanya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tanda-tanda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post-partum blues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ID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Keluarga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berencana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pembicara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awal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tentang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kembalinya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masa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subur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melanjutkan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hubungan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seksual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setelah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selesai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masa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nifas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kebutuhan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pengendalian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kehamilan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Tanda-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tanda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bahaya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bidan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memberitahu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kapan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bagaimana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menghubungi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bidan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jika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tanda-tanda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bahaya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misalnya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ibu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riwayat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preeklamsia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risiko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eklamsia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memerlukan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penekanan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tanda-tanda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bahaya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preeklamsia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eklamsia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Perjanjian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pertemuan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berikutnya</a:t>
            </a:r>
            <a:r>
              <a:rPr lang="en-ID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2196055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9B3983-A031-0FDD-013B-E09660DF18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FEEAD-4CE7-E550-34B4-782B3B30E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Asuhan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Diberikan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Pada Ibu Nifas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Saat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Minggu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II</a:t>
            </a:r>
            <a:endParaRPr lang="en-ID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1A414-64F5-3DCF-00D4-D6FA7B311B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Memastikan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involusi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uterus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berjalan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normal: uterus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berkontraksi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fundus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dibawah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umbilicus,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perdarahan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abnormal, dan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bau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Menilai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adanya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tanda-tanda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demam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infeksi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perdarahan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abnormal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Memastikan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ibu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mendapatkan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cukup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makanan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cairan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istirahat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Memastikan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ibu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menyusui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memperhatikan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tanda-tanda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penyulit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Memberikan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konseling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ibu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mengenai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perawatan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bayi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sehari-hari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B5CBE-BB73-BEE2-FC1B-B5947B7F43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13862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>
            <a:spLocks noGrp="1"/>
          </p:cNvSpPr>
          <p:nvPr>
            <p:ph type="ctrTitle"/>
          </p:nvPr>
        </p:nvSpPr>
        <p:spPr>
          <a:xfrm>
            <a:off x="2594050" y="2449744"/>
            <a:ext cx="5864100" cy="88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TERIMA KASIH</a:t>
            </a:r>
            <a:endParaRPr sz="4800" dirty="0"/>
          </a:p>
        </p:txBody>
      </p:sp>
      <p:sp>
        <p:nvSpPr>
          <p:cNvPr id="102" name="Google Shape;102;p17"/>
          <p:cNvSpPr/>
          <p:nvPr/>
        </p:nvSpPr>
        <p:spPr>
          <a:xfrm>
            <a:off x="2594200" y="757475"/>
            <a:ext cx="1519200" cy="147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3" name="Google Shape;103;p17"/>
          <p:cNvGrpSpPr/>
          <p:nvPr/>
        </p:nvGrpSpPr>
        <p:grpSpPr>
          <a:xfrm>
            <a:off x="2909454" y="1111064"/>
            <a:ext cx="888022" cy="770150"/>
            <a:chOff x="3927500" y="301425"/>
            <a:chExt cx="461550" cy="411625"/>
          </a:xfrm>
        </p:grpSpPr>
        <p:sp>
          <p:nvSpPr>
            <p:cNvPr id="104" name="Google Shape;104;p17"/>
            <p:cNvSpPr/>
            <p:nvPr/>
          </p:nvSpPr>
          <p:spPr>
            <a:xfrm>
              <a:off x="4080925" y="302050"/>
              <a:ext cx="154075" cy="411000"/>
            </a:xfrm>
            <a:custGeom>
              <a:avLst/>
              <a:gdLst/>
              <a:ahLst/>
              <a:cxnLst/>
              <a:rect l="l" t="t" r="r" b="b"/>
              <a:pathLst>
                <a:path w="6163" h="16440" fill="none" extrusionOk="0">
                  <a:moveTo>
                    <a:pt x="6162" y="3118"/>
                  </a:moveTo>
                  <a:lnTo>
                    <a:pt x="0" y="0"/>
                  </a:lnTo>
                  <a:lnTo>
                    <a:pt x="0" y="13322"/>
                  </a:lnTo>
                  <a:lnTo>
                    <a:pt x="6162" y="16440"/>
                  </a:lnTo>
                  <a:lnTo>
                    <a:pt x="6162" y="3118"/>
                  </a:lnTo>
                  <a:close/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7"/>
            <p:cNvSpPr/>
            <p:nvPr/>
          </p:nvSpPr>
          <p:spPr>
            <a:xfrm>
              <a:off x="3927500" y="301425"/>
              <a:ext cx="153450" cy="406150"/>
            </a:xfrm>
            <a:custGeom>
              <a:avLst/>
              <a:gdLst/>
              <a:ahLst/>
              <a:cxnLst/>
              <a:rect l="l" t="t" r="r" b="b"/>
              <a:pathLst>
                <a:path w="6138" h="16246" fill="none" extrusionOk="0">
                  <a:moveTo>
                    <a:pt x="6137" y="1"/>
                  </a:moveTo>
                  <a:lnTo>
                    <a:pt x="536" y="2850"/>
                  </a:lnTo>
                  <a:lnTo>
                    <a:pt x="536" y="2850"/>
                  </a:lnTo>
                  <a:lnTo>
                    <a:pt x="414" y="2899"/>
                  </a:lnTo>
                  <a:lnTo>
                    <a:pt x="317" y="2997"/>
                  </a:lnTo>
                  <a:lnTo>
                    <a:pt x="219" y="3094"/>
                  </a:lnTo>
                  <a:lnTo>
                    <a:pt x="146" y="3216"/>
                  </a:lnTo>
                  <a:lnTo>
                    <a:pt x="73" y="3313"/>
                  </a:lnTo>
                  <a:lnTo>
                    <a:pt x="24" y="3435"/>
                  </a:lnTo>
                  <a:lnTo>
                    <a:pt x="0" y="3557"/>
                  </a:lnTo>
                  <a:lnTo>
                    <a:pt x="0" y="3679"/>
                  </a:lnTo>
                  <a:lnTo>
                    <a:pt x="0" y="15880"/>
                  </a:lnTo>
                  <a:lnTo>
                    <a:pt x="0" y="15880"/>
                  </a:lnTo>
                  <a:lnTo>
                    <a:pt x="0" y="16002"/>
                  </a:lnTo>
                  <a:lnTo>
                    <a:pt x="49" y="16075"/>
                  </a:lnTo>
                  <a:lnTo>
                    <a:pt x="97" y="16148"/>
                  </a:lnTo>
                  <a:lnTo>
                    <a:pt x="170" y="16197"/>
                  </a:lnTo>
                  <a:lnTo>
                    <a:pt x="244" y="16221"/>
                  </a:lnTo>
                  <a:lnTo>
                    <a:pt x="341" y="16246"/>
                  </a:lnTo>
                  <a:lnTo>
                    <a:pt x="463" y="16221"/>
                  </a:lnTo>
                  <a:lnTo>
                    <a:pt x="560" y="16173"/>
                  </a:lnTo>
                  <a:lnTo>
                    <a:pt x="6137" y="13323"/>
                  </a:lnTo>
                  <a:lnTo>
                    <a:pt x="6137" y="1"/>
                  </a:lnTo>
                  <a:close/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7"/>
            <p:cNvSpPr/>
            <p:nvPr/>
          </p:nvSpPr>
          <p:spPr>
            <a:xfrm>
              <a:off x="4234975" y="306925"/>
              <a:ext cx="154075" cy="405525"/>
            </a:xfrm>
            <a:custGeom>
              <a:avLst/>
              <a:gdLst/>
              <a:ahLst/>
              <a:cxnLst/>
              <a:rect l="l" t="t" r="r" b="b"/>
              <a:pathLst>
                <a:path w="6163" h="16221" fill="none" extrusionOk="0">
                  <a:moveTo>
                    <a:pt x="5578" y="49"/>
                  </a:moveTo>
                  <a:lnTo>
                    <a:pt x="0" y="2898"/>
                  </a:lnTo>
                  <a:lnTo>
                    <a:pt x="0" y="16221"/>
                  </a:lnTo>
                  <a:lnTo>
                    <a:pt x="5626" y="13371"/>
                  </a:lnTo>
                  <a:lnTo>
                    <a:pt x="5626" y="13371"/>
                  </a:lnTo>
                  <a:lnTo>
                    <a:pt x="5724" y="13322"/>
                  </a:lnTo>
                  <a:lnTo>
                    <a:pt x="5845" y="13225"/>
                  </a:lnTo>
                  <a:lnTo>
                    <a:pt x="5918" y="13127"/>
                  </a:lnTo>
                  <a:lnTo>
                    <a:pt x="6016" y="13030"/>
                  </a:lnTo>
                  <a:lnTo>
                    <a:pt x="6065" y="12908"/>
                  </a:lnTo>
                  <a:lnTo>
                    <a:pt x="6113" y="12786"/>
                  </a:lnTo>
                  <a:lnTo>
                    <a:pt x="6138" y="12665"/>
                  </a:lnTo>
                  <a:lnTo>
                    <a:pt x="6162" y="12543"/>
                  </a:lnTo>
                  <a:lnTo>
                    <a:pt x="6162" y="341"/>
                  </a:lnTo>
                  <a:lnTo>
                    <a:pt x="6162" y="341"/>
                  </a:lnTo>
                  <a:lnTo>
                    <a:pt x="6138" y="219"/>
                  </a:lnTo>
                  <a:lnTo>
                    <a:pt x="6113" y="146"/>
                  </a:lnTo>
                  <a:lnTo>
                    <a:pt x="6065" y="73"/>
                  </a:lnTo>
                  <a:lnTo>
                    <a:pt x="5992" y="24"/>
                  </a:lnTo>
                  <a:lnTo>
                    <a:pt x="5894" y="0"/>
                  </a:lnTo>
                  <a:lnTo>
                    <a:pt x="5797" y="0"/>
                  </a:lnTo>
                  <a:lnTo>
                    <a:pt x="5699" y="0"/>
                  </a:lnTo>
                  <a:lnTo>
                    <a:pt x="5578" y="49"/>
                  </a:lnTo>
                  <a:lnTo>
                    <a:pt x="5578" y="49"/>
                  </a:lnTo>
                  <a:close/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7"/>
            <p:cNvSpPr/>
            <p:nvPr/>
          </p:nvSpPr>
          <p:spPr>
            <a:xfrm>
              <a:off x="4295850" y="442075"/>
              <a:ext cx="46300" cy="26225"/>
            </a:xfrm>
            <a:custGeom>
              <a:avLst/>
              <a:gdLst/>
              <a:ahLst/>
              <a:cxnLst/>
              <a:rect l="l" t="t" r="r" b="b"/>
              <a:pathLst>
                <a:path w="1852" h="1049" fill="none" extrusionOk="0">
                  <a:moveTo>
                    <a:pt x="1" y="1"/>
                  </a:moveTo>
                  <a:lnTo>
                    <a:pt x="1852" y="1048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7"/>
            <p:cNvSpPr/>
            <p:nvPr/>
          </p:nvSpPr>
          <p:spPr>
            <a:xfrm>
              <a:off x="4296475" y="415900"/>
              <a:ext cx="45075" cy="78575"/>
            </a:xfrm>
            <a:custGeom>
              <a:avLst/>
              <a:gdLst/>
              <a:ahLst/>
              <a:cxnLst/>
              <a:rect l="l" t="t" r="r" b="b"/>
              <a:pathLst>
                <a:path w="1803" h="3143" fill="none" extrusionOk="0">
                  <a:moveTo>
                    <a:pt x="1802" y="1"/>
                  </a:moveTo>
                  <a:lnTo>
                    <a:pt x="0" y="3142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3968275" y="590050"/>
              <a:ext cx="25" cy="6100"/>
            </a:xfrm>
            <a:custGeom>
              <a:avLst/>
              <a:gdLst/>
              <a:ahLst/>
              <a:cxnLst/>
              <a:rect l="l" t="t" r="r" b="b"/>
              <a:pathLst>
                <a:path w="1" h="244" fill="none" extrusionOk="0">
                  <a:moveTo>
                    <a:pt x="1" y="244"/>
                  </a:moveTo>
                  <a:lnTo>
                    <a:pt x="1" y="244"/>
                  </a:ln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7"/>
            <p:cNvSpPr/>
            <p:nvPr/>
          </p:nvSpPr>
          <p:spPr>
            <a:xfrm>
              <a:off x="3970725" y="558375"/>
              <a:ext cx="1850" cy="12200"/>
            </a:xfrm>
            <a:custGeom>
              <a:avLst/>
              <a:gdLst/>
              <a:ahLst/>
              <a:cxnLst/>
              <a:rect l="l" t="t" r="r" b="b"/>
              <a:pathLst>
                <a:path w="74" h="488" fill="none" extrusionOk="0">
                  <a:moveTo>
                    <a:pt x="0" y="488"/>
                  </a:moveTo>
                  <a:lnTo>
                    <a:pt x="73" y="1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7"/>
            <p:cNvSpPr/>
            <p:nvPr/>
          </p:nvSpPr>
          <p:spPr>
            <a:xfrm>
              <a:off x="3976200" y="527325"/>
              <a:ext cx="3675" cy="12200"/>
            </a:xfrm>
            <a:custGeom>
              <a:avLst/>
              <a:gdLst/>
              <a:ahLst/>
              <a:cxnLst/>
              <a:rect l="l" t="t" r="r" b="b"/>
              <a:pathLst>
                <a:path w="147" h="488" fill="none" extrusionOk="0">
                  <a:moveTo>
                    <a:pt x="0" y="488"/>
                  </a:moveTo>
                  <a:lnTo>
                    <a:pt x="98" y="147"/>
                  </a:lnTo>
                  <a:lnTo>
                    <a:pt x="147" y="1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7"/>
            <p:cNvSpPr/>
            <p:nvPr/>
          </p:nvSpPr>
          <p:spPr>
            <a:xfrm>
              <a:off x="3985950" y="498100"/>
              <a:ext cx="4875" cy="10975"/>
            </a:xfrm>
            <a:custGeom>
              <a:avLst/>
              <a:gdLst/>
              <a:ahLst/>
              <a:cxnLst/>
              <a:rect l="l" t="t" r="r" b="b"/>
              <a:pathLst>
                <a:path w="195" h="439" fill="none" extrusionOk="0">
                  <a:moveTo>
                    <a:pt x="0" y="439"/>
                  </a:moveTo>
                  <a:lnTo>
                    <a:pt x="195" y="25"/>
                  </a:lnTo>
                  <a:lnTo>
                    <a:pt x="195" y="1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7"/>
            <p:cNvSpPr/>
            <p:nvPr/>
          </p:nvSpPr>
          <p:spPr>
            <a:xfrm>
              <a:off x="4000550" y="471300"/>
              <a:ext cx="7325" cy="9775"/>
            </a:xfrm>
            <a:custGeom>
              <a:avLst/>
              <a:gdLst/>
              <a:ahLst/>
              <a:cxnLst/>
              <a:rect l="l" t="t" r="r" b="b"/>
              <a:pathLst>
                <a:path w="293" h="391" fill="none" extrusionOk="0">
                  <a:moveTo>
                    <a:pt x="1" y="391"/>
                  </a:moveTo>
                  <a:lnTo>
                    <a:pt x="74" y="269"/>
                  </a:lnTo>
                  <a:lnTo>
                    <a:pt x="293" y="1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7"/>
            <p:cNvSpPr/>
            <p:nvPr/>
          </p:nvSpPr>
          <p:spPr>
            <a:xfrm>
              <a:off x="4021250" y="450600"/>
              <a:ext cx="10375" cy="6725"/>
            </a:xfrm>
            <a:custGeom>
              <a:avLst/>
              <a:gdLst/>
              <a:ahLst/>
              <a:cxnLst/>
              <a:rect l="l" t="t" r="r" b="b"/>
              <a:pathLst>
                <a:path w="415" h="269" fill="none" extrusionOk="0">
                  <a:moveTo>
                    <a:pt x="1" y="269"/>
                  </a:moveTo>
                  <a:lnTo>
                    <a:pt x="25" y="244"/>
                  </a:lnTo>
                  <a:lnTo>
                    <a:pt x="220" y="123"/>
                  </a:lnTo>
                  <a:lnTo>
                    <a:pt x="415" y="1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7"/>
            <p:cNvSpPr/>
            <p:nvPr/>
          </p:nvSpPr>
          <p:spPr>
            <a:xfrm>
              <a:off x="4049250" y="440250"/>
              <a:ext cx="11600" cy="2475"/>
            </a:xfrm>
            <a:custGeom>
              <a:avLst/>
              <a:gdLst/>
              <a:ahLst/>
              <a:cxnLst/>
              <a:rect l="l" t="t" r="r" b="b"/>
              <a:pathLst>
                <a:path w="464" h="99" fill="none" extrusionOk="0">
                  <a:moveTo>
                    <a:pt x="1" y="98"/>
                  </a:moveTo>
                  <a:lnTo>
                    <a:pt x="220" y="50"/>
                  </a:lnTo>
                  <a:lnTo>
                    <a:pt x="464" y="1"/>
                  </a:lnTo>
                  <a:lnTo>
                    <a:pt x="464" y="1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7"/>
            <p:cNvSpPr/>
            <p:nvPr/>
          </p:nvSpPr>
          <p:spPr>
            <a:xfrm>
              <a:off x="4080325" y="439650"/>
              <a:ext cx="12200" cy="1850"/>
            </a:xfrm>
            <a:custGeom>
              <a:avLst/>
              <a:gdLst/>
              <a:ahLst/>
              <a:cxnLst/>
              <a:rect l="l" t="t" r="r" b="b"/>
              <a:pathLst>
                <a:path w="488" h="74" fill="none" extrusionOk="0">
                  <a:moveTo>
                    <a:pt x="0" y="0"/>
                  </a:moveTo>
                  <a:lnTo>
                    <a:pt x="146" y="0"/>
                  </a:lnTo>
                  <a:lnTo>
                    <a:pt x="463" y="74"/>
                  </a:lnTo>
                  <a:lnTo>
                    <a:pt x="487" y="74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7"/>
            <p:cNvSpPr/>
            <p:nvPr/>
          </p:nvSpPr>
          <p:spPr>
            <a:xfrm>
              <a:off x="4110150" y="450000"/>
              <a:ext cx="9150" cy="7950"/>
            </a:xfrm>
            <a:custGeom>
              <a:avLst/>
              <a:gdLst/>
              <a:ahLst/>
              <a:cxnLst/>
              <a:rect l="l" t="t" r="r" b="b"/>
              <a:pathLst>
                <a:path w="366" h="318" fill="none" extrusionOk="0">
                  <a:moveTo>
                    <a:pt x="0" y="1"/>
                  </a:moveTo>
                  <a:lnTo>
                    <a:pt x="98" y="74"/>
                  </a:lnTo>
                  <a:lnTo>
                    <a:pt x="317" y="268"/>
                  </a:lnTo>
                  <a:lnTo>
                    <a:pt x="366" y="317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7"/>
            <p:cNvSpPr/>
            <p:nvPr/>
          </p:nvSpPr>
          <p:spPr>
            <a:xfrm>
              <a:off x="4130250" y="473750"/>
              <a:ext cx="4900" cy="10975"/>
            </a:xfrm>
            <a:custGeom>
              <a:avLst/>
              <a:gdLst/>
              <a:ahLst/>
              <a:cxnLst/>
              <a:rect l="l" t="t" r="r" b="b"/>
              <a:pathLst>
                <a:path w="196" h="439" fill="none" extrusionOk="0">
                  <a:moveTo>
                    <a:pt x="0" y="0"/>
                  </a:moveTo>
                  <a:lnTo>
                    <a:pt x="25" y="73"/>
                  </a:lnTo>
                  <a:lnTo>
                    <a:pt x="171" y="366"/>
                  </a:lnTo>
                  <a:lnTo>
                    <a:pt x="195" y="439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7"/>
            <p:cNvSpPr/>
            <p:nvPr/>
          </p:nvSpPr>
          <p:spPr>
            <a:xfrm>
              <a:off x="4141800" y="502975"/>
              <a:ext cx="3700" cy="11600"/>
            </a:xfrm>
            <a:custGeom>
              <a:avLst/>
              <a:gdLst/>
              <a:ahLst/>
              <a:cxnLst/>
              <a:rect l="l" t="t" r="r" b="b"/>
              <a:pathLst>
                <a:path w="148" h="464" fill="none" extrusionOk="0">
                  <a:moveTo>
                    <a:pt x="1" y="0"/>
                  </a:moveTo>
                  <a:lnTo>
                    <a:pt x="147" y="463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7"/>
            <p:cNvSpPr/>
            <p:nvPr/>
          </p:nvSpPr>
          <p:spPr>
            <a:xfrm>
              <a:off x="4150950" y="533425"/>
              <a:ext cx="3675" cy="11575"/>
            </a:xfrm>
            <a:custGeom>
              <a:avLst/>
              <a:gdLst/>
              <a:ahLst/>
              <a:cxnLst/>
              <a:rect l="l" t="t" r="r" b="b"/>
              <a:pathLst>
                <a:path w="147" h="463" fill="none" extrusionOk="0">
                  <a:moveTo>
                    <a:pt x="0" y="0"/>
                  </a:moveTo>
                  <a:lnTo>
                    <a:pt x="146" y="463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7"/>
            <p:cNvSpPr/>
            <p:nvPr/>
          </p:nvSpPr>
          <p:spPr>
            <a:xfrm>
              <a:off x="4160675" y="563850"/>
              <a:ext cx="4900" cy="11000"/>
            </a:xfrm>
            <a:custGeom>
              <a:avLst/>
              <a:gdLst/>
              <a:ahLst/>
              <a:cxnLst/>
              <a:rect l="l" t="t" r="r" b="b"/>
              <a:pathLst>
                <a:path w="196" h="440" fill="none" extrusionOk="0">
                  <a:moveTo>
                    <a:pt x="1" y="1"/>
                  </a:moveTo>
                  <a:lnTo>
                    <a:pt x="50" y="123"/>
                  </a:lnTo>
                  <a:lnTo>
                    <a:pt x="196" y="415"/>
                  </a:lnTo>
                  <a:lnTo>
                    <a:pt x="196" y="439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7"/>
            <p:cNvSpPr/>
            <p:nvPr/>
          </p:nvSpPr>
          <p:spPr>
            <a:xfrm>
              <a:off x="4175300" y="591875"/>
              <a:ext cx="7325" cy="9150"/>
            </a:xfrm>
            <a:custGeom>
              <a:avLst/>
              <a:gdLst/>
              <a:ahLst/>
              <a:cxnLst/>
              <a:rect l="l" t="t" r="r" b="b"/>
              <a:pathLst>
                <a:path w="293" h="366" fill="none" extrusionOk="0">
                  <a:moveTo>
                    <a:pt x="0" y="0"/>
                  </a:moveTo>
                  <a:lnTo>
                    <a:pt x="98" y="146"/>
                  </a:lnTo>
                  <a:lnTo>
                    <a:pt x="293" y="366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7"/>
            <p:cNvSpPr/>
            <p:nvPr/>
          </p:nvSpPr>
          <p:spPr>
            <a:xfrm>
              <a:off x="4198425" y="613175"/>
              <a:ext cx="11000" cy="4900"/>
            </a:xfrm>
            <a:custGeom>
              <a:avLst/>
              <a:gdLst/>
              <a:ahLst/>
              <a:cxnLst/>
              <a:rect l="l" t="t" r="r" b="b"/>
              <a:pathLst>
                <a:path w="440" h="196" fill="none" extrusionOk="0">
                  <a:moveTo>
                    <a:pt x="1" y="1"/>
                  </a:moveTo>
                  <a:lnTo>
                    <a:pt x="171" y="98"/>
                  </a:lnTo>
                  <a:lnTo>
                    <a:pt x="439" y="195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7"/>
            <p:cNvSpPr/>
            <p:nvPr/>
          </p:nvSpPr>
          <p:spPr>
            <a:xfrm>
              <a:off x="4228275" y="621100"/>
              <a:ext cx="12200" cy="625"/>
            </a:xfrm>
            <a:custGeom>
              <a:avLst/>
              <a:gdLst/>
              <a:ahLst/>
              <a:cxnLst/>
              <a:rect l="l" t="t" r="r" b="b"/>
              <a:pathLst>
                <a:path w="488" h="25" fill="none" extrusionOk="0">
                  <a:moveTo>
                    <a:pt x="0" y="0"/>
                  </a:moveTo>
                  <a:lnTo>
                    <a:pt x="49" y="25"/>
                  </a:lnTo>
                  <a:lnTo>
                    <a:pt x="487" y="0"/>
                  </a:lnTo>
                  <a:lnTo>
                    <a:pt x="487" y="0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7"/>
            <p:cNvSpPr/>
            <p:nvPr/>
          </p:nvSpPr>
          <p:spPr>
            <a:xfrm>
              <a:off x="4259925" y="616225"/>
              <a:ext cx="11600" cy="3075"/>
            </a:xfrm>
            <a:custGeom>
              <a:avLst/>
              <a:gdLst/>
              <a:ahLst/>
              <a:cxnLst/>
              <a:rect l="l" t="t" r="r" b="b"/>
              <a:pathLst>
                <a:path w="464" h="123" fill="none" extrusionOk="0">
                  <a:moveTo>
                    <a:pt x="1" y="122"/>
                  </a:moveTo>
                  <a:lnTo>
                    <a:pt x="196" y="73"/>
                  </a:lnTo>
                  <a:lnTo>
                    <a:pt x="464" y="0"/>
                  </a:lnTo>
                  <a:lnTo>
                    <a:pt x="464" y="0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7"/>
            <p:cNvSpPr/>
            <p:nvPr/>
          </p:nvSpPr>
          <p:spPr>
            <a:xfrm>
              <a:off x="4289775" y="602225"/>
              <a:ext cx="10375" cy="6725"/>
            </a:xfrm>
            <a:custGeom>
              <a:avLst/>
              <a:gdLst/>
              <a:ahLst/>
              <a:cxnLst/>
              <a:rect l="l" t="t" r="r" b="b"/>
              <a:pathLst>
                <a:path w="415" h="269" fill="none" extrusionOk="0">
                  <a:moveTo>
                    <a:pt x="0" y="268"/>
                  </a:moveTo>
                  <a:lnTo>
                    <a:pt x="195" y="146"/>
                  </a:lnTo>
                  <a:lnTo>
                    <a:pt x="390" y="0"/>
                  </a:lnTo>
                  <a:lnTo>
                    <a:pt x="414" y="0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7"/>
            <p:cNvSpPr/>
            <p:nvPr/>
          </p:nvSpPr>
          <p:spPr>
            <a:xfrm>
              <a:off x="4313525" y="577875"/>
              <a:ext cx="6100" cy="10375"/>
            </a:xfrm>
            <a:custGeom>
              <a:avLst/>
              <a:gdLst/>
              <a:ahLst/>
              <a:cxnLst/>
              <a:rect l="l" t="t" r="r" b="b"/>
              <a:pathLst>
                <a:path w="244" h="415" fill="none" extrusionOk="0">
                  <a:moveTo>
                    <a:pt x="0" y="414"/>
                  </a:moveTo>
                  <a:lnTo>
                    <a:pt x="24" y="365"/>
                  </a:lnTo>
                  <a:lnTo>
                    <a:pt x="146" y="195"/>
                  </a:lnTo>
                  <a:lnTo>
                    <a:pt x="244" y="0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4326300" y="547425"/>
              <a:ext cx="2450" cy="12200"/>
            </a:xfrm>
            <a:custGeom>
              <a:avLst/>
              <a:gdLst/>
              <a:ahLst/>
              <a:cxnLst/>
              <a:rect l="l" t="t" r="r" b="b"/>
              <a:pathLst>
                <a:path w="98" h="488" fill="none" extrusionOk="0">
                  <a:moveTo>
                    <a:pt x="0" y="487"/>
                  </a:moveTo>
                  <a:lnTo>
                    <a:pt x="49" y="293"/>
                  </a:lnTo>
                  <a:lnTo>
                    <a:pt x="98" y="0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4329350" y="515750"/>
              <a:ext cx="625" cy="12200"/>
            </a:xfrm>
            <a:custGeom>
              <a:avLst/>
              <a:gdLst/>
              <a:ahLst/>
              <a:cxnLst/>
              <a:rect l="l" t="t" r="r" b="b"/>
              <a:pathLst>
                <a:path w="25" h="488" fill="none" extrusionOk="0">
                  <a:moveTo>
                    <a:pt x="25" y="488"/>
                  </a:moveTo>
                  <a:lnTo>
                    <a:pt x="25" y="464"/>
                  </a:lnTo>
                  <a:lnTo>
                    <a:pt x="25" y="123"/>
                  </a:ln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4325075" y="488975"/>
              <a:ext cx="1250" cy="6100"/>
            </a:xfrm>
            <a:custGeom>
              <a:avLst/>
              <a:gdLst/>
              <a:ahLst/>
              <a:cxnLst/>
              <a:rect l="l" t="t" r="r" b="b"/>
              <a:pathLst>
                <a:path w="50" h="244" fill="none" extrusionOk="0">
                  <a:moveTo>
                    <a:pt x="49" y="244"/>
                  </a:moveTo>
                  <a:lnTo>
                    <a:pt x="49" y="244"/>
                  </a:ln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4294967295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trice template">
  <a:themeElements>
    <a:clrScheme name="Custom 347">
      <a:dk1>
        <a:srgbClr val="1D1D1B"/>
      </a:dk1>
      <a:lt1>
        <a:srgbClr val="F3EFEA"/>
      </a:lt1>
      <a:dk2>
        <a:srgbClr val="434343"/>
      </a:dk2>
      <a:lt2>
        <a:srgbClr val="FFFFFF"/>
      </a:lt2>
      <a:accent1>
        <a:srgbClr val="8F7B87"/>
      </a:accent1>
      <a:accent2>
        <a:srgbClr val="A797A1"/>
      </a:accent2>
      <a:accent3>
        <a:srgbClr val="C0B5BC"/>
      </a:accent3>
      <a:accent4>
        <a:srgbClr val="E4DDE1"/>
      </a:accent4>
      <a:accent5>
        <a:srgbClr val="EFECED"/>
      </a:accent5>
      <a:accent6>
        <a:srgbClr val="F3EFEA"/>
      </a:accent6>
      <a:hlink>
        <a:srgbClr val="1D1D1B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520</Words>
  <Application>Microsoft Office PowerPoint</Application>
  <PresentationFormat>On-screen Show (16:9)</PresentationFormat>
  <Paragraphs>35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Arial</vt:lpstr>
      <vt:lpstr>PT Serif</vt:lpstr>
      <vt:lpstr>Montserrat</vt:lpstr>
      <vt:lpstr>Times New Roman</vt:lpstr>
      <vt:lpstr>Beatrice template</vt:lpstr>
      <vt:lpstr>PEMERIKSAAN POSTNATAL, ASKEB ABNORMAL PADA MASA NIFAS</vt:lpstr>
      <vt:lpstr>Pemeriksaan Postnatal Minggu I</vt:lpstr>
      <vt:lpstr>MINGGU I</vt:lpstr>
      <vt:lpstr>Asuhan Yang Diberikan Pada Ibu Nifas Saat Minggu I </vt:lpstr>
      <vt:lpstr>Pemeriksaan Postnatal Minggu II</vt:lpstr>
      <vt:lpstr>MINGGU II</vt:lpstr>
      <vt:lpstr>Asuhan Yang Diberikan Pada Ibu Nifas Saat Minggu II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revanarmanda69@gmail.com</cp:lastModifiedBy>
  <cp:revision>1</cp:revision>
  <dcterms:modified xsi:type="dcterms:W3CDTF">2024-11-18T15:15:33Z</dcterms:modified>
</cp:coreProperties>
</file>