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715" r:id="rId2"/>
  </p:sldMasterIdLst>
  <p:notesMasterIdLst>
    <p:notesMasterId r:id="rId34"/>
  </p:notesMasterIdLst>
  <p:sldIdLst>
    <p:sldId id="256" r:id="rId3"/>
    <p:sldId id="267" r:id="rId4"/>
    <p:sldId id="307" r:id="rId5"/>
    <p:sldId id="317" r:id="rId6"/>
    <p:sldId id="309" r:id="rId7"/>
    <p:sldId id="319" r:id="rId8"/>
    <p:sldId id="310" r:id="rId9"/>
    <p:sldId id="311" r:id="rId10"/>
    <p:sldId id="320" r:id="rId11"/>
    <p:sldId id="321" r:id="rId12"/>
    <p:sldId id="322" r:id="rId13"/>
    <p:sldId id="312" r:id="rId14"/>
    <p:sldId id="313" r:id="rId15"/>
    <p:sldId id="314" r:id="rId16"/>
    <p:sldId id="315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18" r:id="rId33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35"/>
      <p:bold r:id="rId36"/>
      <p:italic r:id="rId37"/>
      <p:boldItalic r:id="rId38"/>
    </p:embeddedFont>
    <p:embeddedFont>
      <p:font typeface="MV Boli" panose="02000500030200090000" pitchFamily="2" charset="0"/>
      <p:regular r:id="rId39"/>
    </p:embeddedFont>
    <p:embeddedFont>
      <p:font typeface="Nirmala UI" panose="020B0502040204020203" pitchFamily="34" charset="0"/>
      <p:regular r:id="rId40"/>
      <p:bold r:id="rId41"/>
    </p:embeddedFont>
    <p:embeddedFont>
      <p:font typeface="PT Sans" panose="020B0503020203020204" pitchFamily="34" charset="0"/>
      <p:regular r:id="rId42"/>
      <p:bold r:id="rId43"/>
      <p:italic r:id="rId44"/>
      <p:boldItalic r:id="rId45"/>
    </p:embeddedFont>
    <p:embeddedFont>
      <p:font typeface="Raleway Medium" pitchFamily="2" charset="0"/>
      <p:regular r:id="rId46"/>
      <p: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327FC1-1366-4C21-9110-A126F0FD512C}">
  <a:tblStyle styleId="{78327FC1-1366-4C21-9110-A126F0FD51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434" autoAdjust="0"/>
  </p:normalViewPr>
  <p:slideViewPr>
    <p:cSldViewPr snapToGrid="0">
      <p:cViewPr varScale="1">
        <p:scale>
          <a:sx n="53" d="100"/>
          <a:sy n="53" d="100"/>
        </p:scale>
        <p:origin x="108" y="5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5720E-E594-4CF7-99E8-0CC704EC5099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D652DF0-0A0C-4B2E-9F33-25964ACA590B}">
      <dgm:prSet phldrT="[Text]"/>
      <dgm:spPr/>
      <dgm:t>
        <a:bodyPr/>
        <a:lstStyle/>
        <a:p>
          <a:r>
            <a:rPr lang="en-US" dirty="0" err="1"/>
            <a:t>Karakteristik</a:t>
          </a:r>
          <a:r>
            <a:rPr lang="en-US" dirty="0"/>
            <a:t> </a:t>
          </a:r>
          <a:r>
            <a:rPr lang="en-US" dirty="0" err="1"/>
            <a:t>remaja</a:t>
          </a:r>
          <a:r>
            <a:rPr lang="en-US" dirty="0"/>
            <a:t> </a:t>
          </a:r>
          <a:r>
            <a:rPr lang="en-US" dirty="0" err="1"/>
            <a:t>Permasalahan</a:t>
          </a:r>
          <a:r>
            <a:rPr lang="en-US" dirty="0"/>
            <a:t> </a:t>
          </a:r>
          <a:r>
            <a:rPr lang="en-US" dirty="0" err="1"/>
            <a:t>remaja</a:t>
          </a:r>
          <a:endParaRPr lang="id-ID" dirty="0"/>
        </a:p>
      </dgm:t>
    </dgm:pt>
    <dgm:pt modelId="{CA030C92-DF1A-4121-831E-5202B49A9A39}" type="parTrans" cxnId="{A3C72531-AB24-4D47-A30C-61F64DDD841D}">
      <dgm:prSet/>
      <dgm:spPr/>
      <dgm:t>
        <a:bodyPr/>
        <a:lstStyle/>
        <a:p>
          <a:endParaRPr lang="id-ID"/>
        </a:p>
      </dgm:t>
    </dgm:pt>
    <dgm:pt modelId="{F5C6ED9F-2E83-4364-A65A-43694F5E2441}" type="sibTrans" cxnId="{A3C72531-AB24-4D47-A30C-61F64DDD841D}">
      <dgm:prSet/>
      <dgm:spPr/>
      <dgm:t>
        <a:bodyPr/>
        <a:lstStyle/>
        <a:p>
          <a:endParaRPr lang="id-ID"/>
        </a:p>
      </dgm:t>
    </dgm:pt>
    <dgm:pt modelId="{BB4BFFC0-DC50-45A6-9DE0-781854131674}">
      <dgm:prSet phldrT="[Text]"/>
      <dgm:spPr/>
      <dgm:t>
        <a:bodyPr/>
        <a:lstStyle/>
        <a:p>
          <a:r>
            <a:rPr lang="id-ID" dirty="0"/>
            <a:t>Seks pranikah</a:t>
          </a:r>
        </a:p>
      </dgm:t>
    </dgm:pt>
    <dgm:pt modelId="{8D55D9F7-D53D-4A0D-BC32-8B36DF0E9EE3}" type="parTrans" cxnId="{27050A8A-EEF7-48FE-B82C-FE512884F3A0}">
      <dgm:prSet/>
      <dgm:spPr/>
      <dgm:t>
        <a:bodyPr/>
        <a:lstStyle/>
        <a:p>
          <a:endParaRPr lang="id-ID"/>
        </a:p>
      </dgm:t>
    </dgm:pt>
    <dgm:pt modelId="{68FD8685-5BE0-4B5A-A71E-1A82FFF1E348}" type="sibTrans" cxnId="{27050A8A-EEF7-48FE-B82C-FE512884F3A0}">
      <dgm:prSet/>
      <dgm:spPr/>
      <dgm:t>
        <a:bodyPr/>
        <a:lstStyle/>
        <a:p>
          <a:endParaRPr lang="id-ID"/>
        </a:p>
      </dgm:t>
    </dgm:pt>
    <dgm:pt modelId="{FA92FE44-21FD-4145-A2C2-5142143996B2}">
      <dgm:prSet phldrT="[Text]"/>
      <dgm:spPr/>
      <dgm:t>
        <a:bodyPr/>
        <a:lstStyle/>
        <a:p>
          <a:r>
            <a:rPr lang="id-ID" dirty="0"/>
            <a:t>KTD</a:t>
          </a:r>
        </a:p>
      </dgm:t>
    </dgm:pt>
    <dgm:pt modelId="{54616423-9CB7-4B6C-BAAE-5ED4DD85C1B1}" type="parTrans" cxnId="{A5C7C535-C83E-499B-9262-66C4A2D1D082}">
      <dgm:prSet/>
      <dgm:spPr/>
      <dgm:t>
        <a:bodyPr/>
        <a:lstStyle/>
        <a:p>
          <a:endParaRPr lang="id-ID"/>
        </a:p>
      </dgm:t>
    </dgm:pt>
    <dgm:pt modelId="{C9AD6D65-4D27-43A3-9C0A-344F22DD7B7E}" type="sibTrans" cxnId="{A5C7C535-C83E-499B-9262-66C4A2D1D082}">
      <dgm:prSet/>
      <dgm:spPr/>
      <dgm:t>
        <a:bodyPr/>
        <a:lstStyle/>
        <a:p>
          <a:endParaRPr lang="id-ID"/>
        </a:p>
      </dgm:t>
    </dgm:pt>
    <dgm:pt modelId="{35378011-4C74-4AA9-9449-6BBDE90E568B}">
      <dgm:prSet phldrT="[Text]"/>
      <dgm:spPr/>
      <dgm:t>
        <a:bodyPr/>
        <a:lstStyle/>
        <a:p>
          <a:r>
            <a:rPr lang="id-ID" dirty="0"/>
            <a:t>aborsi</a:t>
          </a:r>
        </a:p>
      </dgm:t>
    </dgm:pt>
    <dgm:pt modelId="{5C484D5A-0765-4BCF-A2F8-ECCBAC60A95F}" type="parTrans" cxnId="{C0B45B50-0A64-40FA-BAFB-FBCE417C9718}">
      <dgm:prSet/>
      <dgm:spPr/>
      <dgm:t>
        <a:bodyPr/>
        <a:lstStyle/>
        <a:p>
          <a:endParaRPr lang="id-ID"/>
        </a:p>
      </dgm:t>
    </dgm:pt>
    <dgm:pt modelId="{EC2D5DBB-1BF5-4BE8-A002-1A4CA54933D1}" type="sibTrans" cxnId="{C0B45B50-0A64-40FA-BAFB-FBCE417C9718}">
      <dgm:prSet/>
      <dgm:spPr/>
      <dgm:t>
        <a:bodyPr/>
        <a:lstStyle/>
        <a:p>
          <a:endParaRPr lang="id-ID"/>
        </a:p>
      </dgm:t>
    </dgm:pt>
    <dgm:pt modelId="{B554B108-8EDA-41F6-8C7E-824A3067963F}" type="pres">
      <dgm:prSet presAssocID="{9655720E-E594-4CF7-99E8-0CC704EC509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9756D21-E3D6-43B3-B24B-2F1C501133CF}" type="pres">
      <dgm:prSet presAssocID="{7D652DF0-0A0C-4B2E-9F33-25964ACA590B}" presName="root1" presStyleCnt="0"/>
      <dgm:spPr/>
    </dgm:pt>
    <dgm:pt modelId="{99EA2BA1-653D-40F7-A0E1-285B4082AEBF}" type="pres">
      <dgm:prSet presAssocID="{7D652DF0-0A0C-4B2E-9F33-25964ACA590B}" presName="LevelOneTextNode" presStyleLbl="node0" presStyleIdx="0" presStyleCnt="1" custAng="5400000" custScaleX="241623" custScaleY="73981" custLinFactX="-56485" custLinFactNeighborX="-100000" custLinFactNeighborY="268">
        <dgm:presLayoutVars>
          <dgm:chPref val="3"/>
        </dgm:presLayoutVars>
      </dgm:prSet>
      <dgm:spPr/>
    </dgm:pt>
    <dgm:pt modelId="{9472DAAB-802A-4DAE-9B09-C4A027F4C39F}" type="pres">
      <dgm:prSet presAssocID="{7D652DF0-0A0C-4B2E-9F33-25964ACA590B}" presName="level2hierChild" presStyleCnt="0"/>
      <dgm:spPr/>
    </dgm:pt>
    <dgm:pt modelId="{F1F25B7F-4333-4DC0-9F21-D33237FDBC3C}" type="pres">
      <dgm:prSet presAssocID="{8D55D9F7-D53D-4A0D-BC32-8B36DF0E9EE3}" presName="conn2-1" presStyleLbl="parChTrans1D2" presStyleIdx="0" presStyleCnt="3"/>
      <dgm:spPr/>
    </dgm:pt>
    <dgm:pt modelId="{15A419E5-89D7-4123-A27E-0BB5DA67AAE9}" type="pres">
      <dgm:prSet presAssocID="{8D55D9F7-D53D-4A0D-BC32-8B36DF0E9EE3}" presName="connTx" presStyleLbl="parChTrans1D2" presStyleIdx="0" presStyleCnt="3"/>
      <dgm:spPr/>
    </dgm:pt>
    <dgm:pt modelId="{E3319FBA-3875-4EA6-9AB0-F20E453F9175}" type="pres">
      <dgm:prSet presAssocID="{BB4BFFC0-DC50-45A6-9DE0-781854131674}" presName="root2" presStyleCnt="0"/>
      <dgm:spPr/>
    </dgm:pt>
    <dgm:pt modelId="{BEF18D92-4A5B-4990-B22C-C1D83A9F9D64}" type="pres">
      <dgm:prSet presAssocID="{BB4BFFC0-DC50-45A6-9DE0-781854131674}" presName="LevelTwoTextNode" presStyleLbl="node2" presStyleIdx="0" presStyleCnt="3" custLinFactNeighborX="38105" custLinFactNeighborY="2820">
        <dgm:presLayoutVars>
          <dgm:chPref val="3"/>
        </dgm:presLayoutVars>
      </dgm:prSet>
      <dgm:spPr/>
    </dgm:pt>
    <dgm:pt modelId="{4B66DBD6-3279-40C0-9648-CD5AC7A2C057}" type="pres">
      <dgm:prSet presAssocID="{BB4BFFC0-DC50-45A6-9DE0-781854131674}" presName="level3hierChild" presStyleCnt="0"/>
      <dgm:spPr/>
    </dgm:pt>
    <dgm:pt modelId="{6E0A6E6E-5434-4882-9FFB-204B8DF5B562}" type="pres">
      <dgm:prSet presAssocID="{54616423-9CB7-4B6C-BAAE-5ED4DD85C1B1}" presName="conn2-1" presStyleLbl="parChTrans1D2" presStyleIdx="1" presStyleCnt="3"/>
      <dgm:spPr/>
    </dgm:pt>
    <dgm:pt modelId="{4B8CD096-2FC8-42A1-8708-54882C145E8D}" type="pres">
      <dgm:prSet presAssocID="{54616423-9CB7-4B6C-BAAE-5ED4DD85C1B1}" presName="connTx" presStyleLbl="parChTrans1D2" presStyleIdx="1" presStyleCnt="3"/>
      <dgm:spPr/>
    </dgm:pt>
    <dgm:pt modelId="{9F5AA836-FFB6-4AC0-A083-4BB957CA8EE1}" type="pres">
      <dgm:prSet presAssocID="{FA92FE44-21FD-4145-A2C2-5142143996B2}" presName="root2" presStyleCnt="0"/>
      <dgm:spPr/>
    </dgm:pt>
    <dgm:pt modelId="{E1F019C5-422D-46CF-BF6F-4815737AE16A}" type="pres">
      <dgm:prSet presAssocID="{FA92FE44-21FD-4145-A2C2-5142143996B2}" presName="LevelTwoTextNode" presStyleLbl="node2" presStyleIdx="1" presStyleCnt="3" custLinFactNeighborX="38105" custLinFactNeighborY="7049">
        <dgm:presLayoutVars>
          <dgm:chPref val="3"/>
        </dgm:presLayoutVars>
      </dgm:prSet>
      <dgm:spPr/>
    </dgm:pt>
    <dgm:pt modelId="{E193C71A-C76F-4101-9670-3880BE3237B0}" type="pres">
      <dgm:prSet presAssocID="{FA92FE44-21FD-4145-A2C2-5142143996B2}" presName="level3hierChild" presStyleCnt="0"/>
      <dgm:spPr/>
    </dgm:pt>
    <dgm:pt modelId="{0E264245-95FF-4980-8932-D563EDF6C731}" type="pres">
      <dgm:prSet presAssocID="{5C484D5A-0765-4BCF-A2F8-ECCBAC60A95F}" presName="conn2-1" presStyleLbl="parChTrans1D2" presStyleIdx="2" presStyleCnt="3"/>
      <dgm:spPr/>
    </dgm:pt>
    <dgm:pt modelId="{CC90AF27-5E94-42CD-9917-BD15DFF94DB8}" type="pres">
      <dgm:prSet presAssocID="{5C484D5A-0765-4BCF-A2F8-ECCBAC60A95F}" presName="connTx" presStyleLbl="parChTrans1D2" presStyleIdx="2" presStyleCnt="3"/>
      <dgm:spPr/>
    </dgm:pt>
    <dgm:pt modelId="{41620208-2122-4888-BDB8-47F812CD334B}" type="pres">
      <dgm:prSet presAssocID="{35378011-4C74-4AA9-9449-6BBDE90E568B}" presName="root2" presStyleCnt="0"/>
      <dgm:spPr/>
    </dgm:pt>
    <dgm:pt modelId="{2A95F3B6-D9DC-4A9C-AB35-E28E734AA83A}" type="pres">
      <dgm:prSet presAssocID="{35378011-4C74-4AA9-9449-6BBDE90E568B}" presName="LevelTwoTextNode" presStyleLbl="node2" presStyleIdx="2" presStyleCnt="3" custLinFactNeighborX="38105" custLinFactNeighborY="-1410">
        <dgm:presLayoutVars>
          <dgm:chPref val="3"/>
        </dgm:presLayoutVars>
      </dgm:prSet>
      <dgm:spPr/>
    </dgm:pt>
    <dgm:pt modelId="{1F2F564E-21EE-4454-8623-5C3B359B9292}" type="pres">
      <dgm:prSet presAssocID="{35378011-4C74-4AA9-9449-6BBDE90E568B}" presName="level3hierChild" presStyleCnt="0"/>
      <dgm:spPr/>
    </dgm:pt>
  </dgm:ptLst>
  <dgm:cxnLst>
    <dgm:cxn modelId="{A3C72531-AB24-4D47-A30C-61F64DDD841D}" srcId="{9655720E-E594-4CF7-99E8-0CC704EC5099}" destId="{7D652DF0-0A0C-4B2E-9F33-25964ACA590B}" srcOrd="0" destOrd="0" parTransId="{CA030C92-DF1A-4121-831E-5202B49A9A39}" sibTransId="{F5C6ED9F-2E83-4364-A65A-43694F5E2441}"/>
    <dgm:cxn modelId="{A5C7C535-C83E-499B-9262-66C4A2D1D082}" srcId="{7D652DF0-0A0C-4B2E-9F33-25964ACA590B}" destId="{FA92FE44-21FD-4145-A2C2-5142143996B2}" srcOrd="1" destOrd="0" parTransId="{54616423-9CB7-4B6C-BAAE-5ED4DD85C1B1}" sibTransId="{C9AD6D65-4D27-43A3-9C0A-344F22DD7B7E}"/>
    <dgm:cxn modelId="{EC481236-8CF0-4EDD-807F-31E03CF52166}" type="presOf" srcId="{5C484D5A-0765-4BCF-A2F8-ECCBAC60A95F}" destId="{0E264245-95FF-4980-8932-D563EDF6C731}" srcOrd="0" destOrd="0" presId="urn:microsoft.com/office/officeart/2008/layout/HorizontalMultiLevelHierarchy"/>
    <dgm:cxn modelId="{53FC1E6C-A777-47B2-91C2-13419A74CF7C}" type="presOf" srcId="{7D652DF0-0A0C-4B2E-9F33-25964ACA590B}" destId="{99EA2BA1-653D-40F7-A0E1-285B4082AEBF}" srcOrd="0" destOrd="0" presId="urn:microsoft.com/office/officeart/2008/layout/HorizontalMultiLevelHierarchy"/>
    <dgm:cxn modelId="{B208E44D-CBA1-4E4B-A9C6-F5C47F9B370D}" type="presOf" srcId="{9655720E-E594-4CF7-99E8-0CC704EC5099}" destId="{B554B108-8EDA-41F6-8C7E-824A3067963F}" srcOrd="0" destOrd="0" presId="urn:microsoft.com/office/officeart/2008/layout/HorizontalMultiLevelHierarchy"/>
    <dgm:cxn modelId="{C0B45B50-0A64-40FA-BAFB-FBCE417C9718}" srcId="{7D652DF0-0A0C-4B2E-9F33-25964ACA590B}" destId="{35378011-4C74-4AA9-9449-6BBDE90E568B}" srcOrd="2" destOrd="0" parTransId="{5C484D5A-0765-4BCF-A2F8-ECCBAC60A95F}" sibTransId="{EC2D5DBB-1BF5-4BE8-A002-1A4CA54933D1}"/>
    <dgm:cxn modelId="{27050A8A-EEF7-48FE-B82C-FE512884F3A0}" srcId="{7D652DF0-0A0C-4B2E-9F33-25964ACA590B}" destId="{BB4BFFC0-DC50-45A6-9DE0-781854131674}" srcOrd="0" destOrd="0" parTransId="{8D55D9F7-D53D-4A0D-BC32-8B36DF0E9EE3}" sibTransId="{68FD8685-5BE0-4B5A-A71E-1A82FFF1E348}"/>
    <dgm:cxn modelId="{6A6BD295-261C-4AF0-9358-33975995EC17}" type="presOf" srcId="{54616423-9CB7-4B6C-BAAE-5ED4DD85C1B1}" destId="{6E0A6E6E-5434-4882-9FFB-204B8DF5B562}" srcOrd="0" destOrd="0" presId="urn:microsoft.com/office/officeart/2008/layout/HorizontalMultiLevelHierarchy"/>
    <dgm:cxn modelId="{215EF29D-DE83-450F-A5A4-5FE058BEE01C}" type="presOf" srcId="{35378011-4C74-4AA9-9449-6BBDE90E568B}" destId="{2A95F3B6-D9DC-4A9C-AB35-E28E734AA83A}" srcOrd="0" destOrd="0" presId="urn:microsoft.com/office/officeart/2008/layout/HorizontalMultiLevelHierarchy"/>
    <dgm:cxn modelId="{09DDF2A0-0CD8-4DAE-A676-606C8A801563}" type="presOf" srcId="{8D55D9F7-D53D-4A0D-BC32-8B36DF0E9EE3}" destId="{F1F25B7F-4333-4DC0-9F21-D33237FDBC3C}" srcOrd="0" destOrd="0" presId="urn:microsoft.com/office/officeart/2008/layout/HorizontalMultiLevelHierarchy"/>
    <dgm:cxn modelId="{DCED41B8-AA7D-4F4C-B7A8-09FA78DDE3D0}" type="presOf" srcId="{FA92FE44-21FD-4145-A2C2-5142143996B2}" destId="{E1F019C5-422D-46CF-BF6F-4815737AE16A}" srcOrd="0" destOrd="0" presId="urn:microsoft.com/office/officeart/2008/layout/HorizontalMultiLevelHierarchy"/>
    <dgm:cxn modelId="{1CC062C1-6E5C-413E-A51B-C807D071D3C9}" type="presOf" srcId="{8D55D9F7-D53D-4A0D-BC32-8B36DF0E9EE3}" destId="{15A419E5-89D7-4123-A27E-0BB5DA67AAE9}" srcOrd="1" destOrd="0" presId="urn:microsoft.com/office/officeart/2008/layout/HorizontalMultiLevelHierarchy"/>
    <dgm:cxn modelId="{A77DEFCA-3157-46F7-82A9-A734872F0AC2}" type="presOf" srcId="{54616423-9CB7-4B6C-BAAE-5ED4DD85C1B1}" destId="{4B8CD096-2FC8-42A1-8708-54882C145E8D}" srcOrd="1" destOrd="0" presId="urn:microsoft.com/office/officeart/2008/layout/HorizontalMultiLevelHierarchy"/>
    <dgm:cxn modelId="{C5771AD3-8B51-4D43-AACC-B8EEAB2B4C58}" type="presOf" srcId="{BB4BFFC0-DC50-45A6-9DE0-781854131674}" destId="{BEF18D92-4A5B-4990-B22C-C1D83A9F9D64}" srcOrd="0" destOrd="0" presId="urn:microsoft.com/office/officeart/2008/layout/HorizontalMultiLevelHierarchy"/>
    <dgm:cxn modelId="{AE2CEED5-AAD9-4A85-AD46-39E7F32069EB}" type="presOf" srcId="{5C484D5A-0765-4BCF-A2F8-ECCBAC60A95F}" destId="{CC90AF27-5E94-42CD-9917-BD15DFF94DB8}" srcOrd="1" destOrd="0" presId="urn:microsoft.com/office/officeart/2008/layout/HorizontalMultiLevelHierarchy"/>
    <dgm:cxn modelId="{F099EE79-6523-4503-93DE-637E34371632}" type="presParOf" srcId="{B554B108-8EDA-41F6-8C7E-824A3067963F}" destId="{89756D21-E3D6-43B3-B24B-2F1C501133CF}" srcOrd="0" destOrd="0" presId="urn:microsoft.com/office/officeart/2008/layout/HorizontalMultiLevelHierarchy"/>
    <dgm:cxn modelId="{5D2913A5-243C-43A1-9537-B2E776286B5E}" type="presParOf" srcId="{89756D21-E3D6-43B3-B24B-2F1C501133CF}" destId="{99EA2BA1-653D-40F7-A0E1-285B4082AEBF}" srcOrd="0" destOrd="0" presId="urn:microsoft.com/office/officeart/2008/layout/HorizontalMultiLevelHierarchy"/>
    <dgm:cxn modelId="{9663C0A0-39C7-4F82-92E0-67F5C80DF5EE}" type="presParOf" srcId="{89756D21-E3D6-43B3-B24B-2F1C501133CF}" destId="{9472DAAB-802A-4DAE-9B09-C4A027F4C39F}" srcOrd="1" destOrd="0" presId="urn:microsoft.com/office/officeart/2008/layout/HorizontalMultiLevelHierarchy"/>
    <dgm:cxn modelId="{758DE370-C2BA-4C8D-BD2F-FED04611C03A}" type="presParOf" srcId="{9472DAAB-802A-4DAE-9B09-C4A027F4C39F}" destId="{F1F25B7F-4333-4DC0-9F21-D33237FDBC3C}" srcOrd="0" destOrd="0" presId="urn:microsoft.com/office/officeart/2008/layout/HorizontalMultiLevelHierarchy"/>
    <dgm:cxn modelId="{64F387A0-3E9D-4A1E-AAF0-560D4A6BE731}" type="presParOf" srcId="{F1F25B7F-4333-4DC0-9F21-D33237FDBC3C}" destId="{15A419E5-89D7-4123-A27E-0BB5DA67AAE9}" srcOrd="0" destOrd="0" presId="urn:microsoft.com/office/officeart/2008/layout/HorizontalMultiLevelHierarchy"/>
    <dgm:cxn modelId="{A055B89B-48BA-4555-BDEE-BBA7A6604D18}" type="presParOf" srcId="{9472DAAB-802A-4DAE-9B09-C4A027F4C39F}" destId="{E3319FBA-3875-4EA6-9AB0-F20E453F9175}" srcOrd="1" destOrd="0" presId="urn:microsoft.com/office/officeart/2008/layout/HorizontalMultiLevelHierarchy"/>
    <dgm:cxn modelId="{133B608A-E408-4540-99D0-4239BE842F0F}" type="presParOf" srcId="{E3319FBA-3875-4EA6-9AB0-F20E453F9175}" destId="{BEF18D92-4A5B-4990-B22C-C1D83A9F9D64}" srcOrd="0" destOrd="0" presId="urn:microsoft.com/office/officeart/2008/layout/HorizontalMultiLevelHierarchy"/>
    <dgm:cxn modelId="{C65B8195-1798-4A25-8803-0D09969ADDD1}" type="presParOf" srcId="{E3319FBA-3875-4EA6-9AB0-F20E453F9175}" destId="{4B66DBD6-3279-40C0-9648-CD5AC7A2C057}" srcOrd="1" destOrd="0" presId="urn:microsoft.com/office/officeart/2008/layout/HorizontalMultiLevelHierarchy"/>
    <dgm:cxn modelId="{D9DF53CD-7EF4-4E66-AE69-FE8D76367B37}" type="presParOf" srcId="{9472DAAB-802A-4DAE-9B09-C4A027F4C39F}" destId="{6E0A6E6E-5434-4882-9FFB-204B8DF5B562}" srcOrd="2" destOrd="0" presId="urn:microsoft.com/office/officeart/2008/layout/HorizontalMultiLevelHierarchy"/>
    <dgm:cxn modelId="{6433B760-2110-43D3-8C33-C41DA114C3A1}" type="presParOf" srcId="{6E0A6E6E-5434-4882-9FFB-204B8DF5B562}" destId="{4B8CD096-2FC8-42A1-8708-54882C145E8D}" srcOrd="0" destOrd="0" presId="urn:microsoft.com/office/officeart/2008/layout/HorizontalMultiLevelHierarchy"/>
    <dgm:cxn modelId="{9BFB7D09-6995-44FF-9A05-EB3FB126EB60}" type="presParOf" srcId="{9472DAAB-802A-4DAE-9B09-C4A027F4C39F}" destId="{9F5AA836-FFB6-4AC0-A083-4BB957CA8EE1}" srcOrd="3" destOrd="0" presId="urn:microsoft.com/office/officeart/2008/layout/HorizontalMultiLevelHierarchy"/>
    <dgm:cxn modelId="{6617FB5E-9BF8-4E19-A3EF-B752B517B5E8}" type="presParOf" srcId="{9F5AA836-FFB6-4AC0-A083-4BB957CA8EE1}" destId="{E1F019C5-422D-46CF-BF6F-4815737AE16A}" srcOrd="0" destOrd="0" presId="urn:microsoft.com/office/officeart/2008/layout/HorizontalMultiLevelHierarchy"/>
    <dgm:cxn modelId="{746D84B9-4C47-403F-9D3E-F33E01FEC15F}" type="presParOf" srcId="{9F5AA836-FFB6-4AC0-A083-4BB957CA8EE1}" destId="{E193C71A-C76F-4101-9670-3880BE3237B0}" srcOrd="1" destOrd="0" presId="urn:microsoft.com/office/officeart/2008/layout/HorizontalMultiLevelHierarchy"/>
    <dgm:cxn modelId="{524F18F4-D7EC-4364-AB70-7F47DCF2A236}" type="presParOf" srcId="{9472DAAB-802A-4DAE-9B09-C4A027F4C39F}" destId="{0E264245-95FF-4980-8932-D563EDF6C731}" srcOrd="4" destOrd="0" presId="urn:microsoft.com/office/officeart/2008/layout/HorizontalMultiLevelHierarchy"/>
    <dgm:cxn modelId="{8AFE9823-1376-484A-AF8B-1664C1885BCE}" type="presParOf" srcId="{0E264245-95FF-4980-8932-D563EDF6C731}" destId="{CC90AF27-5E94-42CD-9917-BD15DFF94DB8}" srcOrd="0" destOrd="0" presId="urn:microsoft.com/office/officeart/2008/layout/HorizontalMultiLevelHierarchy"/>
    <dgm:cxn modelId="{194E34AE-1EA4-4E12-89FA-AD268B018B05}" type="presParOf" srcId="{9472DAAB-802A-4DAE-9B09-C4A027F4C39F}" destId="{41620208-2122-4888-BDB8-47F812CD334B}" srcOrd="5" destOrd="0" presId="urn:microsoft.com/office/officeart/2008/layout/HorizontalMultiLevelHierarchy"/>
    <dgm:cxn modelId="{FE685E5C-D38E-4267-AEC4-7C4F578E7269}" type="presParOf" srcId="{41620208-2122-4888-BDB8-47F812CD334B}" destId="{2A95F3B6-D9DC-4A9C-AB35-E28E734AA83A}" srcOrd="0" destOrd="0" presId="urn:microsoft.com/office/officeart/2008/layout/HorizontalMultiLevelHierarchy"/>
    <dgm:cxn modelId="{9886E797-1E07-47AE-B5B4-EA8F57D40DFF}" type="presParOf" srcId="{41620208-2122-4888-BDB8-47F812CD334B}" destId="{1F2F564E-21EE-4454-8623-5C3B359B929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7B7D92-3EEF-439E-9993-EE12AED4AA9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FE44A5B-66A7-41BF-AE18-86B29E829DD6}">
      <dgm:prSet phldrT="[Text]" custT="1"/>
      <dgm:spPr/>
      <dgm:t>
        <a:bodyPr/>
        <a:lstStyle/>
        <a:p>
          <a:r>
            <a:rPr lang="id-ID" sz="3200" dirty="0">
              <a:solidFill>
                <a:schemeClr val="tx1"/>
              </a:solidFill>
            </a:rPr>
            <a:t>JENIS INFEKSI MENULAR</a:t>
          </a:r>
        </a:p>
      </dgm:t>
    </dgm:pt>
    <dgm:pt modelId="{69E37134-2923-49EF-A716-0C86FCC888E2}" type="parTrans" cxnId="{1263DB3C-316F-4036-A49E-00C5AF25F568}">
      <dgm:prSet/>
      <dgm:spPr/>
      <dgm:t>
        <a:bodyPr/>
        <a:lstStyle/>
        <a:p>
          <a:endParaRPr lang="id-ID">
            <a:solidFill>
              <a:schemeClr val="bg2"/>
            </a:solidFill>
          </a:endParaRPr>
        </a:p>
      </dgm:t>
    </dgm:pt>
    <dgm:pt modelId="{1A8BDAFD-B452-4158-B824-96EE49EF9155}" type="sibTrans" cxnId="{1263DB3C-316F-4036-A49E-00C5AF25F568}">
      <dgm:prSet/>
      <dgm:spPr/>
      <dgm:t>
        <a:bodyPr/>
        <a:lstStyle/>
        <a:p>
          <a:endParaRPr lang="id-ID">
            <a:solidFill>
              <a:schemeClr val="bg2"/>
            </a:solidFill>
          </a:endParaRPr>
        </a:p>
      </dgm:t>
    </dgm:pt>
    <dgm:pt modelId="{741F45F0-5995-4B56-8CE8-6C63379616BB}">
      <dgm:prSet phldrT="[Text]" custT="1"/>
      <dgm:spPr/>
      <dgm:t>
        <a:bodyPr/>
        <a:lstStyle/>
        <a:p>
          <a:r>
            <a:rPr lang="en-US" sz="1800" b="1" i="1" dirty="0" err="1">
              <a:solidFill>
                <a:schemeClr val="tx1"/>
              </a:solidFill>
            </a:rPr>
            <a:t>Infeksi</a:t>
          </a:r>
          <a:r>
            <a:rPr lang="en-US" sz="1800" b="1" i="1" dirty="0">
              <a:solidFill>
                <a:schemeClr val="tx1"/>
              </a:solidFill>
            </a:rPr>
            <a:t> Genital </a:t>
          </a:r>
          <a:r>
            <a:rPr lang="en-US" sz="1800" b="1" i="1" dirty="0" err="1">
              <a:solidFill>
                <a:schemeClr val="tx1"/>
              </a:solidFill>
            </a:rPr>
            <a:t>Nonspesifik</a:t>
          </a:r>
          <a:r>
            <a:rPr lang="en-US" sz="1800" b="1" i="1" dirty="0">
              <a:solidFill>
                <a:schemeClr val="tx1"/>
              </a:solidFill>
            </a:rPr>
            <a:t> </a:t>
          </a:r>
          <a:endParaRPr lang="id-ID" sz="1800" dirty="0">
            <a:solidFill>
              <a:schemeClr val="tx1"/>
            </a:solidFill>
          </a:endParaRPr>
        </a:p>
      </dgm:t>
    </dgm:pt>
    <dgm:pt modelId="{1006A090-2117-45BF-81A1-1B033FA8C7D9}" type="parTrans" cxnId="{7F25EE32-1327-4277-B752-61F5C6259A4F}">
      <dgm:prSet/>
      <dgm:spPr/>
      <dgm:t>
        <a:bodyPr/>
        <a:lstStyle/>
        <a:p>
          <a:endParaRPr lang="id-ID">
            <a:solidFill>
              <a:schemeClr val="bg2"/>
            </a:solidFill>
          </a:endParaRPr>
        </a:p>
      </dgm:t>
    </dgm:pt>
    <dgm:pt modelId="{7D752BBD-BB09-4348-B5FD-3323C8D6ACCC}" type="sibTrans" cxnId="{7F25EE32-1327-4277-B752-61F5C6259A4F}">
      <dgm:prSet/>
      <dgm:spPr/>
      <dgm:t>
        <a:bodyPr/>
        <a:lstStyle/>
        <a:p>
          <a:endParaRPr lang="id-ID">
            <a:solidFill>
              <a:schemeClr val="bg2"/>
            </a:solidFill>
          </a:endParaRPr>
        </a:p>
      </dgm:t>
    </dgm:pt>
    <dgm:pt modelId="{AF3FD495-F517-4572-858A-357371C1CDE2}">
      <dgm:prSet phldrT="[Text]" custT="1"/>
      <dgm:spPr/>
      <dgm:t>
        <a:bodyPr/>
        <a:lstStyle/>
        <a:p>
          <a:r>
            <a:rPr lang="en-US" sz="1800" b="1" i="1" dirty="0">
              <a:solidFill>
                <a:schemeClr val="tx1"/>
              </a:solidFill>
            </a:rPr>
            <a:t>Granuloma </a:t>
          </a:r>
          <a:r>
            <a:rPr lang="en-US" sz="1800" b="1" i="1" dirty="0" err="1">
              <a:solidFill>
                <a:schemeClr val="tx1"/>
              </a:solidFill>
            </a:rPr>
            <a:t>Inguinale</a:t>
          </a:r>
          <a:endParaRPr lang="id-ID" sz="1800" dirty="0">
            <a:solidFill>
              <a:schemeClr val="tx1"/>
            </a:solidFill>
          </a:endParaRPr>
        </a:p>
      </dgm:t>
    </dgm:pt>
    <dgm:pt modelId="{7C820E73-73F0-4675-80F5-36F673CBECB4}" type="parTrans" cxnId="{607FD5FD-CDC4-4CEE-892B-57B1D0C16BCE}">
      <dgm:prSet/>
      <dgm:spPr/>
      <dgm:t>
        <a:bodyPr/>
        <a:lstStyle/>
        <a:p>
          <a:endParaRPr lang="id-ID">
            <a:solidFill>
              <a:schemeClr val="bg2"/>
            </a:solidFill>
          </a:endParaRPr>
        </a:p>
      </dgm:t>
    </dgm:pt>
    <dgm:pt modelId="{4FA6854F-042B-4F5E-8AC4-97F8CD3A8E06}" type="sibTrans" cxnId="{607FD5FD-CDC4-4CEE-892B-57B1D0C16BCE}">
      <dgm:prSet/>
      <dgm:spPr/>
      <dgm:t>
        <a:bodyPr/>
        <a:lstStyle/>
        <a:p>
          <a:endParaRPr lang="id-ID">
            <a:solidFill>
              <a:schemeClr val="bg2"/>
            </a:solidFill>
          </a:endParaRPr>
        </a:p>
      </dgm:t>
    </dgm:pt>
    <dgm:pt modelId="{606C89C1-CB0E-474F-8B2B-4AF771258128}">
      <dgm:prSet phldrT="[Text]" custT="1"/>
      <dgm:spPr/>
      <dgm:t>
        <a:bodyPr/>
        <a:lstStyle/>
        <a:p>
          <a:r>
            <a:rPr lang="id-ID" sz="1800" dirty="0">
              <a:solidFill>
                <a:schemeClr val="tx1"/>
              </a:solidFill>
            </a:rPr>
            <a:t>Sifilis </a:t>
          </a:r>
        </a:p>
      </dgm:t>
    </dgm:pt>
    <dgm:pt modelId="{9AD6E259-7F31-4C74-9487-114BEBD16912}" type="parTrans" cxnId="{54A4BA39-1EF5-4DE2-B584-2378DDB8A112}">
      <dgm:prSet/>
      <dgm:spPr/>
      <dgm:t>
        <a:bodyPr/>
        <a:lstStyle/>
        <a:p>
          <a:endParaRPr lang="id-ID">
            <a:solidFill>
              <a:schemeClr val="bg2"/>
            </a:solidFill>
          </a:endParaRPr>
        </a:p>
      </dgm:t>
    </dgm:pt>
    <dgm:pt modelId="{76192362-8A74-4B03-90EF-6C2D85C4AA1E}" type="sibTrans" cxnId="{54A4BA39-1EF5-4DE2-B584-2378DDB8A112}">
      <dgm:prSet/>
      <dgm:spPr/>
      <dgm:t>
        <a:bodyPr/>
        <a:lstStyle/>
        <a:p>
          <a:endParaRPr lang="id-ID">
            <a:solidFill>
              <a:schemeClr val="bg2"/>
            </a:solidFill>
          </a:endParaRPr>
        </a:p>
      </dgm:t>
    </dgm:pt>
    <dgm:pt modelId="{6C3C7E8F-57AF-4F2D-982B-6DC7022D4DE5}">
      <dgm:prSet phldrT="[Text]" custT="1"/>
      <dgm:spPr/>
      <dgm:t>
        <a:bodyPr/>
        <a:lstStyle/>
        <a:p>
          <a:r>
            <a:rPr lang="en-US" sz="1800" b="1" i="1" dirty="0" err="1">
              <a:solidFill>
                <a:schemeClr val="tx1"/>
              </a:solidFill>
            </a:rPr>
            <a:t>Limfogranuloma</a:t>
          </a:r>
          <a:r>
            <a:rPr lang="en-US" sz="1800" b="1" i="1" dirty="0">
              <a:solidFill>
                <a:schemeClr val="tx1"/>
              </a:solidFill>
            </a:rPr>
            <a:t> </a:t>
          </a:r>
          <a:r>
            <a:rPr lang="en-US" sz="1800" b="1" i="1" dirty="0" err="1">
              <a:solidFill>
                <a:schemeClr val="tx1"/>
              </a:solidFill>
            </a:rPr>
            <a:t>Venereum</a:t>
          </a:r>
          <a:endParaRPr lang="id-ID" sz="1800" dirty="0">
            <a:solidFill>
              <a:schemeClr val="tx1"/>
            </a:solidFill>
          </a:endParaRPr>
        </a:p>
      </dgm:t>
    </dgm:pt>
    <dgm:pt modelId="{5B75E7E7-0CC6-43D8-B5EC-62E14F2C3108}" type="parTrans" cxnId="{BBEEB441-B008-495F-A0DE-BA894BD7A49B}">
      <dgm:prSet/>
      <dgm:spPr/>
      <dgm:t>
        <a:bodyPr/>
        <a:lstStyle/>
        <a:p>
          <a:endParaRPr lang="id-ID">
            <a:solidFill>
              <a:schemeClr val="bg2"/>
            </a:solidFill>
          </a:endParaRPr>
        </a:p>
      </dgm:t>
    </dgm:pt>
    <dgm:pt modelId="{B7549100-63EE-454A-A587-E7C4E7092AC9}" type="sibTrans" cxnId="{BBEEB441-B008-495F-A0DE-BA894BD7A49B}">
      <dgm:prSet/>
      <dgm:spPr/>
      <dgm:t>
        <a:bodyPr/>
        <a:lstStyle/>
        <a:p>
          <a:endParaRPr lang="id-ID">
            <a:solidFill>
              <a:schemeClr val="bg2"/>
            </a:solidFill>
          </a:endParaRPr>
        </a:p>
      </dgm:t>
    </dgm:pt>
    <dgm:pt modelId="{29D2544C-4679-4DF3-B7C9-80BF2A872E2D}">
      <dgm:prSet phldrT="[Text]" custT="1"/>
      <dgm:spPr/>
      <dgm:t>
        <a:bodyPr/>
        <a:lstStyle/>
        <a:p>
          <a:r>
            <a:rPr lang="id-ID" sz="1800" b="1" dirty="0">
              <a:solidFill>
                <a:schemeClr val="tx1"/>
              </a:solidFill>
            </a:rPr>
            <a:t>Gonore </a:t>
          </a:r>
        </a:p>
      </dgm:t>
    </dgm:pt>
    <dgm:pt modelId="{2DA895E7-7EE2-42E9-9C5C-8A648B86A289}" type="parTrans" cxnId="{BB47351E-A55B-4AF4-88D4-16DF49BB7414}">
      <dgm:prSet/>
      <dgm:spPr/>
      <dgm:t>
        <a:bodyPr/>
        <a:lstStyle/>
        <a:p>
          <a:endParaRPr lang="id-ID">
            <a:solidFill>
              <a:schemeClr val="bg2"/>
            </a:solidFill>
          </a:endParaRPr>
        </a:p>
      </dgm:t>
    </dgm:pt>
    <dgm:pt modelId="{1657333A-2C77-4990-8AF0-6009E26FDB4A}" type="sibTrans" cxnId="{BB47351E-A55B-4AF4-88D4-16DF49BB7414}">
      <dgm:prSet/>
      <dgm:spPr/>
      <dgm:t>
        <a:bodyPr/>
        <a:lstStyle/>
        <a:p>
          <a:endParaRPr lang="id-ID">
            <a:solidFill>
              <a:schemeClr val="bg2"/>
            </a:solidFill>
          </a:endParaRPr>
        </a:p>
      </dgm:t>
    </dgm:pt>
    <dgm:pt modelId="{3473053C-FD5F-4421-8410-EC0740B5898A}">
      <dgm:prSet phldrT="[Text]" custT="1"/>
      <dgm:spPr/>
      <dgm:t>
        <a:bodyPr/>
        <a:lstStyle/>
        <a:p>
          <a:r>
            <a:rPr lang="id-ID" sz="1800" b="1" dirty="0">
              <a:solidFill>
                <a:schemeClr val="tx1"/>
              </a:solidFill>
            </a:rPr>
            <a:t>Ulcus mole</a:t>
          </a:r>
        </a:p>
      </dgm:t>
    </dgm:pt>
    <dgm:pt modelId="{F7555F52-1F9A-426A-9202-10E7A9B16FC1}" type="parTrans" cxnId="{63A656E9-CEE2-46FF-9DF2-5BF7E3E054A9}">
      <dgm:prSet/>
      <dgm:spPr/>
      <dgm:t>
        <a:bodyPr/>
        <a:lstStyle/>
        <a:p>
          <a:endParaRPr lang="id-ID">
            <a:solidFill>
              <a:schemeClr val="bg2"/>
            </a:solidFill>
          </a:endParaRPr>
        </a:p>
      </dgm:t>
    </dgm:pt>
    <dgm:pt modelId="{87FAF139-41CC-426E-BD27-6C3B6F710CAB}" type="sibTrans" cxnId="{63A656E9-CEE2-46FF-9DF2-5BF7E3E054A9}">
      <dgm:prSet/>
      <dgm:spPr/>
      <dgm:t>
        <a:bodyPr/>
        <a:lstStyle/>
        <a:p>
          <a:endParaRPr lang="id-ID">
            <a:solidFill>
              <a:schemeClr val="bg2"/>
            </a:solidFill>
          </a:endParaRPr>
        </a:p>
      </dgm:t>
    </dgm:pt>
    <dgm:pt modelId="{0F1DDC87-7024-40B9-873D-7AEE97941F4A}">
      <dgm:prSet phldrT="[Text]" custT="1"/>
      <dgm:spPr/>
      <dgm:t>
        <a:bodyPr/>
        <a:lstStyle/>
        <a:p>
          <a:r>
            <a:rPr lang="en-US" sz="1800" b="1" i="1" dirty="0" err="1">
              <a:solidFill>
                <a:schemeClr val="tx1"/>
              </a:solidFill>
            </a:rPr>
            <a:t>Gonore</a:t>
          </a:r>
          <a:r>
            <a:rPr lang="en-US" sz="1800" b="1" i="1" dirty="0">
              <a:solidFill>
                <a:schemeClr val="tx1"/>
              </a:solidFill>
            </a:rPr>
            <a:t> (</a:t>
          </a:r>
          <a:r>
            <a:rPr lang="en-US" sz="1800" b="1" i="1" dirty="0" err="1">
              <a:solidFill>
                <a:schemeClr val="tx1"/>
              </a:solidFill>
            </a:rPr>
            <a:t>Kencing</a:t>
          </a:r>
          <a:r>
            <a:rPr lang="en-US" sz="1800" b="1" i="1" dirty="0">
              <a:solidFill>
                <a:schemeClr val="tx1"/>
              </a:solidFill>
            </a:rPr>
            <a:t> </a:t>
          </a:r>
          <a:r>
            <a:rPr lang="en-US" sz="1800" b="1" i="1" dirty="0" err="1">
              <a:solidFill>
                <a:schemeClr val="tx1"/>
              </a:solidFill>
            </a:rPr>
            <a:t>nanah</a:t>
          </a:r>
          <a:r>
            <a:rPr lang="en-US" sz="1800" b="1" i="1" dirty="0">
              <a:solidFill>
                <a:schemeClr val="tx1"/>
              </a:solidFill>
            </a:rPr>
            <a:t>)</a:t>
          </a:r>
          <a:endParaRPr lang="id-ID" sz="1800" dirty="0">
            <a:solidFill>
              <a:schemeClr val="tx1"/>
            </a:solidFill>
          </a:endParaRPr>
        </a:p>
      </dgm:t>
    </dgm:pt>
    <dgm:pt modelId="{DF467558-6010-4F01-B5E5-A08589A738F7}" type="parTrans" cxnId="{7F3309AD-B153-44B6-A888-B94720C6503B}">
      <dgm:prSet/>
      <dgm:spPr/>
      <dgm:t>
        <a:bodyPr/>
        <a:lstStyle/>
        <a:p>
          <a:endParaRPr lang="id-ID">
            <a:solidFill>
              <a:schemeClr val="bg2"/>
            </a:solidFill>
          </a:endParaRPr>
        </a:p>
      </dgm:t>
    </dgm:pt>
    <dgm:pt modelId="{E93A2743-3E4B-48DB-A731-C23F306DA474}" type="sibTrans" cxnId="{7F3309AD-B153-44B6-A888-B94720C6503B}">
      <dgm:prSet/>
      <dgm:spPr/>
      <dgm:t>
        <a:bodyPr/>
        <a:lstStyle/>
        <a:p>
          <a:endParaRPr lang="id-ID">
            <a:solidFill>
              <a:schemeClr val="bg2"/>
            </a:solidFill>
          </a:endParaRPr>
        </a:p>
      </dgm:t>
    </dgm:pt>
    <dgm:pt modelId="{EAA30D79-02EC-4FA0-AE90-DB4222358065}" type="pres">
      <dgm:prSet presAssocID="{A47B7D92-3EEF-439E-9993-EE12AED4AA9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ADB4D92-59A5-4E02-9483-4400EF0F4EC6}" type="pres">
      <dgm:prSet presAssocID="{6FE44A5B-66A7-41BF-AE18-86B29E829DD6}" presName="root1" presStyleCnt="0"/>
      <dgm:spPr/>
    </dgm:pt>
    <dgm:pt modelId="{FDEFA92E-279E-43B3-A967-CF06858B5645}" type="pres">
      <dgm:prSet presAssocID="{6FE44A5B-66A7-41BF-AE18-86B29E829DD6}" presName="LevelOneTextNode" presStyleLbl="node0" presStyleIdx="0" presStyleCnt="1" custAng="5400000" custScaleX="253752" custScaleY="85924" custLinFactX="-104965" custLinFactNeighborX="-200000">
        <dgm:presLayoutVars>
          <dgm:chPref val="3"/>
        </dgm:presLayoutVars>
      </dgm:prSet>
      <dgm:spPr/>
    </dgm:pt>
    <dgm:pt modelId="{A2EB8E67-2761-41F5-B439-D30247FEFEB9}" type="pres">
      <dgm:prSet presAssocID="{6FE44A5B-66A7-41BF-AE18-86B29E829DD6}" presName="level2hierChild" presStyleCnt="0"/>
      <dgm:spPr/>
    </dgm:pt>
    <dgm:pt modelId="{AE2C939B-46E1-4E25-80D2-5F965DCC9ECB}" type="pres">
      <dgm:prSet presAssocID="{1006A090-2117-45BF-81A1-1B033FA8C7D9}" presName="conn2-1" presStyleLbl="parChTrans1D2" presStyleIdx="0" presStyleCnt="7"/>
      <dgm:spPr/>
    </dgm:pt>
    <dgm:pt modelId="{7582C434-44A4-4288-8554-75B6CCB2DFF1}" type="pres">
      <dgm:prSet presAssocID="{1006A090-2117-45BF-81A1-1B033FA8C7D9}" presName="connTx" presStyleLbl="parChTrans1D2" presStyleIdx="0" presStyleCnt="7"/>
      <dgm:spPr/>
    </dgm:pt>
    <dgm:pt modelId="{958D9B76-8AA1-4A80-88FE-CF315337EDCF}" type="pres">
      <dgm:prSet presAssocID="{741F45F0-5995-4B56-8CE8-6C63379616BB}" presName="root2" presStyleCnt="0"/>
      <dgm:spPr/>
    </dgm:pt>
    <dgm:pt modelId="{205C4D7B-C67A-4867-B24F-965AACCD557B}" type="pres">
      <dgm:prSet presAssocID="{741F45F0-5995-4B56-8CE8-6C63379616BB}" presName="LevelTwoTextNode" presStyleLbl="node2" presStyleIdx="0" presStyleCnt="7" custLinFactNeighborX="721">
        <dgm:presLayoutVars>
          <dgm:chPref val="3"/>
        </dgm:presLayoutVars>
      </dgm:prSet>
      <dgm:spPr/>
    </dgm:pt>
    <dgm:pt modelId="{F5C73B51-587C-4681-A3B8-6D4F4F37B88C}" type="pres">
      <dgm:prSet presAssocID="{741F45F0-5995-4B56-8CE8-6C63379616BB}" presName="level3hierChild" presStyleCnt="0"/>
      <dgm:spPr/>
    </dgm:pt>
    <dgm:pt modelId="{F1A47963-E648-404C-8329-C62E910EBCB8}" type="pres">
      <dgm:prSet presAssocID="{9AD6E259-7F31-4C74-9487-114BEBD16912}" presName="conn2-1" presStyleLbl="parChTrans1D2" presStyleIdx="1" presStyleCnt="7"/>
      <dgm:spPr/>
    </dgm:pt>
    <dgm:pt modelId="{DADFB850-ECE9-4F5A-9C75-67E1F1ABF55C}" type="pres">
      <dgm:prSet presAssocID="{9AD6E259-7F31-4C74-9487-114BEBD16912}" presName="connTx" presStyleLbl="parChTrans1D2" presStyleIdx="1" presStyleCnt="7"/>
      <dgm:spPr/>
    </dgm:pt>
    <dgm:pt modelId="{6BF66D69-053F-44FA-ADD0-0CF6E35B1313}" type="pres">
      <dgm:prSet presAssocID="{606C89C1-CB0E-474F-8B2B-4AF771258128}" presName="root2" presStyleCnt="0"/>
      <dgm:spPr/>
    </dgm:pt>
    <dgm:pt modelId="{F20C13B3-0F8F-4A4A-87BD-7B48F0FDB39D}" type="pres">
      <dgm:prSet presAssocID="{606C89C1-CB0E-474F-8B2B-4AF771258128}" presName="LevelTwoTextNode" presStyleLbl="node2" presStyleIdx="1" presStyleCnt="7">
        <dgm:presLayoutVars>
          <dgm:chPref val="3"/>
        </dgm:presLayoutVars>
      </dgm:prSet>
      <dgm:spPr/>
    </dgm:pt>
    <dgm:pt modelId="{A86DA211-084F-4B04-932B-0F30BF9FFAF0}" type="pres">
      <dgm:prSet presAssocID="{606C89C1-CB0E-474F-8B2B-4AF771258128}" presName="level3hierChild" presStyleCnt="0"/>
      <dgm:spPr/>
    </dgm:pt>
    <dgm:pt modelId="{DF5C7F7E-9CA5-4AB7-8441-F7C73DD7B1FF}" type="pres">
      <dgm:prSet presAssocID="{DF467558-6010-4F01-B5E5-A08589A738F7}" presName="conn2-1" presStyleLbl="parChTrans1D2" presStyleIdx="2" presStyleCnt="7"/>
      <dgm:spPr/>
    </dgm:pt>
    <dgm:pt modelId="{2D9107EB-3C4B-462D-A957-19D66C570EA0}" type="pres">
      <dgm:prSet presAssocID="{DF467558-6010-4F01-B5E5-A08589A738F7}" presName="connTx" presStyleLbl="parChTrans1D2" presStyleIdx="2" presStyleCnt="7"/>
      <dgm:spPr/>
    </dgm:pt>
    <dgm:pt modelId="{0133ED37-4BC6-4DA3-AB46-040F273160A2}" type="pres">
      <dgm:prSet presAssocID="{0F1DDC87-7024-40B9-873D-7AEE97941F4A}" presName="root2" presStyleCnt="0"/>
      <dgm:spPr/>
    </dgm:pt>
    <dgm:pt modelId="{B9E0EB84-1C71-4030-9542-51529E9DD085}" type="pres">
      <dgm:prSet presAssocID="{0F1DDC87-7024-40B9-873D-7AEE97941F4A}" presName="LevelTwoTextNode" presStyleLbl="node2" presStyleIdx="2" presStyleCnt="7" custScaleY="131327">
        <dgm:presLayoutVars>
          <dgm:chPref val="3"/>
        </dgm:presLayoutVars>
      </dgm:prSet>
      <dgm:spPr/>
    </dgm:pt>
    <dgm:pt modelId="{EA9AE046-9B50-4712-B217-9D928B2004EF}" type="pres">
      <dgm:prSet presAssocID="{0F1DDC87-7024-40B9-873D-7AEE97941F4A}" presName="level3hierChild" presStyleCnt="0"/>
      <dgm:spPr/>
    </dgm:pt>
    <dgm:pt modelId="{CF37493C-B4B5-4247-BB8B-885A16298028}" type="pres">
      <dgm:prSet presAssocID="{F7555F52-1F9A-426A-9202-10E7A9B16FC1}" presName="conn2-1" presStyleLbl="parChTrans1D2" presStyleIdx="3" presStyleCnt="7"/>
      <dgm:spPr/>
    </dgm:pt>
    <dgm:pt modelId="{44C41A3C-36BC-4174-8588-DB2ADA944195}" type="pres">
      <dgm:prSet presAssocID="{F7555F52-1F9A-426A-9202-10E7A9B16FC1}" presName="connTx" presStyleLbl="parChTrans1D2" presStyleIdx="3" presStyleCnt="7"/>
      <dgm:spPr/>
    </dgm:pt>
    <dgm:pt modelId="{9FFEB600-94D5-4912-B9EB-2B48EFC4E8AA}" type="pres">
      <dgm:prSet presAssocID="{3473053C-FD5F-4421-8410-EC0740B5898A}" presName="root2" presStyleCnt="0"/>
      <dgm:spPr/>
    </dgm:pt>
    <dgm:pt modelId="{F36C8772-3DA4-4E31-8C8D-5AFB934199B8}" type="pres">
      <dgm:prSet presAssocID="{3473053C-FD5F-4421-8410-EC0740B5898A}" presName="LevelTwoTextNode" presStyleLbl="node2" presStyleIdx="3" presStyleCnt="7">
        <dgm:presLayoutVars>
          <dgm:chPref val="3"/>
        </dgm:presLayoutVars>
      </dgm:prSet>
      <dgm:spPr/>
    </dgm:pt>
    <dgm:pt modelId="{8DF5C8E3-824B-4F7F-B628-343AD391637F}" type="pres">
      <dgm:prSet presAssocID="{3473053C-FD5F-4421-8410-EC0740B5898A}" presName="level3hierChild" presStyleCnt="0"/>
      <dgm:spPr/>
    </dgm:pt>
    <dgm:pt modelId="{AD2AB0E7-6741-4779-8047-A1687B055747}" type="pres">
      <dgm:prSet presAssocID="{5B75E7E7-0CC6-43D8-B5EC-62E14F2C3108}" presName="conn2-1" presStyleLbl="parChTrans1D2" presStyleIdx="4" presStyleCnt="7"/>
      <dgm:spPr/>
    </dgm:pt>
    <dgm:pt modelId="{8B616B7B-43F2-414B-A6A0-14F6597CA26F}" type="pres">
      <dgm:prSet presAssocID="{5B75E7E7-0CC6-43D8-B5EC-62E14F2C3108}" presName="connTx" presStyleLbl="parChTrans1D2" presStyleIdx="4" presStyleCnt="7"/>
      <dgm:spPr/>
    </dgm:pt>
    <dgm:pt modelId="{BE47F1B2-78F7-404E-A94E-CFBC89C871B9}" type="pres">
      <dgm:prSet presAssocID="{6C3C7E8F-57AF-4F2D-982B-6DC7022D4DE5}" presName="root2" presStyleCnt="0"/>
      <dgm:spPr/>
    </dgm:pt>
    <dgm:pt modelId="{EC1717D2-037A-4BCD-94D9-390FA79B3750}" type="pres">
      <dgm:prSet presAssocID="{6C3C7E8F-57AF-4F2D-982B-6DC7022D4DE5}" presName="LevelTwoTextNode" presStyleLbl="node2" presStyleIdx="4" presStyleCnt="7" custScaleY="153193">
        <dgm:presLayoutVars>
          <dgm:chPref val="3"/>
        </dgm:presLayoutVars>
      </dgm:prSet>
      <dgm:spPr/>
    </dgm:pt>
    <dgm:pt modelId="{DB337E65-7DD1-450E-8E7F-D8FB7327D9CA}" type="pres">
      <dgm:prSet presAssocID="{6C3C7E8F-57AF-4F2D-982B-6DC7022D4DE5}" presName="level3hierChild" presStyleCnt="0"/>
      <dgm:spPr/>
    </dgm:pt>
    <dgm:pt modelId="{767AD426-C89A-49C7-8D36-470439CD10A1}" type="pres">
      <dgm:prSet presAssocID="{2DA895E7-7EE2-42E9-9C5C-8A648B86A289}" presName="conn2-1" presStyleLbl="parChTrans1D2" presStyleIdx="5" presStyleCnt="7"/>
      <dgm:spPr/>
    </dgm:pt>
    <dgm:pt modelId="{11170451-AAD8-46FB-9B86-815519949A6A}" type="pres">
      <dgm:prSet presAssocID="{2DA895E7-7EE2-42E9-9C5C-8A648B86A289}" presName="connTx" presStyleLbl="parChTrans1D2" presStyleIdx="5" presStyleCnt="7"/>
      <dgm:spPr/>
    </dgm:pt>
    <dgm:pt modelId="{168C56AA-A45B-4E56-9BD0-709FF6938CA4}" type="pres">
      <dgm:prSet presAssocID="{29D2544C-4679-4DF3-B7C9-80BF2A872E2D}" presName="root2" presStyleCnt="0"/>
      <dgm:spPr/>
    </dgm:pt>
    <dgm:pt modelId="{AD7FB03B-0DFB-42A7-BD6D-3897F667F07A}" type="pres">
      <dgm:prSet presAssocID="{29D2544C-4679-4DF3-B7C9-80BF2A872E2D}" presName="LevelTwoTextNode" presStyleLbl="node2" presStyleIdx="5" presStyleCnt="7">
        <dgm:presLayoutVars>
          <dgm:chPref val="3"/>
        </dgm:presLayoutVars>
      </dgm:prSet>
      <dgm:spPr/>
    </dgm:pt>
    <dgm:pt modelId="{B601BE6B-14F8-4D0C-97DC-B3C5BF50A30F}" type="pres">
      <dgm:prSet presAssocID="{29D2544C-4679-4DF3-B7C9-80BF2A872E2D}" presName="level3hierChild" presStyleCnt="0"/>
      <dgm:spPr/>
    </dgm:pt>
    <dgm:pt modelId="{0CB58AE5-D3A4-4746-A0DA-25F1DB7B0DCF}" type="pres">
      <dgm:prSet presAssocID="{7C820E73-73F0-4675-80F5-36F673CBECB4}" presName="conn2-1" presStyleLbl="parChTrans1D2" presStyleIdx="6" presStyleCnt="7"/>
      <dgm:spPr/>
    </dgm:pt>
    <dgm:pt modelId="{73D9B537-21C7-4D50-BA94-848F87F680CD}" type="pres">
      <dgm:prSet presAssocID="{7C820E73-73F0-4675-80F5-36F673CBECB4}" presName="connTx" presStyleLbl="parChTrans1D2" presStyleIdx="6" presStyleCnt="7"/>
      <dgm:spPr/>
    </dgm:pt>
    <dgm:pt modelId="{CC4ECDEB-AE11-43B4-883E-CDCD650AAF4F}" type="pres">
      <dgm:prSet presAssocID="{AF3FD495-F517-4572-858A-357371C1CDE2}" presName="root2" presStyleCnt="0"/>
      <dgm:spPr/>
    </dgm:pt>
    <dgm:pt modelId="{850637AB-3D00-4E70-AB04-1033A1D11927}" type="pres">
      <dgm:prSet presAssocID="{AF3FD495-F517-4572-858A-357371C1CDE2}" presName="LevelTwoTextNode" presStyleLbl="node2" presStyleIdx="6" presStyleCnt="7">
        <dgm:presLayoutVars>
          <dgm:chPref val="3"/>
        </dgm:presLayoutVars>
      </dgm:prSet>
      <dgm:spPr/>
    </dgm:pt>
    <dgm:pt modelId="{EA7F4FF9-FB37-406B-812A-50EF8F648220}" type="pres">
      <dgm:prSet presAssocID="{AF3FD495-F517-4572-858A-357371C1CDE2}" presName="level3hierChild" presStyleCnt="0"/>
      <dgm:spPr/>
    </dgm:pt>
  </dgm:ptLst>
  <dgm:cxnLst>
    <dgm:cxn modelId="{C3206F02-C88D-48BA-AEFA-013526AB6241}" type="presOf" srcId="{AF3FD495-F517-4572-858A-357371C1CDE2}" destId="{850637AB-3D00-4E70-AB04-1033A1D11927}" srcOrd="0" destOrd="0" presId="urn:microsoft.com/office/officeart/2008/layout/HorizontalMultiLevelHierarchy"/>
    <dgm:cxn modelId="{2DDA1B0A-75CF-4F40-8082-DB94CE0E5CDC}" type="presOf" srcId="{7C820E73-73F0-4675-80F5-36F673CBECB4}" destId="{73D9B537-21C7-4D50-BA94-848F87F680CD}" srcOrd="1" destOrd="0" presId="urn:microsoft.com/office/officeart/2008/layout/HorizontalMultiLevelHierarchy"/>
    <dgm:cxn modelId="{894C2F0A-E8FB-4CA4-AC23-AB62A74E67E3}" type="presOf" srcId="{9AD6E259-7F31-4C74-9487-114BEBD16912}" destId="{DADFB850-ECE9-4F5A-9C75-67E1F1ABF55C}" srcOrd="1" destOrd="0" presId="urn:microsoft.com/office/officeart/2008/layout/HorizontalMultiLevelHierarchy"/>
    <dgm:cxn modelId="{BB47351E-A55B-4AF4-88D4-16DF49BB7414}" srcId="{6FE44A5B-66A7-41BF-AE18-86B29E829DD6}" destId="{29D2544C-4679-4DF3-B7C9-80BF2A872E2D}" srcOrd="5" destOrd="0" parTransId="{2DA895E7-7EE2-42E9-9C5C-8A648B86A289}" sibTransId="{1657333A-2C77-4990-8AF0-6009E26FDB4A}"/>
    <dgm:cxn modelId="{7F25EE32-1327-4277-B752-61F5C6259A4F}" srcId="{6FE44A5B-66A7-41BF-AE18-86B29E829DD6}" destId="{741F45F0-5995-4B56-8CE8-6C63379616BB}" srcOrd="0" destOrd="0" parTransId="{1006A090-2117-45BF-81A1-1B033FA8C7D9}" sibTransId="{7D752BBD-BB09-4348-B5FD-3323C8D6ACCC}"/>
    <dgm:cxn modelId="{54A4BA39-1EF5-4DE2-B584-2378DDB8A112}" srcId="{6FE44A5B-66A7-41BF-AE18-86B29E829DD6}" destId="{606C89C1-CB0E-474F-8B2B-4AF771258128}" srcOrd="1" destOrd="0" parTransId="{9AD6E259-7F31-4C74-9487-114BEBD16912}" sibTransId="{76192362-8A74-4B03-90EF-6C2D85C4AA1E}"/>
    <dgm:cxn modelId="{1263DB3C-316F-4036-A49E-00C5AF25F568}" srcId="{A47B7D92-3EEF-439E-9993-EE12AED4AA98}" destId="{6FE44A5B-66A7-41BF-AE18-86B29E829DD6}" srcOrd="0" destOrd="0" parTransId="{69E37134-2923-49EF-A716-0C86FCC888E2}" sibTransId="{1A8BDAFD-B452-4158-B824-96EE49EF9155}"/>
    <dgm:cxn modelId="{945EE13F-D674-44CD-8323-6F752F6E8693}" type="presOf" srcId="{1006A090-2117-45BF-81A1-1B033FA8C7D9}" destId="{7582C434-44A4-4288-8554-75B6CCB2DFF1}" srcOrd="1" destOrd="0" presId="urn:microsoft.com/office/officeart/2008/layout/HorizontalMultiLevelHierarchy"/>
    <dgm:cxn modelId="{2E37615E-29E5-4CD0-84F9-A9BBA950B80E}" type="presOf" srcId="{F7555F52-1F9A-426A-9202-10E7A9B16FC1}" destId="{CF37493C-B4B5-4247-BB8B-885A16298028}" srcOrd="0" destOrd="0" presId="urn:microsoft.com/office/officeart/2008/layout/HorizontalMultiLevelHierarchy"/>
    <dgm:cxn modelId="{BBEEB441-B008-495F-A0DE-BA894BD7A49B}" srcId="{6FE44A5B-66A7-41BF-AE18-86B29E829DD6}" destId="{6C3C7E8F-57AF-4F2D-982B-6DC7022D4DE5}" srcOrd="4" destOrd="0" parTransId="{5B75E7E7-0CC6-43D8-B5EC-62E14F2C3108}" sibTransId="{B7549100-63EE-454A-A587-E7C4E7092AC9}"/>
    <dgm:cxn modelId="{FEA80D48-EDBA-4CB7-B65E-4BFA59EB4189}" type="presOf" srcId="{DF467558-6010-4F01-B5E5-A08589A738F7}" destId="{DF5C7F7E-9CA5-4AB7-8441-F7C73DD7B1FF}" srcOrd="0" destOrd="0" presId="urn:microsoft.com/office/officeart/2008/layout/HorizontalMultiLevelHierarchy"/>
    <dgm:cxn modelId="{7DDD6568-B595-404D-8144-FA7AF852F844}" type="presOf" srcId="{7C820E73-73F0-4675-80F5-36F673CBECB4}" destId="{0CB58AE5-D3A4-4746-A0DA-25F1DB7B0DCF}" srcOrd="0" destOrd="0" presId="urn:microsoft.com/office/officeart/2008/layout/HorizontalMultiLevelHierarchy"/>
    <dgm:cxn modelId="{8ED3756B-5537-4CD7-AEAD-837D12CF31FC}" type="presOf" srcId="{6C3C7E8F-57AF-4F2D-982B-6DC7022D4DE5}" destId="{EC1717D2-037A-4BCD-94D9-390FA79B3750}" srcOrd="0" destOrd="0" presId="urn:microsoft.com/office/officeart/2008/layout/HorizontalMultiLevelHierarchy"/>
    <dgm:cxn modelId="{A9D6364E-3508-4F8D-9368-2037F174ED69}" type="presOf" srcId="{2DA895E7-7EE2-42E9-9C5C-8A648B86A289}" destId="{11170451-AAD8-46FB-9B86-815519949A6A}" srcOrd="1" destOrd="0" presId="urn:microsoft.com/office/officeart/2008/layout/HorizontalMultiLevelHierarchy"/>
    <dgm:cxn modelId="{518D436E-2918-417F-BFDE-7AA5E384291C}" type="presOf" srcId="{1006A090-2117-45BF-81A1-1B033FA8C7D9}" destId="{AE2C939B-46E1-4E25-80D2-5F965DCC9ECB}" srcOrd="0" destOrd="0" presId="urn:microsoft.com/office/officeart/2008/layout/HorizontalMultiLevelHierarchy"/>
    <dgm:cxn modelId="{54872356-36A8-49C1-B0D0-BABC5E3AE7F2}" type="presOf" srcId="{0F1DDC87-7024-40B9-873D-7AEE97941F4A}" destId="{B9E0EB84-1C71-4030-9542-51529E9DD085}" srcOrd="0" destOrd="0" presId="urn:microsoft.com/office/officeart/2008/layout/HorizontalMultiLevelHierarchy"/>
    <dgm:cxn modelId="{63D9F776-04E2-4DE8-8260-E64748DA3B98}" type="presOf" srcId="{5B75E7E7-0CC6-43D8-B5EC-62E14F2C3108}" destId="{8B616B7B-43F2-414B-A6A0-14F6597CA26F}" srcOrd="1" destOrd="0" presId="urn:microsoft.com/office/officeart/2008/layout/HorizontalMultiLevelHierarchy"/>
    <dgm:cxn modelId="{FF39DE58-5CCA-4182-A84C-A2AFE900CC96}" type="presOf" srcId="{F7555F52-1F9A-426A-9202-10E7A9B16FC1}" destId="{44C41A3C-36BC-4174-8588-DB2ADA944195}" srcOrd="1" destOrd="0" presId="urn:microsoft.com/office/officeart/2008/layout/HorizontalMultiLevelHierarchy"/>
    <dgm:cxn modelId="{14AC1C7C-A1B8-477B-9AAB-A40AD423F5CF}" type="presOf" srcId="{3473053C-FD5F-4421-8410-EC0740B5898A}" destId="{F36C8772-3DA4-4E31-8C8D-5AFB934199B8}" srcOrd="0" destOrd="0" presId="urn:microsoft.com/office/officeart/2008/layout/HorizontalMultiLevelHierarchy"/>
    <dgm:cxn modelId="{46CD747F-9C86-4FB3-8D97-025D36D47556}" type="presOf" srcId="{9AD6E259-7F31-4C74-9487-114BEBD16912}" destId="{F1A47963-E648-404C-8329-C62E910EBCB8}" srcOrd="0" destOrd="0" presId="urn:microsoft.com/office/officeart/2008/layout/HorizontalMultiLevelHierarchy"/>
    <dgm:cxn modelId="{F6A6F585-145B-4D6F-9B03-0BB78ED5F05E}" type="presOf" srcId="{606C89C1-CB0E-474F-8B2B-4AF771258128}" destId="{F20C13B3-0F8F-4A4A-87BD-7B48F0FDB39D}" srcOrd="0" destOrd="0" presId="urn:microsoft.com/office/officeart/2008/layout/HorizontalMultiLevelHierarchy"/>
    <dgm:cxn modelId="{7FD4BA8B-01EB-4DA5-94D8-D9D84BDC2F8B}" type="presOf" srcId="{2DA895E7-7EE2-42E9-9C5C-8A648B86A289}" destId="{767AD426-C89A-49C7-8D36-470439CD10A1}" srcOrd="0" destOrd="0" presId="urn:microsoft.com/office/officeart/2008/layout/HorizontalMultiLevelHierarchy"/>
    <dgm:cxn modelId="{DAB28B97-80F2-46F1-8D09-A83A3DCCED70}" type="presOf" srcId="{741F45F0-5995-4B56-8CE8-6C63379616BB}" destId="{205C4D7B-C67A-4867-B24F-965AACCD557B}" srcOrd="0" destOrd="0" presId="urn:microsoft.com/office/officeart/2008/layout/HorizontalMultiLevelHierarchy"/>
    <dgm:cxn modelId="{05F826A3-740A-4B4C-8991-9690E962A546}" type="presOf" srcId="{6FE44A5B-66A7-41BF-AE18-86B29E829DD6}" destId="{FDEFA92E-279E-43B3-A967-CF06858B5645}" srcOrd="0" destOrd="0" presId="urn:microsoft.com/office/officeart/2008/layout/HorizontalMultiLevelHierarchy"/>
    <dgm:cxn modelId="{7F3309AD-B153-44B6-A888-B94720C6503B}" srcId="{6FE44A5B-66A7-41BF-AE18-86B29E829DD6}" destId="{0F1DDC87-7024-40B9-873D-7AEE97941F4A}" srcOrd="2" destOrd="0" parTransId="{DF467558-6010-4F01-B5E5-A08589A738F7}" sibTransId="{E93A2743-3E4B-48DB-A731-C23F306DA474}"/>
    <dgm:cxn modelId="{718091CB-B579-4233-A3A8-37B6B2001C1D}" type="presOf" srcId="{5B75E7E7-0CC6-43D8-B5EC-62E14F2C3108}" destId="{AD2AB0E7-6741-4779-8047-A1687B055747}" srcOrd="0" destOrd="0" presId="urn:microsoft.com/office/officeart/2008/layout/HorizontalMultiLevelHierarchy"/>
    <dgm:cxn modelId="{B2ACEAD8-0892-4417-80E2-E53BD2033E0F}" type="presOf" srcId="{29D2544C-4679-4DF3-B7C9-80BF2A872E2D}" destId="{AD7FB03B-0DFB-42A7-BD6D-3897F667F07A}" srcOrd="0" destOrd="0" presId="urn:microsoft.com/office/officeart/2008/layout/HorizontalMultiLevelHierarchy"/>
    <dgm:cxn modelId="{C7FF04E5-618D-477C-A8AC-B8696AFB23FC}" type="presOf" srcId="{A47B7D92-3EEF-439E-9993-EE12AED4AA98}" destId="{EAA30D79-02EC-4FA0-AE90-DB4222358065}" srcOrd="0" destOrd="0" presId="urn:microsoft.com/office/officeart/2008/layout/HorizontalMultiLevelHierarchy"/>
    <dgm:cxn modelId="{63A656E9-CEE2-46FF-9DF2-5BF7E3E054A9}" srcId="{6FE44A5B-66A7-41BF-AE18-86B29E829DD6}" destId="{3473053C-FD5F-4421-8410-EC0740B5898A}" srcOrd="3" destOrd="0" parTransId="{F7555F52-1F9A-426A-9202-10E7A9B16FC1}" sibTransId="{87FAF139-41CC-426E-BD27-6C3B6F710CAB}"/>
    <dgm:cxn modelId="{F302B3E9-C8D2-488D-B5D7-A56368E3BBF3}" type="presOf" srcId="{DF467558-6010-4F01-B5E5-A08589A738F7}" destId="{2D9107EB-3C4B-462D-A957-19D66C570EA0}" srcOrd="1" destOrd="0" presId="urn:microsoft.com/office/officeart/2008/layout/HorizontalMultiLevelHierarchy"/>
    <dgm:cxn modelId="{607FD5FD-CDC4-4CEE-892B-57B1D0C16BCE}" srcId="{6FE44A5B-66A7-41BF-AE18-86B29E829DD6}" destId="{AF3FD495-F517-4572-858A-357371C1CDE2}" srcOrd="6" destOrd="0" parTransId="{7C820E73-73F0-4675-80F5-36F673CBECB4}" sibTransId="{4FA6854F-042B-4F5E-8AC4-97F8CD3A8E06}"/>
    <dgm:cxn modelId="{920DCA58-4FE6-4C1D-9BC7-152536856949}" type="presParOf" srcId="{EAA30D79-02EC-4FA0-AE90-DB4222358065}" destId="{8ADB4D92-59A5-4E02-9483-4400EF0F4EC6}" srcOrd="0" destOrd="0" presId="urn:microsoft.com/office/officeart/2008/layout/HorizontalMultiLevelHierarchy"/>
    <dgm:cxn modelId="{B2D105F6-61DF-45AD-AA2D-7F5063CEE1EC}" type="presParOf" srcId="{8ADB4D92-59A5-4E02-9483-4400EF0F4EC6}" destId="{FDEFA92E-279E-43B3-A967-CF06858B5645}" srcOrd="0" destOrd="0" presId="urn:microsoft.com/office/officeart/2008/layout/HorizontalMultiLevelHierarchy"/>
    <dgm:cxn modelId="{517387A5-F21A-4979-ADB6-46D6A20C3D19}" type="presParOf" srcId="{8ADB4D92-59A5-4E02-9483-4400EF0F4EC6}" destId="{A2EB8E67-2761-41F5-B439-D30247FEFEB9}" srcOrd="1" destOrd="0" presId="urn:microsoft.com/office/officeart/2008/layout/HorizontalMultiLevelHierarchy"/>
    <dgm:cxn modelId="{3B0B09E3-85D4-4022-B9A3-11900318ADF8}" type="presParOf" srcId="{A2EB8E67-2761-41F5-B439-D30247FEFEB9}" destId="{AE2C939B-46E1-4E25-80D2-5F965DCC9ECB}" srcOrd="0" destOrd="0" presId="urn:microsoft.com/office/officeart/2008/layout/HorizontalMultiLevelHierarchy"/>
    <dgm:cxn modelId="{6C71BDDB-F141-49FA-A097-DE7F7667FA05}" type="presParOf" srcId="{AE2C939B-46E1-4E25-80D2-5F965DCC9ECB}" destId="{7582C434-44A4-4288-8554-75B6CCB2DFF1}" srcOrd="0" destOrd="0" presId="urn:microsoft.com/office/officeart/2008/layout/HorizontalMultiLevelHierarchy"/>
    <dgm:cxn modelId="{2DD8E4F0-3BB4-4974-80C0-7499CBE7BB12}" type="presParOf" srcId="{A2EB8E67-2761-41F5-B439-D30247FEFEB9}" destId="{958D9B76-8AA1-4A80-88FE-CF315337EDCF}" srcOrd="1" destOrd="0" presId="urn:microsoft.com/office/officeart/2008/layout/HorizontalMultiLevelHierarchy"/>
    <dgm:cxn modelId="{102AE813-09F2-46D0-9B72-520BC2676CB1}" type="presParOf" srcId="{958D9B76-8AA1-4A80-88FE-CF315337EDCF}" destId="{205C4D7B-C67A-4867-B24F-965AACCD557B}" srcOrd="0" destOrd="0" presId="urn:microsoft.com/office/officeart/2008/layout/HorizontalMultiLevelHierarchy"/>
    <dgm:cxn modelId="{2FE7F0BA-B5D5-49F0-9CFB-B52844C08E94}" type="presParOf" srcId="{958D9B76-8AA1-4A80-88FE-CF315337EDCF}" destId="{F5C73B51-587C-4681-A3B8-6D4F4F37B88C}" srcOrd="1" destOrd="0" presId="urn:microsoft.com/office/officeart/2008/layout/HorizontalMultiLevelHierarchy"/>
    <dgm:cxn modelId="{77C264AE-36E8-4E81-B48F-BBA7006971AE}" type="presParOf" srcId="{A2EB8E67-2761-41F5-B439-D30247FEFEB9}" destId="{F1A47963-E648-404C-8329-C62E910EBCB8}" srcOrd="2" destOrd="0" presId="urn:microsoft.com/office/officeart/2008/layout/HorizontalMultiLevelHierarchy"/>
    <dgm:cxn modelId="{B3DF06FC-16F2-460E-BDD3-CC04CCE6FB46}" type="presParOf" srcId="{F1A47963-E648-404C-8329-C62E910EBCB8}" destId="{DADFB850-ECE9-4F5A-9C75-67E1F1ABF55C}" srcOrd="0" destOrd="0" presId="urn:microsoft.com/office/officeart/2008/layout/HorizontalMultiLevelHierarchy"/>
    <dgm:cxn modelId="{CF96E24D-8855-494D-A841-A1D2EB90DA29}" type="presParOf" srcId="{A2EB8E67-2761-41F5-B439-D30247FEFEB9}" destId="{6BF66D69-053F-44FA-ADD0-0CF6E35B1313}" srcOrd="3" destOrd="0" presId="urn:microsoft.com/office/officeart/2008/layout/HorizontalMultiLevelHierarchy"/>
    <dgm:cxn modelId="{2CD48A84-7A5A-445B-9C6F-01A37BE4211F}" type="presParOf" srcId="{6BF66D69-053F-44FA-ADD0-0CF6E35B1313}" destId="{F20C13B3-0F8F-4A4A-87BD-7B48F0FDB39D}" srcOrd="0" destOrd="0" presId="urn:microsoft.com/office/officeart/2008/layout/HorizontalMultiLevelHierarchy"/>
    <dgm:cxn modelId="{83F95FFD-2CD3-4AE8-9D69-07E431940E6F}" type="presParOf" srcId="{6BF66D69-053F-44FA-ADD0-0CF6E35B1313}" destId="{A86DA211-084F-4B04-932B-0F30BF9FFAF0}" srcOrd="1" destOrd="0" presId="urn:microsoft.com/office/officeart/2008/layout/HorizontalMultiLevelHierarchy"/>
    <dgm:cxn modelId="{7BF3AAB1-CC60-4342-9862-D7C99C90D634}" type="presParOf" srcId="{A2EB8E67-2761-41F5-B439-D30247FEFEB9}" destId="{DF5C7F7E-9CA5-4AB7-8441-F7C73DD7B1FF}" srcOrd="4" destOrd="0" presId="urn:microsoft.com/office/officeart/2008/layout/HorizontalMultiLevelHierarchy"/>
    <dgm:cxn modelId="{68B9F852-AD4B-4E1C-9D6B-7BCD6320A004}" type="presParOf" srcId="{DF5C7F7E-9CA5-4AB7-8441-F7C73DD7B1FF}" destId="{2D9107EB-3C4B-462D-A957-19D66C570EA0}" srcOrd="0" destOrd="0" presId="urn:microsoft.com/office/officeart/2008/layout/HorizontalMultiLevelHierarchy"/>
    <dgm:cxn modelId="{5AC1840E-B975-458E-AE76-F888AA246945}" type="presParOf" srcId="{A2EB8E67-2761-41F5-B439-D30247FEFEB9}" destId="{0133ED37-4BC6-4DA3-AB46-040F273160A2}" srcOrd="5" destOrd="0" presId="urn:microsoft.com/office/officeart/2008/layout/HorizontalMultiLevelHierarchy"/>
    <dgm:cxn modelId="{FA47C124-F6BD-4724-A025-C43AC4AFB15E}" type="presParOf" srcId="{0133ED37-4BC6-4DA3-AB46-040F273160A2}" destId="{B9E0EB84-1C71-4030-9542-51529E9DD085}" srcOrd="0" destOrd="0" presId="urn:microsoft.com/office/officeart/2008/layout/HorizontalMultiLevelHierarchy"/>
    <dgm:cxn modelId="{5C961AC3-AFC7-4685-82E8-F1C54EC2A47E}" type="presParOf" srcId="{0133ED37-4BC6-4DA3-AB46-040F273160A2}" destId="{EA9AE046-9B50-4712-B217-9D928B2004EF}" srcOrd="1" destOrd="0" presId="urn:microsoft.com/office/officeart/2008/layout/HorizontalMultiLevelHierarchy"/>
    <dgm:cxn modelId="{13A93917-118A-4FD3-8E06-159595A89235}" type="presParOf" srcId="{A2EB8E67-2761-41F5-B439-D30247FEFEB9}" destId="{CF37493C-B4B5-4247-BB8B-885A16298028}" srcOrd="6" destOrd="0" presId="urn:microsoft.com/office/officeart/2008/layout/HorizontalMultiLevelHierarchy"/>
    <dgm:cxn modelId="{2ABF7879-2E32-4E1C-AAB1-219BA8EBE341}" type="presParOf" srcId="{CF37493C-B4B5-4247-BB8B-885A16298028}" destId="{44C41A3C-36BC-4174-8588-DB2ADA944195}" srcOrd="0" destOrd="0" presId="urn:microsoft.com/office/officeart/2008/layout/HorizontalMultiLevelHierarchy"/>
    <dgm:cxn modelId="{C15D2BB8-A389-415D-A644-2CBC9A303688}" type="presParOf" srcId="{A2EB8E67-2761-41F5-B439-D30247FEFEB9}" destId="{9FFEB600-94D5-4912-B9EB-2B48EFC4E8AA}" srcOrd="7" destOrd="0" presId="urn:microsoft.com/office/officeart/2008/layout/HorizontalMultiLevelHierarchy"/>
    <dgm:cxn modelId="{26AB3227-B281-4FCA-9091-5D1E8E8475E1}" type="presParOf" srcId="{9FFEB600-94D5-4912-B9EB-2B48EFC4E8AA}" destId="{F36C8772-3DA4-4E31-8C8D-5AFB934199B8}" srcOrd="0" destOrd="0" presId="urn:microsoft.com/office/officeart/2008/layout/HorizontalMultiLevelHierarchy"/>
    <dgm:cxn modelId="{49031823-794D-4FD7-912D-72F2C9476E98}" type="presParOf" srcId="{9FFEB600-94D5-4912-B9EB-2B48EFC4E8AA}" destId="{8DF5C8E3-824B-4F7F-B628-343AD391637F}" srcOrd="1" destOrd="0" presId="urn:microsoft.com/office/officeart/2008/layout/HorizontalMultiLevelHierarchy"/>
    <dgm:cxn modelId="{0952B85D-841B-42DE-B1D5-2C63E2DB11D5}" type="presParOf" srcId="{A2EB8E67-2761-41F5-B439-D30247FEFEB9}" destId="{AD2AB0E7-6741-4779-8047-A1687B055747}" srcOrd="8" destOrd="0" presId="urn:microsoft.com/office/officeart/2008/layout/HorizontalMultiLevelHierarchy"/>
    <dgm:cxn modelId="{20E26395-99DD-4C1F-B75A-E40661D89DEA}" type="presParOf" srcId="{AD2AB0E7-6741-4779-8047-A1687B055747}" destId="{8B616B7B-43F2-414B-A6A0-14F6597CA26F}" srcOrd="0" destOrd="0" presId="urn:microsoft.com/office/officeart/2008/layout/HorizontalMultiLevelHierarchy"/>
    <dgm:cxn modelId="{7C2D3834-FB9F-425A-890E-B4CA1C89AD0F}" type="presParOf" srcId="{A2EB8E67-2761-41F5-B439-D30247FEFEB9}" destId="{BE47F1B2-78F7-404E-A94E-CFBC89C871B9}" srcOrd="9" destOrd="0" presId="urn:microsoft.com/office/officeart/2008/layout/HorizontalMultiLevelHierarchy"/>
    <dgm:cxn modelId="{2DF455EE-931B-4539-B10A-3484896F570F}" type="presParOf" srcId="{BE47F1B2-78F7-404E-A94E-CFBC89C871B9}" destId="{EC1717D2-037A-4BCD-94D9-390FA79B3750}" srcOrd="0" destOrd="0" presId="urn:microsoft.com/office/officeart/2008/layout/HorizontalMultiLevelHierarchy"/>
    <dgm:cxn modelId="{91552648-C72A-433A-8751-CFFFE7AA53C7}" type="presParOf" srcId="{BE47F1B2-78F7-404E-A94E-CFBC89C871B9}" destId="{DB337E65-7DD1-450E-8E7F-D8FB7327D9CA}" srcOrd="1" destOrd="0" presId="urn:microsoft.com/office/officeart/2008/layout/HorizontalMultiLevelHierarchy"/>
    <dgm:cxn modelId="{48D64899-3354-48BD-A5B7-E9DFE04F040A}" type="presParOf" srcId="{A2EB8E67-2761-41F5-B439-D30247FEFEB9}" destId="{767AD426-C89A-49C7-8D36-470439CD10A1}" srcOrd="10" destOrd="0" presId="urn:microsoft.com/office/officeart/2008/layout/HorizontalMultiLevelHierarchy"/>
    <dgm:cxn modelId="{0C876E7C-743C-4A97-BDDA-DD4869FB95A5}" type="presParOf" srcId="{767AD426-C89A-49C7-8D36-470439CD10A1}" destId="{11170451-AAD8-46FB-9B86-815519949A6A}" srcOrd="0" destOrd="0" presId="urn:microsoft.com/office/officeart/2008/layout/HorizontalMultiLevelHierarchy"/>
    <dgm:cxn modelId="{50C41A12-A2D8-44F2-94AD-D2E7C36AB6CE}" type="presParOf" srcId="{A2EB8E67-2761-41F5-B439-D30247FEFEB9}" destId="{168C56AA-A45B-4E56-9BD0-709FF6938CA4}" srcOrd="11" destOrd="0" presId="urn:microsoft.com/office/officeart/2008/layout/HorizontalMultiLevelHierarchy"/>
    <dgm:cxn modelId="{44D2F915-186F-4953-8E65-519D6CC98F4B}" type="presParOf" srcId="{168C56AA-A45B-4E56-9BD0-709FF6938CA4}" destId="{AD7FB03B-0DFB-42A7-BD6D-3897F667F07A}" srcOrd="0" destOrd="0" presId="urn:microsoft.com/office/officeart/2008/layout/HorizontalMultiLevelHierarchy"/>
    <dgm:cxn modelId="{775741C3-3425-44A9-975E-7F66B1883967}" type="presParOf" srcId="{168C56AA-A45B-4E56-9BD0-709FF6938CA4}" destId="{B601BE6B-14F8-4D0C-97DC-B3C5BF50A30F}" srcOrd="1" destOrd="0" presId="urn:microsoft.com/office/officeart/2008/layout/HorizontalMultiLevelHierarchy"/>
    <dgm:cxn modelId="{FF2C2A95-9D5F-4615-9419-233EE554693A}" type="presParOf" srcId="{A2EB8E67-2761-41F5-B439-D30247FEFEB9}" destId="{0CB58AE5-D3A4-4746-A0DA-25F1DB7B0DCF}" srcOrd="12" destOrd="0" presId="urn:microsoft.com/office/officeart/2008/layout/HorizontalMultiLevelHierarchy"/>
    <dgm:cxn modelId="{6610CD83-B2FE-4567-9DC7-99C2AF81318D}" type="presParOf" srcId="{0CB58AE5-D3A4-4746-A0DA-25F1DB7B0DCF}" destId="{73D9B537-21C7-4D50-BA94-848F87F680CD}" srcOrd="0" destOrd="0" presId="urn:microsoft.com/office/officeart/2008/layout/HorizontalMultiLevelHierarchy"/>
    <dgm:cxn modelId="{B4BDDA76-A8DD-4046-8469-86089108DBF5}" type="presParOf" srcId="{A2EB8E67-2761-41F5-B439-D30247FEFEB9}" destId="{CC4ECDEB-AE11-43B4-883E-CDCD650AAF4F}" srcOrd="13" destOrd="0" presId="urn:microsoft.com/office/officeart/2008/layout/HorizontalMultiLevelHierarchy"/>
    <dgm:cxn modelId="{796B08A4-B8E6-4244-A0DD-65E1A0913F9C}" type="presParOf" srcId="{CC4ECDEB-AE11-43B4-883E-CDCD650AAF4F}" destId="{850637AB-3D00-4E70-AB04-1033A1D11927}" srcOrd="0" destOrd="0" presId="urn:microsoft.com/office/officeart/2008/layout/HorizontalMultiLevelHierarchy"/>
    <dgm:cxn modelId="{C570B539-8657-4505-A269-5D51FFD8BA0D}" type="presParOf" srcId="{CC4ECDEB-AE11-43B4-883E-CDCD650AAF4F}" destId="{EA7F4FF9-FB37-406B-812A-50EF8F64822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839F39-472F-4C99-8DFE-EA36135EDF1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0F204E4-BB8B-483C-BB4C-5CE55B740FA2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Komplikasi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Infeksi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Menular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Seksual</a:t>
          </a:r>
          <a:r>
            <a:rPr lang="en-US" b="1" dirty="0">
              <a:solidFill>
                <a:schemeClr val="tx1"/>
              </a:solidFill>
            </a:rPr>
            <a:t> </a:t>
          </a:r>
          <a:endParaRPr lang="id-ID" dirty="0">
            <a:solidFill>
              <a:schemeClr val="tx1"/>
            </a:solidFill>
          </a:endParaRPr>
        </a:p>
      </dgm:t>
    </dgm:pt>
    <dgm:pt modelId="{A25F578D-B462-4F37-AE4B-E5BEDC4ABCD7}" type="parTrans" cxnId="{D5FDE70D-732F-4470-822D-137614724151}">
      <dgm:prSet/>
      <dgm:spPr/>
      <dgm:t>
        <a:bodyPr/>
        <a:lstStyle/>
        <a:p>
          <a:endParaRPr lang="id-ID">
            <a:solidFill>
              <a:schemeClr val="bg2"/>
            </a:solidFill>
          </a:endParaRPr>
        </a:p>
      </dgm:t>
    </dgm:pt>
    <dgm:pt modelId="{80D30A46-FD1D-4C62-9246-C92575426F8B}" type="sibTrans" cxnId="{D5FDE70D-732F-4470-822D-137614724151}">
      <dgm:prSet/>
      <dgm:spPr/>
      <dgm:t>
        <a:bodyPr/>
        <a:lstStyle/>
        <a:p>
          <a:endParaRPr lang="id-ID">
            <a:solidFill>
              <a:schemeClr val="bg2"/>
            </a:solidFill>
          </a:endParaRPr>
        </a:p>
      </dgm:t>
    </dgm:pt>
    <dgm:pt modelId="{FDE9E81C-F3A7-417F-8886-7CC5ADDC0A54}">
      <dgm:prSet phldrT="[Text]"/>
      <dgm:spPr/>
      <dgm:t>
        <a:bodyPr/>
        <a:lstStyle/>
        <a:p>
          <a:r>
            <a:rPr lang="en-US" b="1" i="1" dirty="0" err="1">
              <a:solidFill>
                <a:schemeClr val="tx1"/>
              </a:solidFill>
            </a:rPr>
            <a:t>Gonore</a:t>
          </a:r>
          <a:r>
            <a:rPr lang="en-US" b="1" i="1" dirty="0">
              <a:solidFill>
                <a:schemeClr val="tx1"/>
              </a:solidFill>
            </a:rPr>
            <a:t> (</a:t>
          </a:r>
          <a:r>
            <a:rPr lang="en-US" b="1" i="1" dirty="0" err="1">
              <a:solidFill>
                <a:schemeClr val="tx1"/>
              </a:solidFill>
            </a:rPr>
            <a:t>Kencing</a:t>
          </a:r>
          <a:r>
            <a:rPr lang="en-US" b="1" i="1" dirty="0">
              <a:solidFill>
                <a:schemeClr val="tx1"/>
              </a:solidFill>
            </a:rPr>
            <a:t> </a:t>
          </a:r>
          <a:r>
            <a:rPr lang="en-US" b="1" i="1" dirty="0" err="1">
              <a:solidFill>
                <a:schemeClr val="tx1"/>
              </a:solidFill>
            </a:rPr>
            <a:t>nanah</a:t>
          </a:r>
          <a:r>
            <a:rPr lang="en-US" b="1" i="1" dirty="0">
              <a:solidFill>
                <a:schemeClr val="tx1"/>
              </a:solidFill>
            </a:rPr>
            <a:t>)</a:t>
          </a:r>
          <a:endParaRPr lang="id-ID" dirty="0">
            <a:solidFill>
              <a:schemeClr val="tx1"/>
            </a:solidFill>
          </a:endParaRPr>
        </a:p>
      </dgm:t>
    </dgm:pt>
    <dgm:pt modelId="{99595CE5-66C6-4F34-AAC1-17D3A73D2D68}" type="parTrans" cxnId="{87A511A8-F9C5-4EDA-8CB8-816492356228}">
      <dgm:prSet/>
      <dgm:spPr/>
      <dgm:t>
        <a:bodyPr/>
        <a:lstStyle/>
        <a:p>
          <a:endParaRPr lang="id-ID">
            <a:solidFill>
              <a:schemeClr val="bg2"/>
            </a:solidFill>
          </a:endParaRPr>
        </a:p>
      </dgm:t>
    </dgm:pt>
    <dgm:pt modelId="{FC4A6B36-6B1D-4ED2-A9E7-36955BD08848}" type="sibTrans" cxnId="{87A511A8-F9C5-4EDA-8CB8-816492356228}">
      <dgm:prSet/>
      <dgm:spPr/>
      <dgm:t>
        <a:bodyPr/>
        <a:lstStyle/>
        <a:p>
          <a:endParaRPr lang="id-ID">
            <a:solidFill>
              <a:schemeClr val="bg2"/>
            </a:solidFill>
          </a:endParaRPr>
        </a:p>
      </dgm:t>
    </dgm:pt>
    <dgm:pt modelId="{AA834892-07E6-4B00-B26E-0D81CE2BA9A3}">
      <dgm:prSet phldrT="[Text]"/>
      <dgm:spPr/>
      <dgm:t>
        <a:bodyPr/>
        <a:lstStyle/>
        <a:p>
          <a:r>
            <a:rPr lang="en-US" b="1" i="1" dirty="0" err="1">
              <a:solidFill>
                <a:schemeClr val="tx1"/>
              </a:solidFill>
            </a:rPr>
            <a:t>Sifilis</a:t>
          </a:r>
          <a:endParaRPr lang="id-ID" dirty="0">
            <a:solidFill>
              <a:schemeClr val="tx1"/>
            </a:solidFill>
          </a:endParaRPr>
        </a:p>
      </dgm:t>
    </dgm:pt>
    <dgm:pt modelId="{4507C469-0711-4BE0-B6FE-F77C45E2566E}" type="parTrans" cxnId="{5D1DD7B5-764A-4982-9AF1-DBEFF9E5D6CD}">
      <dgm:prSet/>
      <dgm:spPr/>
      <dgm:t>
        <a:bodyPr/>
        <a:lstStyle/>
        <a:p>
          <a:endParaRPr lang="id-ID">
            <a:solidFill>
              <a:schemeClr val="bg2"/>
            </a:solidFill>
          </a:endParaRPr>
        </a:p>
      </dgm:t>
    </dgm:pt>
    <dgm:pt modelId="{AD950CEF-F116-4049-AD9B-5BECE3835D76}" type="sibTrans" cxnId="{5D1DD7B5-764A-4982-9AF1-DBEFF9E5D6CD}">
      <dgm:prSet/>
      <dgm:spPr/>
      <dgm:t>
        <a:bodyPr/>
        <a:lstStyle/>
        <a:p>
          <a:endParaRPr lang="id-ID">
            <a:solidFill>
              <a:schemeClr val="bg2"/>
            </a:solidFill>
          </a:endParaRPr>
        </a:p>
      </dgm:t>
    </dgm:pt>
    <dgm:pt modelId="{9C4A9B1D-21B4-4FB3-B791-733CF62C834E}">
      <dgm:prSet phldrT="[Text]"/>
      <dgm:spPr/>
      <dgm:t>
        <a:bodyPr/>
        <a:lstStyle/>
        <a:p>
          <a:r>
            <a:rPr lang="en-US" b="1" i="1" dirty="0">
              <a:solidFill>
                <a:schemeClr val="tx1"/>
              </a:solidFill>
            </a:rPr>
            <a:t>Prostatitis</a:t>
          </a:r>
          <a:endParaRPr lang="id-ID" dirty="0">
            <a:solidFill>
              <a:schemeClr val="tx1"/>
            </a:solidFill>
          </a:endParaRPr>
        </a:p>
      </dgm:t>
    </dgm:pt>
    <dgm:pt modelId="{8B5CD4F9-8A1F-4936-B822-0BCFC121C11F}" type="parTrans" cxnId="{D79ED6F2-4AD8-4CBF-B52C-D94162447889}">
      <dgm:prSet/>
      <dgm:spPr/>
      <dgm:t>
        <a:bodyPr/>
        <a:lstStyle/>
        <a:p>
          <a:endParaRPr lang="id-ID">
            <a:solidFill>
              <a:schemeClr val="bg2"/>
            </a:solidFill>
          </a:endParaRPr>
        </a:p>
      </dgm:t>
    </dgm:pt>
    <dgm:pt modelId="{CA15AEF5-3639-4A5E-8251-E7DC21D65754}" type="sibTrans" cxnId="{D79ED6F2-4AD8-4CBF-B52C-D94162447889}">
      <dgm:prSet/>
      <dgm:spPr/>
      <dgm:t>
        <a:bodyPr/>
        <a:lstStyle/>
        <a:p>
          <a:endParaRPr lang="id-ID">
            <a:solidFill>
              <a:schemeClr val="bg2"/>
            </a:solidFill>
          </a:endParaRPr>
        </a:p>
      </dgm:t>
    </dgm:pt>
    <dgm:pt modelId="{726B1D80-D7BA-4413-8293-7156CDD0FA5D}">
      <dgm:prSet/>
      <dgm:spPr/>
      <dgm:t>
        <a:bodyPr/>
        <a:lstStyle/>
        <a:p>
          <a:r>
            <a:rPr lang="en-US" b="1" i="1" dirty="0" err="1">
              <a:solidFill>
                <a:schemeClr val="tx1"/>
              </a:solidFill>
            </a:rPr>
            <a:t>Infeksi</a:t>
          </a:r>
          <a:r>
            <a:rPr lang="en-US" b="1" i="1" dirty="0">
              <a:solidFill>
                <a:schemeClr val="tx1"/>
              </a:solidFill>
            </a:rPr>
            <a:t> Genital </a:t>
          </a:r>
          <a:r>
            <a:rPr lang="en-US" b="1" i="1" dirty="0" err="1">
              <a:solidFill>
                <a:schemeClr val="tx1"/>
              </a:solidFill>
            </a:rPr>
            <a:t>Nonspesifik</a:t>
          </a:r>
          <a:r>
            <a:rPr lang="en-US" b="1" i="1" dirty="0">
              <a:solidFill>
                <a:schemeClr val="tx1"/>
              </a:solidFill>
            </a:rPr>
            <a:t> </a:t>
          </a:r>
          <a:endParaRPr lang="id-ID" dirty="0">
            <a:solidFill>
              <a:schemeClr val="tx1"/>
            </a:solidFill>
          </a:endParaRPr>
        </a:p>
      </dgm:t>
    </dgm:pt>
    <dgm:pt modelId="{4F3EC7F3-2B75-4453-8016-17D9805F6B35}" type="parTrans" cxnId="{C0D29A97-AFBA-4DDD-990F-A57A0E1B8E03}">
      <dgm:prSet/>
      <dgm:spPr/>
      <dgm:t>
        <a:bodyPr/>
        <a:lstStyle/>
        <a:p>
          <a:endParaRPr lang="id-ID">
            <a:solidFill>
              <a:schemeClr val="bg2"/>
            </a:solidFill>
          </a:endParaRPr>
        </a:p>
      </dgm:t>
    </dgm:pt>
    <dgm:pt modelId="{FF9B32DA-8834-491C-9A99-D542453D5AD8}" type="sibTrans" cxnId="{C0D29A97-AFBA-4DDD-990F-A57A0E1B8E03}">
      <dgm:prSet/>
      <dgm:spPr/>
      <dgm:t>
        <a:bodyPr/>
        <a:lstStyle/>
        <a:p>
          <a:endParaRPr lang="id-ID">
            <a:solidFill>
              <a:schemeClr val="bg2"/>
            </a:solidFill>
          </a:endParaRPr>
        </a:p>
      </dgm:t>
    </dgm:pt>
    <dgm:pt modelId="{712A5672-C63B-4718-B3B8-3E8001C87F7F}">
      <dgm:prSet phldrT="[Text]"/>
      <dgm:spPr/>
      <dgm:t>
        <a:bodyPr/>
        <a:lstStyle/>
        <a:p>
          <a:r>
            <a:rPr lang="en-US" b="1" i="1" dirty="0" err="1">
              <a:solidFill>
                <a:schemeClr val="tx1"/>
              </a:solidFill>
            </a:rPr>
            <a:t>Orchitis</a:t>
          </a:r>
          <a:endParaRPr lang="id-ID" dirty="0">
            <a:solidFill>
              <a:schemeClr val="tx1"/>
            </a:solidFill>
          </a:endParaRPr>
        </a:p>
      </dgm:t>
    </dgm:pt>
    <dgm:pt modelId="{AA4B7BE4-66ED-4912-BA0E-38FAFB0B27F6}" type="parTrans" cxnId="{FE66F2EB-FE07-4348-8308-776370913282}">
      <dgm:prSet/>
      <dgm:spPr/>
      <dgm:t>
        <a:bodyPr/>
        <a:lstStyle/>
        <a:p>
          <a:endParaRPr lang="id-ID">
            <a:solidFill>
              <a:schemeClr val="bg2"/>
            </a:solidFill>
          </a:endParaRPr>
        </a:p>
      </dgm:t>
    </dgm:pt>
    <dgm:pt modelId="{D867628C-A38B-4AED-8D23-1221AF451C85}" type="sibTrans" cxnId="{FE66F2EB-FE07-4348-8308-776370913282}">
      <dgm:prSet/>
      <dgm:spPr/>
      <dgm:t>
        <a:bodyPr/>
        <a:lstStyle/>
        <a:p>
          <a:endParaRPr lang="id-ID">
            <a:solidFill>
              <a:schemeClr val="bg2"/>
            </a:solidFill>
          </a:endParaRPr>
        </a:p>
      </dgm:t>
    </dgm:pt>
    <dgm:pt modelId="{83CBDB61-D3BF-4A09-8C8E-C814D425DB86}" type="pres">
      <dgm:prSet presAssocID="{38839F39-472F-4C99-8DFE-EA36135EDF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2EB50E-5056-4BB4-9E23-B80806E86D4C}" type="pres">
      <dgm:prSet presAssocID="{80F204E4-BB8B-483C-BB4C-5CE55B740FA2}" presName="hierRoot1" presStyleCnt="0">
        <dgm:presLayoutVars>
          <dgm:hierBranch val="init"/>
        </dgm:presLayoutVars>
      </dgm:prSet>
      <dgm:spPr/>
    </dgm:pt>
    <dgm:pt modelId="{2DA2FCE4-53DD-451B-990B-4A2C98A52232}" type="pres">
      <dgm:prSet presAssocID="{80F204E4-BB8B-483C-BB4C-5CE55B740FA2}" presName="rootComposite1" presStyleCnt="0"/>
      <dgm:spPr/>
    </dgm:pt>
    <dgm:pt modelId="{8EED5F5A-13D1-42FE-8C90-B88AAC2D2BEF}" type="pres">
      <dgm:prSet presAssocID="{80F204E4-BB8B-483C-BB4C-5CE55B740FA2}" presName="rootText1" presStyleLbl="node0" presStyleIdx="0" presStyleCnt="1" custScaleX="289568" custLinFactNeighborX="-827" custLinFactNeighborY="-54604">
        <dgm:presLayoutVars>
          <dgm:chPref val="3"/>
        </dgm:presLayoutVars>
      </dgm:prSet>
      <dgm:spPr/>
    </dgm:pt>
    <dgm:pt modelId="{5CB328AE-F715-43AE-94D9-7AD8C45B427E}" type="pres">
      <dgm:prSet presAssocID="{80F204E4-BB8B-483C-BB4C-5CE55B740FA2}" presName="rootConnector1" presStyleLbl="node1" presStyleIdx="0" presStyleCnt="0"/>
      <dgm:spPr/>
    </dgm:pt>
    <dgm:pt modelId="{F37B407B-1E84-49D2-9E19-E8D66AB7420F}" type="pres">
      <dgm:prSet presAssocID="{80F204E4-BB8B-483C-BB4C-5CE55B740FA2}" presName="hierChild2" presStyleCnt="0"/>
      <dgm:spPr/>
    </dgm:pt>
    <dgm:pt modelId="{056B47A5-9892-4349-9B56-7C51C6BDC36C}" type="pres">
      <dgm:prSet presAssocID="{99595CE5-66C6-4F34-AAC1-17D3A73D2D68}" presName="Name37" presStyleLbl="parChTrans1D2" presStyleIdx="0" presStyleCnt="5"/>
      <dgm:spPr/>
    </dgm:pt>
    <dgm:pt modelId="{B48E6D97-0BBE-4BDE-ACEE-56B5C0D3C7CC}" type="pres">
      <dgm:prSet presAssocID="{FDE9E81C-F3A7-417F-8886-7CC5ADDC0A54}" presName="hierRoot2" presStyleCnt="0">
        <dgm:presLayoutVars>
          <dgm:hierBranch val="init"/>
        </dgm:presLayoutVars>
      </dgm:prSet>
      <dgm:spPr/>
    </dgm:pt>
    <dgm:pt modelId="{3676C664-289A-4D28-BB16-FC258C4B0B4E}" type="pres">
      <dgm:prSet presAssocID="{FDE9E81C-F3A7-417F-8886-7CC5ADDC0A54}" presName="rootComposite" presStyleCnt="0"/>
      <dgm:spPr/>
    </dgm:pt>
    <dgm:pt modelId="{EE65DE22-CDE8-443F-ABC1-36A28B5DA220}" type="pres">
      <dgm:prSet presAssocID="{FDE9E81C-F3A7-417F-8886-7CC5ADDC0A54}" presName="rootText" presStyleLbl="node2" presStyleIdx="0" presStyleCnt="5">
        <dgm:presLayoutVars>
          <dgm:chPref val="3"/>
        </dgm:presLayoutVars>
      </dgm:prSet>
      <dgm:spPr/>
    </dgm:pt>
    <dgm:pt modelId="{9E19EDB0-29BD-4879-9F01-F88DCBD4432B}" type="pres">
      <dgm:prSet presAssocID="{FDE9E81C-F3A7-417F-8886-7CC5ADDC0A54}" presName="rootConnector" presStyleLbl="node2" presStyleIdx="0" presStyleCnt="5"/>
      <dgm:spPr/>
    </dgm:pt>
    <dgm:pt modelId="{6A5BBD34-B9A1-45EF-9100-A1DA31E5D91D}" type="pres">
      <dgm:prSet presAssocID="{FDE9E81C-F3A7-417F-8886-7CC5ADDC0A54}" presName="hierChild4" presStyleCnt="0"/>
      <dgm:spPr/>
    </dgm:pt>
    <dgm:pt modelId="{7CAAD3F2-3CAE-4CC6-B26D-BC9A240EABE1}" type="pres">
      <dgm:prSet presAssocID="{FDE9E81C-F3A7-417F-8886-7CC5ADDC0A54}" presName="hierChild5" presStyleCnt="0"/>
      <dgm:spPr/>
    </dgm:pt>
    <dgm:pt modelId="{7B1E627E-316E-47BD-99C0-67D54143601B}" type="pres">
      <dgm:prSet presAssocID="{4F3EC7F3-2B75-4453-8016-17D9805F6B35}" presName="Name37" presStyleLbl="parChTrans1D2" presStyleIdx="1" presStyleCnt="5"/>
      <dgm:spPr/>
    </dgm:pt>
    <dgm:pt modelId="{9B2232A9-D5F3-4184-89DF-E697FBBC1D0C}" type="pres">
      <dgm:prSet presAssocID="{726B1D80-D7BA-4413-8293-7156CDD0FA5D}" presName="hierRoot2" presStyleCnt="0">
        <dgm:presLayoutVars>
          <dgm:hierBranch val="init"/>
        </dgm:presLayoutVars>
      </dgm:prSet>
      <dgm:spPr/>
    </dgm:pt>
    <dgm:pt modelId="{EC4CCBEF-2621-4AC5-8D14-187149217C53}" type="pres">
      <dgm:prSet presAssocID="{726B1D80-D7BA-4413-8293-7156CDD0FA5D}" presName="rootComposite" presStyleCnt="0"/>
      <dgm:spPr/>
    </dgm:pt>
    <dgm:pt modelId="{E37C855E-EB31-4AA1-BEF9-BDB473441284}" type="pres">
      <dgm:prSet presAssocID="{726B1D80-D7BA-4413-8293-7156CDD0FA5D}" presName="rootText" presStyleLbl="node2" presStyleIdx="1" presStyleCnt="5">
        <dgm:presLayoutVars>
          <dgm:chPref val="3"/>
        </dgm:presLayoutVars>
      </dgm:prSet>
      <dgm:spPr/>
    </dgm:pt>
    <dgm:pt modelId="{28E1F227-7DDA-45A4-A2A4-5A709B41E3B5}" type="pres">
      <dgm:prSet presAssocID="{726B1D80-D7BA-4413-8293-7156CDD0FA5D}" presName="rootConnector" presStyleLbl="node2" presStyleIdx="1" presStyleCnt="5"/>
      <dgm:spPr/>
    </dgm:pt>
    <dgm:pt modelId="{6E14FFB5-4F73-4822-A362-006AD3F27D34}" type="pres">
      <dgm:prSet presAssocID="{726B1D80-D7BA-4413-8293-7156CDD0FA5D}" presName="hierChild4" presStyleCnt="0"/>
      <dgm:spPr/>
    </dgm:pt>
    <dgm:pt modelId="{86E08378-4265-49AF-9405-B14451D3F10C}" type="pres">
      <dgm:prSet presAssocID="{726B1D80-D7BA-4413-8293-7156CDD0FA5D}" presName="hierChild5" presStyleCnt="0"/>
      <dgm:spPr/>
    </dgm:pt>
    <dgm:pt modelId="{FCFEA688-9498-4B64-AA7A-DC6FEA56C4B6}" type="pres">
      <dgm:prSet presAssocID="{4507C469-0711-4BE0-B6FE-F77C45E2566E}" presName="Name37" presStyleLbl="parChTrans1D2" presStyleIdx="2" presStyleCnt="5"/>
      <dgm:spPr/>
    </dgm:pt>
    <dgm:pt modelId="{CEAF8C80-B7BE-40A9-9CB6-DB93A15E5903}" type="pres">
      <dgm:prSet presAssocID="{AA834892-07E6-4B00-B26E-0D81CE2BA9A3}" presName="hierRoot2" presStyleCnt="0">
        <dgm:presLayoutVars>
          <dgm:hierBranch val="init"/>
        </dgm:presLayoutVars>
      </dgm:prSet>
      <dgm:spPr/>
    </dgm:pt>
    <dgm:pt modelId="{A80EB7A1-BDAD-496B-B7F5-A8566E13D4D2}" type="pres">
      <dgm:prSet presAssocID="{AA834892-07E6-4B00-B26E-0D81CE2BA9A3}" presName="rootComposite" presStyleCnt="0"/>
      <dgm:spPr/>
    </dgm:pt>
    <dgm:pt modelId="{0EE2F89F-FD26-4D28-8AE0-8A2983B59E5F}" type="pres">
      <dgm:prSet presAssocID="{AA834892-07E6-4B00-B26E-0D81CE2BA9A3}" presName="rootText" presStyleLbl="node2" presStyleIdx="2" presStyleCnt="5">
        <dgm:presLayoutVars>
          <dgm:chPref val="3"/>
        </dgm:presLayoutVars>
      </dgm:prSet>
      <dgm:spPr/>
    </dgm:pt>
    <dgm:pt modelId="{2BD37123-8BE7-4EF0-8689-C6C5B707EAE7}" type="pres">
      <dgm:prSet presAssocID="{AA834892-07E6-4B00-B26E-0D81CE2BA9A3}" presName="rootConnector" presStyleLbl="node2" presStyleIdx="2" presStyleCnt="5"/>
      <dgm:spPr/>
    </dgm:pt>
    <dgm:pt modelId="{C9E71EF9-101F-4BA5-90E8-0ECE644B9428}" type="pres">
      <dgm:prSet presAssocID="{AA834892-07E6-4B00-B26E-0D81CE2BA9A3}" presName="hierChild4" presStyleCnt="0"/>
      <dgm:spPr/>
    </dgm:pt>
    <dgm:pt modelId="{9830B3B0-CBDC-431A-8C09-80948CD681CC}" type="pres">
      <dgm:prSet presAssocID="{AA834892-07E6-4B00-B26E-0D81CE2BA9A3}" presName="hierChild5" presStyleCnt="0"/>
      <dgm:spPr/>
    </dgm:pt>
    <dgm:pt modelId="{C5135304-F5B2-43C0-BFC8-CF00BEC1B526}" type="pres">
      <dgm:prSet presAssocID="{8B5CD4F9-8A1F-4936-B822-0BCFC121C11F}" presName="Name37" presStyleLbl="parChTrans1D2" presStyleIdx="3" presStyleCnt="5"/>
      <dgm:spPr/>
    </dgm:pt>
    <dgm:pt modelId="{B4BEF7DE-CE47-41CB-8F89-2DDB14CBA4D7}" type="pres">
      <dgm:prSet presAssocID="{9C4A9B1D-21B4-4FB3-B791-733CF62C834E}" presName="hierRoot2" presStyleCnt="0">
        <dgm:presLayoutVars>
          <dgm:hierBranch val="init"/>
        </dgm:presLayoutVars>
      </dgm:prSet>
      <dgm:spPr/>
    </dgm:pt>
    <dgm:pt modelId="{9605B376-47D2-4A36-9F38-961E626CEF24}" type="pres">
      <dgm:prSet presAssocID="{9C4A9B1D-21B4-4FB3-B791-733CF62C834E}" presName="rootComposite" presStyleCnt="0"/>
      <dgm:spPr/>
    </dgm:pt>
    <dgm:pt modelId="{3B4502BA-648F-426A-927E-7DC39DD5A9BB}" type="pres">
      <dgm:prSet presAssocID="{9C4A9B1D-21B4-4FB3-B791-733CF62C834E}" presName="rootText" presStyleLbl="node2" presStyleIdx="3" presStyleCnt="5">
        <dgm:presLayoutVars>
          <dgm:chPref val="3"/>
        </dgm:presLayoutVars>
      </dgm:prSet>
      <dgm:spPr/>
    </dgm:pt>
    <dgm:pt modelId="{B23A5824-A1CB-4FA1-8FD4-648C8885D3F3}" type="pres">
      <dgm:prSet presAssocID="{9C4A9B1D-21B4-4FB3-B791-733CF62C834E}" presName="rootConnector" presStyleLbl="node2" presStyleIdx="3" presStyleCnt="5"/>
      <dgm:spPr/>
    </dgm:pt>
    <dgm:pt modelId="{E829BE79-2C31-44DC-8D6D-14AEED1B3273}" type="pres">
      <dgm:prSet presAssocID="{9C4A9B1D-21B4-4FB3-B791-733CF62C834E}" presName="hierChild4" presStyleCnt="0"/>
      <dgm:spPr/>
    </dgm:pt>
    <dgm:pt modelId="{4047D3CD-C5A5-4BE2-BB31-FC56ACBED24A}" type="pres">
      <dgm:prSet presAssocID="{9C4A9B1D-21B4-4FB3-B791-733CF62C834E}" presName="hierChild5" presStyleCnt="0"/>
      <dgm:spPr/>
    </dgm:pt>
    <dgm:pt modelId="{27EBDEA9-867D-482C-A10F-816B09BFDC3F}" type="pres">
      <dgm:prSet presAssocID="{AA4B7BE4-66ED-4912-BA0E-38FAFB0B27F6}" presName="Name37" presStyleLbl="parChTrans1D2" presStyleIdx="4" presStyleCnt="5"/>
      <dgm:spPr/>
    </dgm:pt>
    <dgm:pt modelId="{2670D8CD-BD7D-4A65-AF2C-7FA065A8B8F9}" type="pres">
      <dgm:prSet presAssocID="{712A5672-C63B-4718-B3B8-3E8001C87F7F}" presName="hierRoot2" presStyleCnt="0">
        <dgm:presLayoutVars>
          <dgm:hierBranch val="init"/>
        </dgm:presLayoutVars>
      </dgm:prSet>
      <dgm:spPr/>
    </dgm:pt>
    <dgm:pt modelId="{074F14F9-A27F-42CC-AEF7-104F11938AFB}" type="pres">
      <dgm:prSet presAssocID="{712A5672-C63B-4718-B3B8-3E8001C87F7F}" presName="rootComposite" presStyleCnt="0"/>
      <dgm:spPr/>
    </dgm:pt>
    <dgm:pt modelId="{97589B41-D72F-46F1-88AB-10067506F786}" type="pres">
      <dgm:prSet presAssocID="{712A5672-C63B-4718-B3B8-3E8001C87F7F}" presName="rootText" presStyleLbl="node2" presStyleIdx="4" presStyleCnt="5">
        <dgm:presLayoutVars>
          <dgm:chPref val="3"/>
        </dgm:presLayoutVars>
      </dgm:prSet>
      <dgm:spPr/>
    </dgm:pt>
    <dgm:pt modelId="{3C05A476-6573-4E5C-96FC-CCA01F71A23F}" type="pres">
      <dgm:prSet presAssocID="{712A5672-C63B-4718-B3B8-3E8001C87F7F}" presName="rootConnector" presStyleLbl="node2" presStyleIdx="4" presStyleCnt="5"/>
      <dgm:spPr/>
    </dgm:pt>
    <dgm:pt modelId="{49385976-E4A0-44E9-923E-BC31BC7E9DAF}" type="pres">
      <dgm:prSet presAssocID="{712A5672-C63B-4718-B3B8-3E8001C87F7F}" presName="hierChild4" presStyleCnt="0"/>
      <dgm:spPr/>
    </dgm:pt>
    <dgm:pt modelId="{4B6A63C4-ED47-463E-96DB-7C6B658C91BB}" type="pres">
      <dgm:prSet presAssocID="{712A5672-C63B-4718-B3B8-3E8001C87F7F}" presName="hierChild5" presStyleCnt="0"/>
      <dgm:spPr/>
    </dgm:pt>
    <dgm:pt modelId="{D42702BF-2506-4847-83EA-FA3DA1D6EF21}" type="pres">
      <dgm:prSet presAssocID="{80F204E4-BB8B-483C-BB4C-5CE55B740FA2}" presName="hierChild3" presStyleCnt="0"/>
      <dgm:spPr/>
    </dgm:pt>
  </dgm:ptLst>
  <dgm:cxnLst>
    <dgm:cxn modelId="{E808B503-6212-4E7B-918A-D1AEA676F6C2}" type="presOf" srcId="{9C4A9B1D-21B4-4FB3-B791-733CF62C834E}" destId="{B23A5824-A1CB-4FA1-8FD4-648C8885D3F3}" srcOrd="1" destOrd="0" presId="urn:microsoft.com/office/officeart/2005/8/layout/orgChart1"/>
    <dgm:cxn modelId="{341B0F0C-7EBE-49B9-A636-053198BA9FB6}" type="presOf" srcId="{99595CE5-66C6-4F34-AAC1-17D3A73D2D68}" destId="{056B47A5-9892-4349-9B56-7C51C6BDC36C}" srcOrd="0" destOrd="0" presId="urn:microsoft.com/office/officeart/2005/8/layout/orgChart1"/>
    <dgm:cxn modelId="{D5FDE70D-732F-4470-822D-137614724151}" srcId="{38839F39-472F-4C99-8DFE-EA36135EDF19}" destId="{80F204E4-BB8B-483C-BB4C-5CE55B740FA2}" srcOrd="0" destOrd="0" parTransId="{A25F578D-B462-4F37-AE4B-E5BEDC4ABCD7}" sibTransId="{80D30A46-FD1D-4C62-9246-C92575426F8B}"/>
    <dgm:cxn modelId="{D6EAD315-CC8A-4C30-9721-59F6DF46091F}" type="presOf" srcId="{4507C469-0711-4BE0-B6FE-F77C45E2566E}" destId="{FCFEA688-9498-4B64-AA7A-DC6FEA56C4B6}" srcOrd="0" destOrd="0" presId="urn:microsoft.com/office/officeart/2005/8/layout/orgChart1"/>
    <dgm:cxn modelId="{A6EA2316-C8C7-4B4F-883F-D51D3B158DA7}" type="presOf" srcId="{712A5672-C63B-4718-B3B8-3E8001C87F7F}" destId="{3C05A476-6573-4E5C-96FC-CCA01F71A23F}" srcOrd="1" destOrd="0" presId="urn:microsoft.com/office/officeart/2005/8/layout/orgChart1"/>
    <dgm:cxn modelId="{64E2941D-E7D8-409F-8DE6-9F07F377C558}" type="presOf" srcId="{80F204E4-BB8B-483C-BB4C-5CE55B740FA2}" destId="{8EED5F5A-13D1-42FE-8C90-B88AAC2D2BEF}" srcOrd="0" destOrd="0" presId="urn:microsoft.com/office/officeart/2005/8/layout/orgChart1"/>
    <dgm:cxn modelId="{1178C420-7B9C-4C4A-9051-9937A458CBF5}" type="presOf" srcId="{726B1D80-D7BA-4413-8293-7156CDD0FA5D}" destId="{E37C855E-EB31-4AA1-BEF9-BDB473441284}" srcOrd="0" destOrd="0" presId="urn:microsoft.com/office/officeart/2005/8/layout/orgChart1"/>
    <dgm:cxn modelId="{87D84625-A88B-470A-B63D-762FD50EC996}" type="presOf" srcId="{AA4B7BE4-66ED-4912-BA0E-38FAFB0B27F6}" destId="{27EBDEA9-867D-482C-A10F-816B09BFDC3F}" srcOrd="0" destOrd="0" presId="urn:microsoft.com/office/officeart/2005/8/layout/orgChart1"/>
    <dgm:cxn modelId="{E4C3F275-8E74-4DE9-9760-2E7C9E83A64A}" type="presOf" srcId="{FDE9E81C-F3A7-417F-8886-7CC5ADDC0A54}" destId="{9E19EDB0-29BD-4879-9F01-F88DCBD4432B}" srcOrd="1" destOrd="0" presId="urn:microsoft.com/office/officeart/2005/8/layout/orgChart1"/>
    <dgm:cxn modelId="{603E9E84-9B5E-48F2-9BA9-EECBD0FE55D6}" type="presOf" srcId="{AA834892-07E6-4B00-B26E-0D81CE2BA9A3}" destId="{2BD37123-8BE7-4EF0-8689-C6C5B707EAE7}" srcOrd="1" destOrd="0" presId="urn:microsoft.com/office/officeart/2005/8/layout/orgChart1"/>
    <dgm:cxn modelId="{AA1B058A-11AE-4675-87D4-1262DD76CF43}" type="presOf" srcId="{80F204E4-BB8B-483C-BB4C-5CE55B740FA2}" destId="{5CB328AE-F715-43AE-94D9-7AD8C45B427E}" srcOrd="1" destOrd="0" presId="urn:microsoft.com/office/officeart/2005/8/layout/orgChart1"/>
    <dgm:cxn modelId="{9EBC0896-B481-4AE7-8439-BB0B64E2FC3F}" type="presOf" srcId="{38839F39-472F-4C99-8DFE-EA36135EDF19}" destId="{83CBDB61-D3BF-4A09-8C8E-C814D425DB86}" srcOrd="0" destOrd="0" presId="urn:microsoft.com/office/officeart/2005/8/layout/orgChart1"/>
    <dgm:cxn modelId="{C0D29A97-AFBA-4DDD-990F-A57A0E1B8E03}" srcId="{80F204E4-BB8B-483C-BB4C-5CE55B740FA2}" destId="{726B1D80-D7BA-4413-8293-7156CDD0FA5D}" srcOrd="1" destOrd="0" parTransId="{4F3EC7F3-2B75-4453-8016-17D9805F6B35}" sibTransId="{FF9B32DA-8834-491C-9A99-D542453D5AD8}"/>
    <dgm:cxn modelId="{C53719A6-60F9-431E-A117-AE356815BC6B}" type="presOf" srcId="{8B5CD4F9-8A1F-4936-B822-0BCFC121C11F}" destId="{C5135304-F5B2-43C0-BFC8-CF00BEC1B526}" srcOrd="0" destOrd="0" presId="urn:microsoft.com/office/officeart/2005/8/layout/orgChart1"/>
    <dgm:cxn modelId="{87A511A8-F9C5-4EDA-8CB8-816492356228}" srcId="{80F204E4-BB8B-483C-BB4C-5CE55B740FA2}" destId="{FDE9E81C-F3A7-417F-8886-7CC5ADDC0A54}" srcOrd="0" destOrd="0" parTransId="{99595CE5-66C6-4F34-AAC1-17D3A73D2D68}" sibTransId="{FC4A6B36-6B1D-4ED2-A9E7-36955BD08848}"/>
    <dgm:cxn modelId="{567F9FAF-1857-4F87-B765-40682FA470BD}" type="presOf" srcId="{FDE9E81C-F3A7-417F-8886-7CC5ADDC0A54}" destId="{EE65DE22-CDE8-443F-ABC1-36A28B5DA220}" srcOrd="0" destOrd="0" presId="urn:microsoft.com/office/officeart/2005/8/layout/orgChart1"/>
    <dgm:cxn modelId="{C3FD25B1-DD6A-44A5-8AD5-C5FC6D6537E6}" type="presOf" srcId="{726B1D80-D7BA-4413-8293-7156CDD0FA5D}" destId="{28E1F227-7DDA-45A4-A2A4-5A709B41E3B5}" srcOrd="1" destOrd="0" presId="urn:microsoft.com/office/officeart/2005/8/layout/orgChart1"/>
    <dgm:cxn modelId="{5D1DD7B5-764A-4982-9AF1-DBEFF9E5D6CD}" srcId="{80F204E4-BB8B-483C-BB4C-5CE55B740FA2}" destId="{AA834892-07E6-4B00-B26E-0D81CE2BA9A3}" srcOrd="2" destOrd="0" parTransId="{4507C469-0711-4BE0-B6FE-F77C45E2566E}" sibTransId="{AD950CEF-F116-4049-AD9B-5BECE3835D76}"/>
    <dgm:cxn modelId="{DE041DDE-FE81-48CE-89A3-29CF3D876EDE}" type="presOf" srcId="{4F3EC7F3-2B75-4453-8016-17D9805F6B35}" destId="{7B1E627E-316E-47BD-99C0-67D54143601B}" srcOrd="0" destOrd="0" presId="urn:microsoft.com/office/officeart/2005/8/layout/orgChart1"/>
    <dgm:cxn modelId="{FEB4CFE6-9FD6-40B0-8832-0E1D50909220}" type="presOf" srcId="{9C4A9B1D-21B4-4FB3-B791-733CF62C834E}" destId="{3B4502BA-648F-426A-927E-7DC39DD5A9BB}" srcOrd="0" destOrd="0" presId="urn:microsoft.com/office/officeart/2005/8/layout/orgChart1"/>
    <dgm:cxn modelId="{FE66F2EB-FE07-4348-8308-776370913282}" srcId="{80F204E4-BB8B-483C-BB4C-5CE55B740FA2}" destId="{712A5672-C63B-4718-B3B8-3E8001C87F7F}" srcOrd="4" destOrd="0" parTransId="{AA4B7BE4-66ED-4912-BA0E-38FAFB0B27F6}" sibTransId="{D867628C-A38B-4AED-8D23-1221AF451C85}"/>
    <dgm:cxn modelId="{D79ED6F2-4AD8-4CBF-B52C-D94162447889}" srcId="{80F204E4-BB8B-483C-BB4C-5CE55B740FA2}" destId="{9C4A9B1D-21B4-4FB3-B791-733CF62C834E}" srcOrd="3" destOrd="0" parTransId="{8B5CD4F9-8A1F-4936-B822-0BCFC121C11F}" sibTransId="{CA15AEF5-3639-4A5E-8251-E7DC21D65754}"/>
    <dgm:cxn modelId="{397732F9-33C4-415B-A81A-E5E84C7BFEB0}" type="presOf" srcId="{AA834892-07E6-4B00-B26E-0D81CE2BA9A3}" destId="{0EE2F89F-FD26-4D28-8AE0-8A2983B59E5F}" srcOrd="0" destOrd="0" presId="urn:microsoft.com/office/officeart/2005/8/layout/orgChart1"/>
    <dgm:cxn modelId="{D96008FE-BD9A-4E38-93A6-B4AF0D1D300D}" type="presOf" srcId="{712A5672-C63B-4718-B3B8-3E8001C87F7F}" destId="{97589B41-D72F-46F1-88AB-10067506F786}" srcOrd="0" destOrd="0" presId="urn:microsoft.com/office/officeart/2005/8/layout/orgChart1"/>
    <dgm:cxn modelId="{284BEAEE-A6CF-403F-B857-BF6E32DD67AA}" type="presParOf" srcId="{83CBDB61-D3BF-4A09-8C8E-C814D425DB86}" destId="{342EB50E-5056-4BB4-9E23-B80806E86D4C}" srcOrd="0" destOrd="0" presId="urn:microsoft.com/office/officeart/2005/8/layout/orgChart1"/>
    <dgm:cxn modelId="{4F6372C5-8D68-4197-8189-C7D5FE65B2F8}" type="presParOf" srcId="{342EB50E-5056-4BB4-9E23-B80806E86D4C}" destId="{2DA2FCE4-53DD-451B-990B-4A2C98A52232}" srcOrd="0" destOrd="0" presId="urn:microsoft.com/office/officeart/2005/8/layout/orgChart1"/>
    <dgm:cxn modelId="{00939B6B-D4F0-494A-90FA-5C3651CB3530}" type="presParOf" srcId="{2DA2FCE4-53DD-451B-990B-4A2C98A52232}" destId="{8EED5F5A-13D1-42FE-8C90-B88AAC2D2BEF}" srcOrd="0" destOrd="0" presId="urn:microsoft.com/office/officeart/2005/8/layout/orgChart1"/>
    <dgm:cxn modelId="{08A8E6C4-77EF-4473-A99D-D426315A41D7}" type="presParOf" srcId="{2DA2FCE4-53DD-451B-990B-4A2C98A52232}" destId="{5CB328AE-F715-43AE-94D9-7AD8C45B427E}" srcOrd="1" destOrd="0" presId="urn:microsoft.com/office/officeart/2005/8/layout/orgChart1"/>
    <dgm:cxn modelId="{86C572B3-82F3-48A8-AE96-B3DB812D7874}" type="presParOf" srcId="{342EB50E-5056-4BB4-9E23-B80806E86D4C}" destId="{F37B407B-1E84-49D2-9E19-E8D66AB7420F}" srcOrd="1" destOrd="0" presId="urn:microsoft.com/office/officeart/2005/8/layout/orgChart1"/>
    <dgm:cxn modelId="{CC26012A-1BDB-4E2B-A56B-6A65EE02A0A0}" type="presParOf" srcId="{F37B407B-1E84-49D2-9E19-E8D66AB7420F}" destId="{056B47A5-9892-4349-9B56-7C51C6BDC36C}" srcOrd="0" destOrd="0" presId="urn:microsoft.com/office/officeart/2005/8/layout/orgChart1"/>
    <dgm:cxn modelId="{3A7D8AE5-D796-4AFA-A222-C5AE42D51887}" type="presParOf" srcId="{F37B407B-1E84-49D2-9E19-E8D66AB7420F}" destId="{B48E6D97-0BBE-4BDE-ACEE-56B5C0D3C7CC}" srcOrd="1" destOrd="0" presId="urn:microsoft.com/office/officeart/2005/8/layout/orgChart1"/>
    <dgm:cxn modelId="{C891F615-0741-40B3-8917-195F5A5A082C}" type="presParOf" srcId="{B48E6D97-0BBE-4BDE-ACEE-56B5C0D3C7CC}" destId="{3676C664-289A-4D28-BB16-FC258C4B0B4E}" srcOrd="0" destOrd="0" presId="urn:microsoft.com/office/officeart/2005/8/layout/orgChart1"/>
    <dgm:cxn modelId="{957E93A9-0020-4A75-AF30-16B6288ACFE4}" type="presParOf" srcId="{3676C664-289A-4D28-BB16-FC258C4B0B4E}" destId="{EE65DE22-CDE8-443F-ABC1-36A28B5DA220}" srcOrd="0" destOrd="0" presId="urn:microsoft.com/office/officeart/2005/8/layout/orgChart1"/>
    <dgm:cxn modelId="{87B1AE9E-7C41-4A76-B4B2-F892561120BA}" type="presParOf" srcId="{3676C664-289A-4D28-BB16-FC258C4B0B4E}" destId="{9E19EDB0-29BD-4879-9F01-F88DCBD4432B}" srcOrd="1" destOrd="0" presId="urn:microsoft.com/office/officeart/2005/8/layout/orgChart1"/>
    <dgm:cxn modelId="{6139D430-0958-490E-9E0F-1A034D67B7EB}" type="presParOf" srcId="{B48E6D97-0BBE-4BDE-ACEE-56B5C0D3C7CC}" destId="{6A5BBD34-B9A1-45EF-9100-A1DA31E5D91D}" srcOrd="1" destOrd="0" presId="urn:microsoft.com/office/officeart/2005/8/layout/orgChart1"/>
    <dgm:cxn modelId="{B2278C3A-EC8F-459B-8F57-39389F68EA69}" type="presParOf" srcId="{B48E6D97-0BBE-4BDE-ACEE-56B5C0D3C7CC}" destId="{7CAAD3F2-3CAE-4CC6-B26D-BC9A240EABE1}" srcOrd="2" destOrd="0" presId="urn:microsoft.com/office/officeart/2005/8/layout/orgChart1"/>
    <dgm:cxn modelId="{43876D99-6818-4B48-8BFB-6B55BC6F1E68}" type="presParOf" srcId="{F37B407B-1E84-49D2-9E19-E8D66AB7420F}" destId="{7B1E627E-316E-47BD-99C0-67D54143601B}" srcOrd="2" destOrd="0" presId="urn:microsoft.com/office/officeart/2005/8/layout/orgChart1"/>
    <dgm:cxn modelId="{8B877DD2-25FE-4CC9-AC93-F386D48A77FB}" type="presParOf" srcId="{F37B407B-1E84-49D2-9E19-E8D66AB7420F}" destId="{9B2232A9-D5F3-4184-89DF-E697FBBC1D0C}" srcOrd="3" destOrd="0" presId="urn:microsoft.com/office/officeart/2005/8/layout/orgChart1"/>
    <dgm:cxn modelId="{AA6E79FF-04EA-491A-81A5-68F43FEE670D}" type="presParOf" srcId="{9B2232A9-D5F3-4184-89DF-E697FBBC1D0C}" destId="{EC4CCBEF-2621-4AC5-8D14-187149217C53}" srcOrd="0" destOrd="0" presId="urn:microsoft.com/office/officeart/2005/8/layout/orgChart1"/>
    <dgm:cxn modelId="{0A6609B3-7CA8-44E8-841F-AFFA98B35CCF}" type="presParOf" srcId="{EC4CCBEF-2621-4AC5-8D14-187149217C53}" destId="{E37C855E-EB31-4AA1-BEF9-BDB473441284}" srcOrd="0" destOrd="0" presId="urn:microsoft.com/office/officeart/2005/8/layout/orgChart1"/>
    <dgm:cxn modelId="{F1780584-3F74-4488-8B51-3DB3706BAB0A}" type="presParOf" srcId="{EC4CCBEF-2621-4AC5-8D14-187149217C53}" destId="{28E1F227-7DDA-45A4-A2A4-5A709B41E3B5}" srcOrd="1" destOrd="0" presId="urn:microsoft.com/office/officeart/2005/8/layout/orgChart1"/>
    <dgm:cxn modelId="{EA36AD03-2961-471A-ADF5-921B6A8383FD}" type="presParOf" srcId="{9B2232A9-D5F3-4184-89DF-E697FBBC1D0C}" destId="{6E14FFB5-4F73-4822-A362-006AD3F27D34}" srcOrd="1" destOrd="0" presId="urn:microsoft.com/office/officeart/2005/8/layout/orgChart1"/>
    <dgm:cxn modelId="{30917DCF-52C6-4735-9246-0FF5967FE428}" type="presParOf" srcId="{9B2232A9-D5F3-4184-89DF-E697FBBC1D0C}" destId="{86E08378-4265-49AF-9405-B14451D3F10C}" srcOrd="2" destOrd="0" presId="urn:microsoft.com/office/officeart/2005/8/layout/orgChart1"/>
    <dgm:cxn modelId="{E2415DA3-6A0A-4C9E-88FD-56A0E619436A}" type="presParOf" srcId="{F37B407B-1E84-49D2-9E19-E8D66AB7420F}" destId="{FCFEA688-9498-4B64-AA7A-DC6FEA56C4B6}" srcOrd="4" destOrd="0" presId="urn:microsoft.com/office/officeart/2005/8/layout/orgChart1"/>
    <dgm:cxn modelId="{02D7CB2B-4C9D-4078-94CF-249E6C730E07}" type="presParOf" srcId="{F37B407B-1E84-49D2-9E19-E8D66AB7420F}" destId="{CEAF8C80-B7BE-40A9-9CB6-DB93A15E5903}" srcOrd="5" destOrd="0" presId="urn:microsoft.com/office/officeart/2005/8/layout/orgChart1"/>
    <dgm:cxn modelId="{FCC37FF4-B360-46B7-A8A1-6C9BEB3CFF54}" type="presParOf" srcId="{CEAF8C80-B7BE-40A9-9CB6-DB93A15E5903}" destId="{A80EB7A1-BDAD-496B-B7F5-A8566E13D4D2}" srcOrd="0" destOrd="0" presId="urn:microsoft.com/office/officeart/2005/8/layout/orgChart1"/>
    <dgm:cxn modelId="{B48B66C4-1937-43E6-8C06-9727F5163133}" type="presParOf" srcId="{A80EB7A1-BDAD-496B-B7F5-A8566E13D4D2}" destId="{0EE2F89F-FD26-4D28-8AE0-8A2983B59E5F}" srcOrd="0" destOrd="0" presId="urn:microsoft.com/office/officeart/2005/8/layout/orgChart1"/>
    <dgm:cxn modelId="{23830745-7A5C-4DEB-A46F-A416D3F37E25}" type="presParOf" srcId="{A80EB7A1-BDAD-496B-B7F5-A8566E13D4D2}" destId="{2BD37123-8BE7-4EF0-8689-C6C5B707EAE7}" srcOrd="1" destOrd="0" presId="urn:microsoft.com/office/officeart/2005/8/layout/orgChart1"/>
    <dgm:cxn modelId="{50DBD638-B74C-47B0-A7EC-27A3C72AAED2}" type="presParOf" srcId="{CEAF8C80-B7BE-40A9-9CB6-DB93A15E5903}" destId="{C9E71EF9-101F-4BA5-90E8-0ECE644B9428}" srcOrd="1" destOrd="0" presId="urn:microsoft.com/office/officeart/2005/8/layout/orgChart1"/>
    <dgm:cxn modelId="{AED55EE6-BA8C-4FF0-9725-0A3F8C9D51B4}" type="presParOf" srcId="{CEAF8C80-B7BE-40A9-9CB6-DB93A15E5903}" destId="{9830B3B0-CBDC-431A-8C09-80948CD681CC}" srcOrd="2" destOrd="0" presId="urn:microsoft.com/office/officeart/2005/8/layout/orgChart1"/>
    <dgm:cxn modelId="{8A12CB45-DD09-46E8-8A32-025386947864}" type="presParOf" srcId="{F37B407B-1E84-49D2-9E19-E8D66AB7420F}" destId="{C5135304-F5B2-43C0-BFC8-CF00BEC1B526}" srcOrd="6" destOrd="0" presId="urn:microsoft.com/office/officeart/2005/8/layout/orgChart1"/>
    <dgm:cxn modelId="{0296B5F3-BADC-4226-8A28-AEB8F25AB9B6}" type="presParOf" srcId="{F37B407B-1E84-49D2-9E19-E8D66AB7420F}" destId="{B4BEF7DE-CE47-41CB-8F89-2DDB14CBA4D7}" srcOrd="7" destOrd="0" presId="urn:microsoft.com/office/officeart/2005/8/layout/orgChart1"/>
    <dgm:cxn modelId="{68B64C3E-EA56-4C3C-9479-AA16A480322F}" type="presParOf" srcId="{B4BEF7DE-CE47-41CB-8F89-2DDB14CBA4D7}" destId="{9605B376-47D2-4A36-9F38-961E626CEF24}" srcOrd="0" destOrd="0" presId="urn:microsoft.com/office/officeart/2005/8/layout/orgChart1"/>
    <dgm:cxn modelId="{4BFCB754-0E86-4D76-83C8-7B98ACB11F2D}" type="presParOf" srcId="{9605B376-47D2-4A36-9F38-961E626CEF24}" destId="{3B4502BA-648F-426A-927E-7DC39DD5A9BB}" srcOrd="0" destOrd="0" presId="urn:microsoft.com/office/officeart/2005/8/layout/orgChart1"/>
    <dgm:cxn modelId="{6E36DBE0-F45C-4B50-ABB4-AB8355579560}" type="presParOf" srcId="{9605B376-47D2-4A36-9F38-961E626CEF24}" destId="{B23A5824-A1CB-4FA1-8FD4-648C8885D3F3}" srcOrd="1" destOrd="0" presId="urn:microsoft.com/office/officeart/2005/8/layout/orgChart1"/>
    <dgm:cxn modelId="{64FC5A78-9F5E-4834-998F-1E91DB5E1DDA}" type="presParOf" srcId="{B4BEF7DE-CE47-41CB-8F89-2DDB14CBA4D7}" destId="{E829BE79-2C31-44DC-8D6D-14AEED1B3273}" srcOrd="1" destOrd="0" presId="urn:microsoft.com/office/officeart/2005/8/layout/orgChart1"/>
    <dgm:cxn modelId="{E6474879-6C16-4A6F-9666-3C527D42276A}" type="presParOf" srcId="{B4BEF7DE-CE47-41CB-8F89-2DDB14CBA4D7}" destId="{4047D3CD-C5A5-4BE2-BB31-FC56ACBED24A}" srcOrd="2" destOrd="0" presId="urn:microsoft.com/office/officeart/2005/8/layout/orgChart1"/>
    <dgm:cxn modelId="{ED03FD45-D45A-480B-B11B-7782E9356FE3}" type="presParOf" srcId="{F37B407B-1E84-49D2-9E19-E8D66AB7420F}" destId="{27EBDEA9-867D-482C-A10F-816B09BFDC3F}" srcOrd="8" destOrd="0" presId="urn:microsoft.com/office/officeart/2005/8/layout/orgChart1"/>
    <dgm:cxn modelId="{91019243-D425-47F8-BE8C-AC348EBA2405}" type="presParOf" srcId="{F37B407B-1E84-49D2-9E19-E8D66AB7420F}" destId="{2670D8CD-BD7D-4A65-AF2C-7FA065A8B8F9}" srcOrd="9" destOrd="0" presId="urn:microsoft.com/office/officeart/2005/8/layout/orgChart1"/>
    <dgm:cxn modelId="{0A3E54A1-B3AE-4037-9F8D-07B34EE2CA24}" type="presParOf" srcId="{2670D8CD-BD7D-4A65-AF2C-7FA065A8B8F9}" destId="{074F14F9-A27F-42CC-AEF7-104F11938AFB}" srcOrd="0" destOrd="0" presId="urn:microsoft.com/office/officeart/2005/8/layout/orgChart1"/>
    <dgm:cxn modelId="{14CA633C-09A4-447F-967C-658C34EDEADD}" type="presParOf" srcId="{074F14F9-A27F-42CC-AEF7-104F11938AFB}" destId="{97589B41-D72F-46F1-88AB-10067506F786}" srcOrd="0" destOrd="0" presId="urn:microsoft.com/office/officeart/2005/8/layout/orgChart1"/>
    <dgm:cxn modelId="{565A64CB-5B43-45EC-BE63-A30C46AEBF2B}" type="presParOf" srcId="{074F14F9-A27F-42CC-AEF7-104F11938AFB}" destId="{3C05A476-6573-4E5C-96FC-CCA01F71A23F}" srcOrd="1" destOrd="0" presId="urn:microsoft.com/office/officeart/2005/8/layout/orgChart1"/>
    <dgm:cxn modelId="{2FBD6916-FCBC-4CAA-93DD-67EC762C3FA3}" type="presParOf" srcId="{2670D8CD-BD7D-4A65-AF2C-7FA065A8B8F9}" destId="{49385976-E4A0-44E9-923E-BC31BC7E9DAF}" srcOrd="1" destOrd="0" presId="urn:microsoft.com/office/officeart/2005/8/layout/orgChart1"/>
    <dgm:cxn modelId="{FB8CB40F-E9FA-4AC8-9211-356D80D85CF7}" type="presParOf" srcId="{2670D8CD-BD7D-4A65-AF2C-7FA065A8B8F9}" destId="{4B6A63C4-ED47-463E-96DB-7C6B658C91BB}" srcOrd="2" destOrd="0" presId="urn:microsoft.com/office/officeart/2005/8/layout/orgChart1"/>
    <dgm:cxn modelId="{D16A9825-1E6E-4A7D-A4B9-B3FE0E36C250}" type="presParOf" srcId="{342EB50E-5056-4BB4-9E23-B80806E86D4C}" destId="{D42702BF-2506-4847-83EA-FA3DA1D6EF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64245-95FF-4980-8932-D563EDF6C731}">
      <dsp:nvSpPr>
        <dsp:cNvPr id="0" name=""/>
        <dsp:cNvSpPr/>
      </dsp:nvSpPr>
      <dsp:spPr>
        <a:xfrm>
          <a:off x="2553775" y="2042891"/>
          <a:ext cx="2679931" cy="943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9965" y="0"/>
              </a:lnTo>
              <a:lnTo>
                <a:pt x="1339965" y="943421"/>
              </a:lnTo>
              <a:lnTo>
                <a:pt x="2679931" y="9434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000" kern="1200"/>
        </a:p>
      </dsp:txBody>
      <dsp:txXfrm>
        <a:off x="3822712" y="2443573"/>
        <a:ext cx="142056" cy="142056"/>
      </dsp:txXfrm>
    </dsp:sp>
    <dsp:sp modelId="{6E0A6E6E-5434-4882-9FFB-204B8DF5B562}">
      <dsp:nvSpPr>
        <dsp:cNvPr id="0" name=""/>
        <dsp:cNvSpPr/>
      </dsp:nvSpPr>
      <dsp:spPr>
        <a:xfrm>
          <a:off x="2553775" y="1997171"/>
          <a:ext cx="26799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39965" y="45720"/>
              </a:lnTo>
              <a:lnTo>
                <a:pt x="1339965" y="89258"/>
              </a:lnTo>
              <a:lnTo>
                <a:pt x="2679931" y="89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000" kern="1200"/>
        </a:p>
      </dsp:txBody>
      <dsp:txXfrm>
        <a:off x="3826733" y="1975884"/>
        <a:ext cx="134014" cy="134014"/>
      </dsp:txXfrm>
    </dsp:sp>
    <dsp:sp modelId="{F1F25B7F-4333-4DC0-9F21-D33237FDBC3C}">
      <dsp:nvSpPr>
        <dsp:cNvPr id="0" name=""/>
        <dsp:cNvSpPr/>
      </dsp:nvSpPr>
      <dsp:spPr>
        <a:xfrm>
          <a:off x="2553775" y="1088574"/>
          <a:ext cx="2679931" cy="954316"/>
        </a:xfrm>
        <a:custGeom>
          <a:avLst/>
          <a:gdLst/>
          <a:ahLst/>
          <a:cxnLst/>
          <a:rect l="0" t="0" r="0" b="0"/>
          <a:pathLst>
            <a:path>
              <a:moveTo>
                <a:pt x="0" y="954316"/>
              </a:moveTo>
              <a:lnTo>
                <a:pt x="1339965" y="954316"/>
              </a:lnTo>
              <a:lnTo>
                <a:pt x="1339965" y="0"/>
              </a:lnTo>
              <a:lnTo>
                <a:pt x="267993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000" kern="1200"/>
        </a:p>
      </dsp:txBody>
      <dsp:txXfrm>
        <a:off x="3822621" y="1494613"/>
        <a:ext cx="142238" cy="142238"/>
      </dsp:txXfrm>
    </dsp:sp>
    <dsp:sp modelId="{99EA2BA1-653D-40F7-A0E1-285B4082AEBF}">
      <dsp:nvSpPr>
        <dsp:cNvPr id="0" name=""/>
        <dsp:cNvSpPr/>
      </dsp:nvSpPr>
      <dsp:spPr>
        <a:xfrm>
          <a:off x="117623" y="1110033"/>
          <a:ext cx="3006587" cy="18657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Karakteristik</a:t>
          </a:r>
          <a:r>
            <a:rPr lang="en-US" sz="3300" kern="1200" dirty="0"/>
            <a:t> </a:t>
          </a:r>
          <a:r>
            <a:rPr lang="en-US" sz="3300" kern="1200" dirty="0" err="1"/>
            <a:t>remaja</a:t>
          </a:r>
          <a:r>
            <a:rPr lang="en-US" sz="3300" kern="1200" dirty="0"/>
            <a:t> </a:t>
          </a:r>
          <a:r>
            <a:rPr lang="en-US" sz="3300" kern="1200" dirty="0" err="1"/>
            <a:t>Permasalahan</a:t>
          </a:r>
          <a:r>
            <a:rPr lang="en-US" sz="3300" kern="1200" dirty="0"/>
            <a:t> </a:t>
          </a:r>
          <a:r>
            <a:rPr lang="en-US" sz="3300" kern="1200" dirty="0" err="1"/>
            <a:t>remaja</a:t>
          </a:r>
          <a:endParaRPr lang="id-ID" sz="3300" kern="1200" dirty="0"/>
        </a:p>
      </dsp:txBody>
      <dsp:txXfrm>
        <a:off x="117623" y="1110033"/>
        <a:ext cx="3006587" cy="1865716"/>
      </dsp:txXfrm>
    </dsp:sp>
    <dsp:sp modelId="{BEF18D92-4A5B-4990-B22C-C1D83A9F9D64}">
      <dsp:nvSpPr>
        <dsp:cNvPr id="0" name=""/>
        <dsp:cNvSpPr/>
      </dsp:nvSpPr>
      <dsp:spPr>
        <a:xfrm>
          <a:off x="5233706" y="702494"/>
          <a:ext cx="2532684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 dirty="0"/>
            <a:t>Seks pranikah</a:t>
          </a:r>
        </a:p>
      </dsp:txBody>
      <dsp:txXfrm>
        <a:off x="5233706" y="702494"/>
        <a:ext cx="2532684" cy="772160"/>
      </dsp:txXfrm>
    </dsp:sp>
    <dsp:sp modelId="{E1F019C5-422D-46CF-BF6F-4815737AE16A}">
      <dsp:nvSpPr>
        <dsp:cNvPr id="0" name=""/>
        <dsp:cNvSpPr/>
      </dsp:nvSpPr>
      <dsp:spPr>
        <a:xfrm>
          <a:off x="5233706" y="1700349"/>
          <a:ext cx="2532684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 dirty="0"/>
            <a:t>KTD</a:t>
          </a:r>
        </a:p>
      </dsp:txBody>
      <dsp:txXfrm>
        <a:off x="5233706" y="1700349"/>
        <a:ext cx="2532684" cy="772160"/>
      </dsp:txXfrm>
    </dsp:sp>
    <dsp:sp modelId="{2A95F3B6-D9DC-4A9C-AB35-E28E734AA83A}">
      <dsp:nvSpPr>
        <dsp:cNvPr id="0" name=""/>
        <dsp:cNvSpPr/>
      </dsp:nvSpPr>
      <dsp:spPr>
        <a:xfrm>
          <a:off x="5233706" y="2600232"/>
          <a:ext cx="2532684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 dirty="0"/>
            <a:t>aborsi</a:t>
          </a:r>
        </a:p>
      </dsp:txBody>
      <dsp:txXfrm>
        <a:off x="5233706" y="2600232"/>
        <a:ext cx="2532684" cy="772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58AE5-D3A4-4746-A0DA-25F1DB7B0DCF}">
      <dsp:nvSpPr>
        <dsp:cNvPr id="0" name=""/>
        <dsp:cNvSpPr/>
      </dsp:nvSpPr>
      <dsp:spPr>
        <a:xfrm>
          <a:off x="1929458" y="2274294"/>
          <a:ext cx="1799670" cy="2026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9835" y="0"/>
              </a:lnTo>
              <a:lnTo>
                <a:pt x="899835" y="2026447"/>
              </a:lnTo>
              <a:lnTo>
                <a:pt x="1799670" y="2026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000" kern="1200">
            <a:solidFill>
              <a:schemeClr val="bg2"/>
            </a:solidFill>
          </a:endParaRPr>
        </a:p>
      </dsp:txBody>
      <dsp:txXfrm>
        <a:off x="2761538" y="3219762"/>
        <a:ext cx="135511" cy="135511"/>
      </dsp:txXfrm>
    </dsp:sp>
    <dsp:sp modelId="{767AD426-C89A-49C7-8D36-470439CD10A1}">
      <dsp:nvSpPr>
        <dsp:cNvPr id="0" name=""/>
        <dsp:cNvSpPr/>
      </dsp:nvSpPr>
      <dsp:spPr>
        <a:xfrm>
          <a:off x="1929458" y="2274294"/>
          <a:ext cx="1799670" cy="1419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9835" y="0"/>
              </a:lnTo>
              <a:lnTo>
                <a:pt x="899835" y="1419377"/>
              </a:lnTo>
              <a:lnTo>
                <a:pt x="1799670" y="14193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800" kern="1200">
            <a:solidFill>
              <a:schemeClr val="bg2"/>
            </a:solidFill>
          </a:endParaRPr>
        </a:p>
      </dsp:txBody>
      <dsp:txXfrm>
        <a:off x="2771992" y="2926682"/>
        <a:ext cx="114601" cy="114601"/>
      </dsp:txXfrm>
    </dsp:sp>
    <dsp:sp modelId="{AD2AB0E7-6741-4779-8047-A1687B055747}">
      <dsp:nvSpPr>
        <dsp:cNvPr id="0" name=""/>
        <dsp:cNvSpPr/>
      </dsp:nvSpPr>
      <dsp:spPr>
        <a:xfrm>
          <a:off x="1929458" y="2274294"/>
          <a:ext cx="1799670" cy="683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9835" y="0"/>
              </a:lnTo>
              <a:lnTo>
                <a:pt x="899835" y="683140"/>
              </a:lnTo>
              <a:lnTo>
                <a:pt x="1799670" y="6831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700" kern="1200">
            <a:solidFill>
              <a:schemeClr val="bg2"/>
            </a:solidFill>
          </a:endParaRPr>
        </a:p>
      </dsp:txBody>
      <dsp:txXfrm>
        <a:off x="2781169" y="2567740"/>
        <a:ext cx="96248" cy="96248"/>
      </dsp:txXfrm>
    </dsp:sp>
    <dsp:sp modelId="{CF37493C-B4B5-4247-BB8B-885A16298028}">
      <dsp:nvSpPr>
        <dsp:cNvPr id="0" name=""/>
        <dsp:cNvSpPr/>
      </dsp:nvSpPr>
      <dsp:spPr>
        <a:xfrm>
          <a:off x="1929458" y="2175477"/>
          <a:ext cx="17996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98816"/>
              </a:moveTo>
              <a:lnTo>
                <a:pt x="899835" y="98816"/>
              </a:lnTo>
              <a:lnTo>
                <a:pt x="899835" y="45720"/>
              </a:lnTo>
              <a:lnTo>
                <a:pt x="179967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600" kern="1200">
            <a:solidFill>
              <a:schemeClr val="bg2"/>
            </a:solidFill>
          </a:endParaRPr>
        </a:p>
      </dsp:txBody>
      <dsp:txXfrm>
        <a:off x="2784282" y="2176186"/>
        <a:ext cx="90022" cy="90022"/>
      </dsp:txXfrm>
    </dsp:sp>
    <dsp:sp modelId="{DF5C7F7E-9CA5-4AB7-8441-F7C73DD7B1FF}">
      <dsp:nvSpPr>
        <dsp:cNvPr id="0" name=""/>
        <dsp:cNvSpPr/>
      </dsp:nvSpPr>
      <dsp:spPr>
        <a:xfrm>
          <a:off x="1929458" y="1538057"/>
          <a:ext cx="1799670" cy="736237"/>
        </a:xfrm>
        <a:custGeom>
          <a:avLst/>
          <a:gdLst/>
          <a:ahLst/>
          <a:cxnLst/>
          <a:rect l="0" t="0" r="0" b="0"/>
          <a:pathLst>
            <a:path>
              <a:moveTo>
                <a:pt x="0" y="736237"/>
              </a:moveTo>
              <a:lnTo>
                <a:pt x="899835" y="736237"/>
              </a:lnTo>
              <a:lnTo>
                <a:pt x="899835" y="0"/>
              </a:lnTo>
              <a:lnTo>
                <a:pt x="17996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700" kern="1200">
            <a:solidFill>
              <a:schemeClr val="bg2"/>
            </a:solidFill>
          </a:endParaRPr>
        </a:p>
      </dsp:txBody>
      <dsp:txXfrm>
        <a:off x="2780682" y="1857564"/>
        <a:ext cx="97222" cy="97222"/>
      </dsp:txXfrm>
    </dsp:sp>
    <dsp:sp modelId="{F1A47963-E648-404C-8329-C62E910EBCB8}">
      <dsp:nvSpPr>
        <dsp:cNvPr id="0" name=""/>
        <dsp:cNvSpPr/>
      </dsp:nvSpPr>
      <dsp:spPr>
        <a:xfrm>
          <a:off x="1929458" y="854917"/>
          <a:ext cx="1799670" cy="1419377"/>
        </a:xfrm>
        <a:custGeom>
          <a:avLst/>
          <a:gdLst/>
          <a:ahLst/>
          <a:cxnLst/>
          <a:rect l="0" t="0" r="0" b="0"/>
          <a:pathLst>
            <a:path>
              <a:moveTo>
                <a:pt x="0" y="1419377"/>
              </a:moveTo>
              <a:lnTo>
                <a:pt x="899835" y="1419377"/>
              </a:lnTo>
              <a:lnTo>
                <a:pt x="899835" y="0"/>
              </a:lnTo>
              <a:lnTo>
                <a:pt x="17996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800" kern="1200">
            <a:solidFill>
              <a:schemeClr val="bg2"/>
            </a:solidFill>
          </a:endParaRPr>
        </a:p>
      </dsp:txBody>
      <dsp:txXfrm>
        <a:off x="2771992" y="1507304"/>
        <a:ext cx="114601" cy="114601"/>
      </dsp:txXfrm>
    </dsp:sp>
    <dsp:sp modelId="{AE2C939B-46E1-4E25-80D2-5F965DCC9ECB}">
      <dsp:nvSpPr>
        <dsp:cNvPr id="0" name=""/>
        <dsp:cNvSpPr/>
      </dsp:nvSpPr>
      <dsp:spPr>
        <a:xfrm>
          <a:off x="1929458" y="247847"/>
          <a:ext cx="1811155" cy="2026447"/>
        </a:xfrm>
        <a:custGeom>
          <a:avLst/>
          <a:gdLst/>
          <a:ahLst/>
          <a:cxnLst/>
          <a:rect l="0" t="0" r="0" b="0"/>
          <a:pathLst>
            <a:path>
              <a:moveTo>
                <a:pt x="0" y="2026447"/>
              </a:moveTo>
              <a:lnTo>
                <a:pt x="905577" y="2026447"/>
              </a:lnTo>
              <a:lnTo>
                <a:pt x="905577" y="0"/>
              </a:lnTo>
              <a:lnTo>
                <a:pt x="181115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000" kern="1200">
            <a:solidFill>
              <a:schemeClr val="bg2"/>
            </a:solidFill>
          </a:endParaRPr>
        </a:p>
      </dsp:txBody>
      <dsp:txXfrm>
        <a:off x="2767089" y="1193124"/>
        <a:ext cx="135893" cy="135893"/>
      </dsp:txXfrm>
    </dsp:sp>
    <dsp:sp modelId="{FDEFA92E-279E-43B3-A967-CF06858B5645}">
      <dsp:nvSpPr>
        <dsp:cNvPr id="0" name=""/>
        <dsp:cNvSpPr/>
      </dsp:nvSpPr>
      <dsp:spPr>
        <a:xfrm>
          <a:off x="215133" y="1658113"/>
          <a:ext cx="2196288" cy="12323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>
              <a:solidFill>
                <a:schemeClr val="tx1"/>
              </a:solidFill>
            </a:rPr>
            <a:t>JENIS INFEKSI MENULAR</a:t>
          </a:r>
        </a:p>
      </dsp:txBody>
      <dsp:txXfrm>
        <a:off x="215133" y="1658113"/>
        <a:ext cx="2196288" cy="1232361"/>
      </dsp:txXfrm>
    </dsp:sp>
    <dsp:sp modelId="{205C4D7B-C67A-4867-B24F-965AACCD557B}">
      <dsp:nvSpPr>
        <dsp:cNvPr id="0" name=""/>
        <dsp:cNvSpPr/>
      </dsp:nvSpPr>
      <dsp:spPr>
        <a:xfrm>
          <a:off x="3740613" y="5019"/>
          <a:ext cx="1592950" cy="485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solidFill>
                <a:schemeClr val="tx1"/>
              </a:solidFill>
            </a:rPr>
            <a:t>Infeksi</a:t>
          </a:r>
          <a:r>
            <a:rPr lang="en-US" sz="1800" b="1" i="1" kern="1200" dirty="0">
              <a:solidFill>
                <a:schemeClr val="tx1"/>
              </a:solidFill>
            </a:rPr>
            <a:t> Genital </a:t>
          </a:r>
          <a:r>
            <a:rPr lang="en-US" sz="1800" b="1" i="1" kern="1200" dirty="0" err="1">
              <a:solidFill>
                <a:schemeClr val="tx1"/>
              </a:solidFill>
            </a:rPr>
            <a:t>Nonspesifik</a:t>
          </a:r>
          <a:r>
            <a:rPr lang="en-US" sz="1800" b="1" i="1" kern="1200" dirty="0">
              <a:solidFill>
                <a:schemeClr val="tx1"/>
              </a:solidFill>
            </a:rPr>
            <a:t> </a:t>
          </a:r>
          <a:endParaRPr lang="id-ID" sz="1800" kern="1200" dirty="0">
            <a:solidFill>
              <a:schemeClr val="tx1"/>
            </a:solidFill>
          </a:endParaRPr>
        </a:p>
      </dsp:txBody>
      <dsp:txXfrm>
        <a:off x="3740613" y="5019"/>
        <a:ext cx="1592950" cy="485655"/>
      </dsp:txXfrm>
    </dsp:sp>
    <dsp:sp modelId="{F20C13B3-0F8F-4A4A-87BD-7B48F0FDB39D}">
      <dsp:nvSpPr>
        <dsp:cNvPr id="0" name=""/>
        <dsp:cNvSpPr/>
      </dsp:nvSpPr>
      <dsp:spPr>
        <a:xfrm>
          <a:off x="3729128" y="612089"/>
          <a:ext cx="1592950" cy="485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solidFill>
                <a:schemeClr val="tx1"/>
              </a:solidFill>
            </a:rPr>
            <a:t>Sifilis </a:t>
          </a:r>
        </a:p>
      </dsp:txBody>
      <dsp:txXfrm>
        <a:off x="3729128" y="612089"/>
        <a:ext cx="1592950" cy="485655"/>
      </dsp:txXfrm>
    </dsp:sp>
    <dsp:sp modelId="{B9E0EB84-1C71-4030-9542-51529E9DD085}">
      <dsp:nvSpPr>
        <dsp:cNvPr id="0" name=""/>
        <dsp:cNvSpPr/>
      </dsp:nvSpPr>
      <dsp:spPr>
        <a:xfrm>
          <a:off x="3729128" y="1219158"/>
          <a:ext cx="1592950" cy="637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solidFill>
                <a:schemeClr val="tx1"/>
              </a:solidFill>
            </a:rPr>
            <a:t>Gonore</a:t>
          </a:r>
          <a:r>
            <a:rPr lang="en-US" sz="1800" b="1" i="1" kern="1200" dirty="0">
              <a:solidFill>
                <a:schemeClr val="tx1"/>
              </a:solidFill>
            </a:rPr>
            <a:t> (</a:t>
          </a:r>
          <a:r>
            <a:rPr lang="en-US" sz="1800" b="1" i="1" kern="1200" dirty="0" err="1">
              <a:solidFill>
                <a:schemeClr val="tx1"/>
              </a:solidFill>
            </a:rPr>
            <a:t>Kencing</a:t>
          </a:r>
          <a:r>
            <a:rPr lang="en-US" sz="1800" b="1" i="1" kern="1200" dirty="0">
              <a:solidFill>
                <a:schemeClr val="tx1"/>
              </a:solidFill>
            </a:rPr>
            <a:t> </a:t>
          </a:r>
          <a:r>
            <a:rPr lang="en-US" sz="1800" b="1" i="1" kern="1200" dirty="0" err="1">
              <a:solidFill>
                <a:schemeClr val="tx1"/>
              </a:solidFill>
            </a:rPr>
            <a:t>nanah</a:t>
          </a:r>
          <a:r>
            <a:rPr lang="en-US" sz="1800" b="1" i="1" kern="1200" dirty="0">
              <a:solidFill>
                <a:schemeClr val="tx1"/>
              </a:solidFill>
            </a:rPr>
            <a:t>)</a:t>
          </a:r>
          <a:endParaRPr lang="id-ID" sz="1800" kern="1200" dirty="0">
            <a:solidFill>
              <a:schemeClr val="tx1"/>
            </a:solidFill>
          </a:endParaRPr>
        </a:p>
      </dsp:txBody>
      <dsp:txXfrm>
        <a:off x="3729128" y="1219158"/>
        <a:ext cx="1592950" cy="637797"/>
      </dsp:txXfrm>
    </dsp:sp>
    <dsp:sp modelId="{F36C8772-3DA4-4E31-8C8D-5AFB934199B8}">
      <dsp:nvSpPr>
        <dsp:cNvPr id="0" name=""/>
        <dsp:cNvSpPr/>
      </dsp:nvSpPr>
      <dsp:spPr>
        <a:xfrm>
          <a:off x="3729128" y="1978369"/>
          <a:ext cx="1592950" cy="485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>
              <a:solidFill>
                <a:schemeClr val="tx1"/>
              </a:solidFill>
            </a:rPr>
            <a:t>Ulcus mole</a:t>
          </a:r>
        </a:p>
      </dsp:txBody>
      <dsp:txXfrm>
        <a:off x="3729128" y="1978369"/>
        <a:ext cx="1592950" cy="485655"/>
      </dsp:txXfrm>
    </dsp:sp>
    <dsp:sp modelId="{EC1717D2-037A-4BCD-94D9-390FA79B3750}">
      <dsp:nvSpPr>
        <dsp:cNvPr id="0" name=""/>
        <dsp:cNvSpPr/>
      </dsp:nvSpPr>
      <dsp:spPr>
        <a:xfrm>
          <a:off x="3729128" y="2585439"/>
          <a:ext cx="1592950" cy="743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solidFill>
                <a:schemeClr val="tx1"/>
              </a:solidFill>
            </a:rPr>
            <a:t>Limfogranuloma</a:t>
          </a:r>
          <a:r>
            <a:rPr lang="en-US" sz="1800" b="1" i="1" kern="1200" dirty="0">
              <a:solidFill>
                <a:schemeClr val="tx1"/>
              </a:solidFill>
            </a:rPr>
            <a:t> </a:t>
          </a:r>
          <a:r>
            <a:rPr lang="en-US" sz="1800" b="1" i="1" kern="1200" dirty="0" err="1">
              <a:solidFill>
                <a:schemeClr val="tx1"/>
              </a:solidFill>
            </a:rPr>
            <a:t>Venereum</a:t>
          </a:r>
          <a:endParaRPr lang="id-ID" sz="1800" kern="1200" dirty="0">
            <a:solidFill>
              <a:schemeClr val="tx1"/>
            </a:solidFill>
          </a:endParaRPr>
        </a:p>
      </dsp:txBody>
      <dsp:txXfrm>
        <a:off x="3729128" y="2585439"/>
        <a:ext cx="1592950" cy="743990"/>
      </dsp:txXfrm>
    </dsp:sp>
    <dsp:sp modelId="{AD7FB03B-0DFB-42A7-BD6D-3897F667F07A}">
      <dsp:nvSpPr>
        <dsp:cNvPr id="0" name=""/>
        <dsp:cNvSpPr/>
      </dsp:nvSpPr>
      <dsp:spPr>
        <a:xfrm>
          <a:off x="3729128" y="3450844"/>
          <a:ext cx="1592950" cy="485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>
              <a:solidFill>
                <a:schemeClr val="tx1"/>
              </a:solidFill>
            </a:rPr>
            <a:t>Gonore </a:t>
          </a:r>
        </a:p>
      </dsp:txBody>
      <dsp:txXfrm>
        <a:off x="3729128" y="3450844"/>
        <a:ext cx="1592950" cy="485655"/>
      </dsp:txXfrm>
    </dsp:sp>
    <dsp:sp modelId="{850637AB-3D00-4E70-AB04-1033A1D11927}">
      <dsp:nvSpPr>
        <dsp:cNvPr id="0" name=""/>
        <dsp:cNvSpPr/>
      </dsp:nvSpPr>
      <dsp:spPr>
        <a:xfrm>
          <a:off x="3729128" y="4057913"/>
          <a:ext cx="1592950" cy="485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chemeClr val="tx1"/>
              </a:solidFill>
            </a:rPr>
            <a:t>Granuloma </a:t>
          </a:r>
          <a:r>
            <a:rPr lang="en-US" sz="1800" b="1" i="1" kern="1200" dirty="0" err="1">
              <a:solidFill>
                <a:schemeClr val="tx1"/>
              </a:solidFill>
            </a:rPr>
            <a:t>Inguinale</a:t>
          </a:r>
          <a:endParaRPr lang="id-ID" sz="1800" kern="1200" dirty="0">
            <a:solidFill>
              <a:schemeClr val="tx1"/>
            </a:solidFill>
          </a:endParaRPr>
        </a:p>
      </dsp:txBody>
      <dsp:txXfrm>
        <a:off x="3729128" y="4057913"/>
        <a:ext cx="1592950" cy="485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BDEA9-867D-482C-A10F-816B09BFDC3F}">
      <dsp:nvSpPr>
        <dsp:cNvPr id="0" name=""/>
        <dsp:cNvSpPr/>
      </dsp:nvSpPr>
      <dsp:spPr>
        <a:xfrm>
          <a:off x="3831775" y="1524186"/>
          <a:ext cx="3195004" cy="635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381"/>
              </a:lnTo>
              <a:lnTo>
                <a:pt x="3195004" y="497381"/>
              </a:lnTo>
              <a:lnTo>
                <a:pt x="3195004" y="635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35304-F5B2-43C0-BFC8-CF00BEC1B526}">
      <dsp:nvSpPr>
        <dsp:cNvPr id="0" name=""/>
        <dsp:cNvSpPr/>
      </dsp:nvSpPr>
      <dsp:spPr>
        <a:xfrm>
          <a:off x="3831775" y="1524186"/>
          <a:ext cx="1602943" cy="635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381"/>
              </a:lnTo>
              <a:lnTo>
                <a:pt x="1602943" y="497381"/>
              </a:lnTo>
              <a:lnTo>
                <a:pt x="1602943" y="635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FEA688-9498-4B64-AA7A-DC6FEA56C4B6}">
      <dsp:nvSpPr>
        <dsp:cNvPr id="0" name=""/>
        <dsp:cNvSpPr/>
      </dsp:nvSpPr>
      <dsp:spPr>
        <a:xfrm>
          <a:off x="3786055" y="1524186"/>
          <a:ext cx="91440" cy="6355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7381"/>
              </a:lnTo>
              <a:lnTo>
                <a:pt x="56601" y="497381"/>
              </a:lnTo>
              <a:lnTo>
                <a:pt x="56601" y="635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E627E-316E-47BD-99C0-67D54143601B}">
      <dsp:nvSpPr>
        <dsp:cNvPr id="0" name=""/>
        <dsp:cNvSpPr/>
      </dsp:nvSpPr>
      <dsp:spPr>
        <a:xfrm>
          <a:off x="2250595" y="1524186"/>
          <a:ext cx="1581180" cy="635535"/>
        </a:xfrm>
        <a:custGeom>
          <a:avLst/>
          <a:gdLst/>
          <a:ahLst/>
          <a:cxnLst/>
          <a:rect l="0" t="0" r="0" b="0"/>
          <a:pathLst>
            <a:path>
              <a:moveTo>
                <a:pt x="1581180" y="0"/>
              </a:moveTo>
              <a:lnTo>
                <a:pt x="1581180" y="497381"/>
              </a:lnTo>
              <a:lnTo>
                <a:pt x="0" y="497381"/>
              </a:lnTo>
              <a:lnTo>
                <a:pt x="0" y="635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B47A5-9892-4349-9B56-7C51C6BDC36C}">
      <dsp:nvSpPr>
        <dsp:cNvPr id="0" name=""/>
        <dsp:cNvSpPr/>
      </dsp:nvSpPr>
      <dsp:spPr>
        <a:xfrm>
          <a:off x="658533" y="1524186"/>
          <a:ext cx="3173242" cy="635535"/>
        </a:xfrm>
        <a:custGeom>
          <a:avLst/>
          <a:gdLst/>
          <a:ahLst/>
          <a:cxnLst/>
          <a:rect l="0" t="0" r="0" b="0"/>
          <a:pathLst>
            <a:path>
              <a:moveTo>
                <a:pt x="3173242" y="0"/>
              </a:moveTo>
              <a:lnTo>
                <a:pt x="3173242" y="497381"/>
              </a:lnTo>
              <a:lnTo>
                <a:pt x="0" y="497381"/>
              </a:lnTo>
              <a:lnTo>
                <a:pt x="0" y="635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D5F5A-13D1-42FE-8C90-B88AAC2D2BEF}">
      <dsp:nvSpPr>
        <dsp:cNvPr id="0" name=""/>
        <dsp:cNvSpPr/>
      </dsp:nvSpPr>
      <dsp:spPr>
        <a:xfrm>
          <a:off x="1926775" y="866310"/>
          <a:ext cx="3810001" cy="657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</a:rPr>
            <a:t>Komplikasi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Infeksi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Menular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Seksual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1926775" y="866310"/>
        <a:ext cx="3810001" cy="657876"/>
      </dsp:txXfrm>
    </dsp:sp>
    <dsp:sp modelId="{EE65DE22-CDE8-443F-ABC1-36A28B5DA220}">
      <dsp:nvSpPr>
        <dsp:cNvPr id="0" name=""/>
        <dsp:cNvSpPr/>
      </dsp:nvSpPr>
      <dsp:spPr>
        <a:xfrm>
          <a:off x="656" y="2159722"/>
          <a:ext cx="1315753" cy="657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 err="1">
              <a:solidFill>
                <a:schemeClr val="tx1"/>
              </a:solidFill>
            </a:rPr>
            <a:t>Gonore</a:t>
          </a:r>
          <a:r>
            <a:rPr lang="en-US" sz="1600" b="1" i="1" kern="1200" dirty="0">
              <a:solidFill>
                <a:schemeClr val="tx1"/>
              </a:solidFill>
            </a:rPr>
            <a:t> (</a:t>
          </a:r>
          <a:r>
            <a:rPr lang="en-US" sz="1600" b="1" i="1" kern="1200" dirty="0" err="1">
              <a:solidFill>
                <a:schemeClr val="tx1"/>
              </a:solidFill>
            </a:rPr>
            <a:t>Kencing</a:t>
          </a:r>
          <a:r>
            <a:rPr lang="en-US" sz="1600" b="1" i="1" kern="1200" dirty="0">
              <a:solidFill>
                <a:schemeClr val="tx1"/>
              </a:solidFill>
            </a:rPr>
            <a:t> </a:t>
          </a:r>
          <a:r>
            <a:rPr lang="en-US" sz="1600" b="1" i="1" kern="1200" dirty="0" err="1">
              <a:solidFill>
                <a:schemeClr val="tx1"/>
              </a:solidFill>
            </a:rPr>
            <a:t>nanah</a:t>
          </a:r>
          <a:r>
            <a:rPr lang="en-US" sz="1600" b="1" i="1" kern="1200" dirty="0">
              <a:solidFill>
                <a:schemeClr val="tx1"/>
              </a:solidFill>
            </a:rPr>
            <a:t>)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656" y="2159722"/>
        <a:ext cx="1315753" cy="657876"/>
      </dsp:txXfrm>
    </dsp:sp>
    <dsp:sp modelId="{E37C855E-EB31-4AA1-BEF9-BDB473441284}">
      <dsp:nvSpPr>
        <dsp:cNvPr id="0" name=""/>
        <dsp:cNvSpPr/>
      </dsp:nvSpPr>
      <dsp:spPr>
        <a:xfrm>
          <a:off x="1592718" y="2159722"/>
          <a:ext cx="1315753" cy="657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 err="1">
              <a:solidFill>
                <a:schemeClr val="tx1"/>
              </a:solidFill>
            </a:rPr>
            <a:t>Infeksi</a:t>
          </a:r>
          <a:r>
            <a:rPr lang="en-US" sz="1600" b="1" i="1" kern="1200" dirty="0">
              <a:solidFill>
                <a:schemeClr val="tx1"/>
              </a:solidFill>
            </a:rPr>
            <a:t> Genital </a:t>
          </a:r>
          <a:r>
            <a:rPr lang="en-US" sz="1600" b="1" i="1" kern="1200" dirty="0" err="1">
              <a:solidFill>
                <a:schemeClr val="tx1"/>
              </a:solidFill>
            </a:rPr>
            <a:t>Nonspesifik</a:t>
          </a:r>
          <a:r>
            <a:rPr lang="en-US" sz="1600" b="1" i="1" kern="1200" dirty="0">
              <a:solidFill>
                <a:schemeClr val="tx1"/>
              </a:solidFill>
            </a:rPr>
            <a:t> 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1592718" y="2159722"/>
        <a:ext cx="1315753" cy="657876"/>
      </dsp:txXfrm>
    </dsp:sp>
    <dsp:sp modelId="{0EE2F89F-FD26-4D28-8AE0-8A2983B59E5F}">
      <dsp:nvSpPr>
        <dsp:cNvPr id="0" name=""/>
        <dsp:cNvSpPr/>
      </dsp:nvSpPr>
      <dsp:spPr>
        <a:xfrm>
          <a:off x="3184780" y="2159722"/>
          <a:ext cx="1315753" cy="657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 err="1">
              <a:solidFill>
                <a:schemeClr val="tx1"/>
              </a:solidFill>
            </a:rPr>
            <a:t>Sifilis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3184780" y="2159722"/>
        <a:ext cx="1315753" cy="657876"/>
      </dsp:txXfrm>
    </dsp:sp>
    <dsp:sp modelId="{3B4502BA-648F-426A-927E-7DC39DD5A9BB}">
      <dsp:nvSpPr>
        <dsp:cNvPr id="0" name=""/>
        <dsp:cNvSpPr/>
      </dsp:nvSpPr>
      <dsp:spPr>
        <a:xfrm>
          <a:off x="4776842" y="2159722"/>
          <a:ext cx="1315753" cy="657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solidFill>
                <a:schemeClr val="tx1"/>
              </a:solidFill>
            </a:rPr>
            <a:t>Prostatitis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4776842" y="2159722"/>
        <a:ext cx="1315753" cy="657876"/>
      </dsp:txXfrm>
    </dsp:sp>
    <dsp:sp modelId="{97589B41-D72F-46F1-88AB-10067506F786}">
      <dsp:nvSpPr>
        <dsp:cNvPr id="0" name=""/>
        <dsp:cNvSpPr/>
      </dsp:nvSpPr>
      <dsp:spPr>
        <a:xfrm>
          <a:off x="6368903" y="2159722"/>
          <a:ext cx="1315753" cy="657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 err="1">
              <a:solidFill>
                <a:schemeClr val="tx1"/>
              </a:solidFill>
            </a:rPr>
            <a:t>Orchitis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6368903" y="2159722"/>
        <a:ext cx="1315753" cy="657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413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f380d9121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f380d9121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54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f9173f4b46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f9173f4b46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21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5825" y="1409700"/>
            <a:ext cx="7712400" cy="18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Font typeface="Enriqueta"/>
              <a:buNone/>
              <a:defRPr sz="3825" b="1">
                <a:latin typeface="Enriqueta"/>
                <a:ea typeface="Enriqueta"/>
                <a:cs typeface="Enriqueta"/>
                <a:sym typeface="Enriquet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5825" y="3478075"/>
            <a:ext cx="55944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verpass"/>
                <a:ea typeface="Overpass"/>
                <a:cs typeface="Overpass"/>
                <a:sym typeface="Overpas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-4319856">
            <a:off x="-2110717" y="-1871277"/>
            <a:ext cx="6017232" cy="4302552"/>
          </a:xfrm>
          <a:custGeom>
            <a:avLst/>
            <a:gdLst/>
            <a:ahLst/>
            <a:cxnLst/>
            <a:rect l="l" t="t" r="r" b="b"/>
            <a:pathLst>
              <a:path w="107604" h="76941" extrusionOk="0">
                <a:moveTo>
                  <a:pt x="47257" y="0"/>
                </a:moveTo>
                <a:cubicBezTo>
                  <a:pt x="40155" y="0"/>
                  <a:pt x="33046" y="446"/>
                  <a:pt x="25970" y="1341"/>
                </a:cubicBezTo>
                <a:cubicBezTo>
                  <a:pt x="19724" y="2130"/>
                  <a:pt x="10366" y="2240"/>
                  <a:pt x="5874" y="7499"/>
                </a:cubicBezTo>
                <a:cubicBezTo>
                  <a:pt x="1184" y="12978"/>
                  <a:pt x="0" y="23672"/>
                  <a:pt x="4142" y="29568"/>
                </a:cubicBezTo>
                <a:cubicBezTo>
                  <a:pt x="7525" y="34388"/>
                  <a:pt x="13622" y="35997"/>
                  <a:pt x="19705" y="35997"/>
                </a:cubicBezTo>
                <a:cubicBezTo>
                  <a:pt x="21504" y="35997"/>
                  <a:pt x="23302" y="35856"/>
                  <a:pt x="25027" y="35616"/>
                </a:cubicBezTo>
                <a:cubicBezTo>
                  <a:pt x="28163" y="35174"/>
                  <a:pt x="31599" y="34612"/>
                  <a:pt x="34850" y="34612"/>
                </a:cubicBezTo>
                <a:cubicBezTo>
                  <a:pt x="38847" y="34612"/>
                  <a:pt x="42564" y="35461"/>
                  <a:pt x="45101" y="38421"/>
                </a:cubicBezTo>
                <a:cubicBezTo>
                  <a:pt x="49112" y="43067"/>
                  <a:pt x="48520" y="51548"/>
                  <a:pt x="54196" y="53871"/>
                </a:cubicBezTo>
                <a:cubicBezTo>
                  <a:pt x="54975" y="54188"/>
                  <a:pt x="55777" y="54333"/>
                  <a:pt x="56580" y="54333"/>
                </a:cubicBezTo>
                <a:cubicBezTo>
                  <a:pt x="59774" y="54333"/>
                  <a:pt x="62977" y="52045"/>
                  <a:pt x="64781" y="49225"/>
                </a:cubicBezTo>
                <a:cubicBezTo>
                  <a:pt x="66688" y="46267"/>
                  <a:pt x="68200" y="42278"/>
                  <a:pt x="71662" y="41730"/>
                </a:cubicBezTo>
                <a:cubicBezTo>
                  <a:pt x="71880" y="41697"/>
                  <a:pt x="72095" y="41681"/>
                  <a:pt x="72307" y="41681"/>
                </a:cubicBezTo>
                <a:cubicBezTo>
                  <a:pt x="75699" y="41681"/>
                  <a:pt x="78260" y="45826"/>
                  <a:pt x="77579" y="49291"/>
                </a:cubicBezTo>
                <a:cubicBezTo>
                  <a:pt x="76856" y="52973"/>
                  <a:pt x="73788" y="55690"/>
                  <a:pt x="70654" y="57750"/>
                </a:cubicBezTo>
                <a:cubicBezTo>
                  <a:pt x="67520" y="59832"/>
                  <a:pt x="64080" y="61629"/>
                  <a:pt x="61823" y="64610"/>
                </a:cubicBezTo>
                <a:cubicBezTo>
                  <a:pt x="59565" y="67590"/>
                  <a:pt x="58952" y="72302"/>
                  <a:pt x="61691" y="74866"/>
                </a:cubicBezTo>
                <a:cubicBezTo>
                  <a:pt x="63116" y="76203"/>
                  <a:pt x="65132" y="76685"/>
                  <a:pt x="67082" y="76860"/>
                </a:cubicBezTo>
                <a:cubicBezTo>
                  <a:pt x="67708" y="76914"/>
                  <a:pt x="68333" y="76940"/>
                  <a:pt x="68957" y="76940"/>
                </a:cubicBezTo>
                <a:cubicBezTo>
                  <a:pt x="74187" y="76940"/>
                  <a:pt x="79285" y="75071"/>
                  <a:pt x="83299" y="71644"/>
                </a:cubicBezTo>
                <a:cubicBezTo>
                  <a:pt x="85710" y="69562"/>
                  <a:pt x="87967" y="66779"/>
                  <a:pt x="91145" y="66428"/>
                </a:cubicBezTo>
                <a:cubicBezTo>
                  <a:pt x="91390" y="66400"/>
                  <a:pt x="91636" y="66387"/>
                  <a:pt x="91881" y="66387"/>
                </a:cubicBezTo>
                <a:cubicBezTo>
                  <a:pt x="94718" y="66387"/>
                  <a:pt x="97568" y="68149"/>
                  <a:pt x="100289" y="68149"/>
                </a:cubicBezTo>
                <a:cubicBezTo>
                  <a:pt x="100930" y="68149"/>
                  <a:pt x="101565" y="68051"/>
                  <a:pt x="102190" y="67809"/>
                </a:cubicBezTo>
                <a:cubicBezTo>
                  <a:pt x="105346" y="66604"/>
                  <a:pt x="106222" y="62593"/>
                  <a:pt x="106507" y="59240"/>
                </a:cubicBezTo>
                <a:cubicBezTo>
                  <a:pt x="107603" y="46552"/>
                  <a:pt x="107187" y="33775"/>
                  <a:pt x="105280" y="21196"/>
                </a:cubicBezTo>
                <a:cubicBezTo>
                  <a:pt x="104798" y="18018"/>
                  <a:pt x="104184" y="14731"/>
                  <a:pt x="102300" y="12123"/>
                </a:cubicBezTo>
                <a:cubicBezTo>
                  <a:pt x="99560" y="8310"/>
                  <a:pt x="94717" y="6710"/>
                  <a:pt x="90181" y="5505"/>
                </a:cubicBezTo>
                <a:cubicBezTo>
                  <a:pt x="76133" y="1846"/>
                  <a:pt x="61710" y="0"/>
                  <a:pt x="472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" name="Google Shape;13;p2"/>
          <p:cNvSpPr/>
          <p:nvPr/>
        </p:nvSpPr>
        <p:spPr>
          <a:xfrm rot="7306604">
            <a:off x="6820281" y="2944561"/>
            <a:ext cx="4051415" cy="2896918"/>
          </a:xfrm>
          <a:custGeom>
            <a:avLst/>
            <a:gdLst/>
            <a:ahLst/>
            <a:cxnLst/>
            <a:rect l="l" t="t" r="r" b="b"/>
            <a:pathLst>
              <a:path w="107604" h="76941" extrusionOk="0">
                <a:moveTo>
                  <a:pt x="47257" y="0"/>
                </a:moveTo>
                <a:cubicBezTo>
                  <a:pt x="40155" y="0"/>
                  <a:pt x="33046" y="446"/>
                  <a:pt x="25970" y="1341"/>
                </a:cubicBezTo>
                <a:cubicBezTo>
                  <a:pt x="19724" y="2130"/>
                  <a:pt x="10366" y="2240"/>
                  <a:pt x="5874" y="7499"/>
                </a:cubicBezTo>
                <a:cubicBezTo>
                  <a:pt x="1184" y="12978"/>
                  <a:pt x="0" y="23672"/>
                  <a:pt x="4142" y="29568"/>
                </a:cubicBezTo>
                <a:cubicBezTo>
                  <a:pt x="7525" y="34388"/>
                  <a:pt x="13622" y="35997"/>
                  <a:pt x="19705" y="35997"/>
                </a:cubicBezTo>
                <a:cubicBezTo>
                  <a:pt x="21504" y="35997"/>
                  <a:pt x="23302" y="35856"/>
                  <a:pt x="25027" y="35616"/>
                </a:cubicBezTo>
                <a:cubicBezTo>
                  <a:pt x="28163" y="35174"/>
                  <a:pt x="31599" y="34612"/>
                  <a:pt x="34850" y="34612"/>
                </a:cubicBezTo>
                <a:cubicBezTo>
                  <a:pt x="38847" y="34612"/>
                  <a:pt x="42564" y="35461"/>
                  <a:pt x="45101" y="38421"/>
                </a:cubicBezTo>
                <a:cubicBezTo>
                  <a:pt x="49112" y="43067"/>
                  <a:pt x="48520" y="51548"/>
                  <a:pt x="54196" y="53871"/>
                </a:cubicBezTo>
                <a:cubicBezTo>
                  <a:pt x="54975" y="54188"/>
                  <a:pt x="55777" y="54333"/>
                  <a:pt x="56580" y="54333"/>
                </a:cubicBezTo>
                <a:cubicBezTo>
                  <a:pt x="59774" y="54333"/>
                  <a:pt x="62977" y="52045"/>
                  <a:pt x="64781" y="49225"/>
                </a:cubicBezTo>
                <a:cubicBezTo>
                  <a:pt x="66688" y="46267"/>
                  <a:pt x="68200" y="42278"/>
                  <a:pt x="71662" y="41730"/>
                </a:cubicBezTo>
                <a:cubicBezTo>
                  <a:pt x="71880" y="41697"/>
                  <a:pt x="72095" y="41681"/>
                  <a:pt x="72307" y="41681"/>
                </a:cubicBezTo>
                <a:cubicBezTo>
                  <a:pt x="75699" y="41681"/>
                  <a:pt x="78260" y="45826"/>
                  <a:pt x="77579" y="49291"/>
                </a:cubicBezTo>
                <a:cubicBezTo>
                  <a:pt x="76856" y="52973"/>
                  <a:pt x="73788" y="55690"/>
                  <a:pt x="70654" y="57750"/>
                </a:cubicBezTo>
                <a:cubicBezTo>
                  <a:pt x="67520" y="59832"/>
                  <a:pt x="64080" y="61629"/>
                  <a:pt x="61823" y="64610"/>
                </a:cubicBezTo>
                <a:cubicBezTo>
                  <a:pt x="59565" y="67590"/>
                  <a:pt x="58952" y="72302"/>
                  <a:pt x="61691" y="74866"/>
                </a:cubicBezTo>
                <a:cubicBezTo>
                  <a:pt x="63116" y="76203"/>
                  <a:pt x="65132" y="76685"/>
                  <a:pt x="67082" y="76860"/>
                </a:cubicBezTo>
                <a:cubicBezTo>
                  <a:pt x="67708" y="76914"/>
                  <a:pt x="68333" y="76940"/>
                  <a:pt x="68957" y="76940"/>
                </a:cubicBezTo>
                <a:cubicBezTo>
                  <a:pt x="74187" y="76940"/>
                  <a:pt x="79285" y="75071"/>
                  <a:pt x="83299" y="71644"/>
                </a:cubicBezTo>
                <a:cubicBezTo>
                  <a:pt x="85710" y="69562"/>
                  <a:pt x="87967" y="66779"/>
                  <a:pt x="91145" y="66428"/>
                </a:cubicBezTo>
                <a:cubicBezTo>
                  <a:pt x="91390" y="66400"/>
                  <a:pt x="91636" y="66387"/>
                  <a:pt x="91881" y="66387"/>
                </a:cubicBezTo>
                <a:cubicBezTo>
                  <a:pt x="94718" y="66387"/>
                  <a:pt x="97568" y="68149"/>
                  <a:pt x="100289" y="68149"/>
                </a:cubicBezTo>
                <a:cubicBezTo>
                  <a:pt x="100930" y="68149"/>
                  <a:pt x="101565" y="68051"/>
                  <a:pt x="102190" y="67809"/>
                </a:cubicBezTo>
                <a:cubicBezTo>
                  <a:pt x="105346" y="66604"/>
                  <a:pt x="106222" y="62593"/>
                  <a:pt x="106507" y="59240"/>
                </a:cubicBezTo>
                <a:cubicBezTo>
                  <a:pt x="107603" y="46552"/>
                  <a:pt x="107187" y="33775"/>
                  <a:pt x="105280" y="21196"/>
                </a:cubicBezTo>
                <a:cubicBezTo>
                  <a:pt x="104798" y="18018"/>
                  <a:pt x="104184" y="14731"/>
                  <a:pt x="102300" y="12123"/>
                </a:cubicBezTo>
                <a:cubicBezTo>
                  <a:pt x="99560" y="8310"/>
                  <a:pt x="94717" y="6710"/>
                  <a:pt x="90181" y="5505"/>
                </a:cubicBezTo>
                <a:cubicBezTo>
                  <a:pt x="76133" y="1846"/>
                  <a:pt x="61710" y="0"/>
                  <a:pt x="472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" name="Google Shape;14;p2"/>
          <p:cNvSpPr/>
          <p:nvPr/>
        </p:nvSpPr>
        <p:spPr>
          <a:xfrm>
            <a:off x="7608214" y="-233725"/>
            <a:ext cx="1436798" cy="2100418"/>
          </a:xfrm>
          <a:custGeom>
            <a:avLst/>
            <a:gdLst/>
            <a:ahLst/>
            <a:cxnLst/>
            <a:rect l="l" t="t" r="r" b="b"/>
            <a:pathLst>
              <a:path w="26321" h="38478" extrusionOk="0">
                <a:moveTo>
                  <a:pt x="12421" y="1"/>
                </a:moveTo>
                <a:cubicBezTo>
                  <a:pt x="11443" y="1"/>
                  <a:pt x="10443" y="512"/>
                  <a:pt x="9775" y="1254"/>
                </a:cubicBezTo>
                <a:cubicBezTo>
                  <a:pt x="8810" y="2350"/>
                  <a:pt x="8394" y="3840"/>
                  <a:pt x="8043" y="5265"/>
                </a:cubicBezTo>
                <a:cubicBezTo>
                  <a:pt x="6444" y="11839"/>
                  <a:pt x="1" y="31300"/>
                  <a:pt x="6071" y="36472"/>
                </a:cubicBezTo>
                <a:cubicBezTo>
                  <a:pt x="7724" y="37877"/>
                  <a:pt x="9515" y="38477"/>
                  <a:pt x="11323" y="38477"/>
                </a:cubicBezTo>
                <a:cubicBezTo>
                  <a:pt x="18309" y="38477"/>
                  <a:pt x="25544" y="29513"/>
                  <a:pt x="26014" y="23454"/>
                </a:cubicBezTo>
                <a:cubicBezTo>
                  <a:pt x="26320" y="18830"/>
                  <a:pt x="24699" y="14272"/>
                  <a:pt x="21521" y="10897"/>
                </a:cubicBezTo>
                <a:cubicBezTo>
                  <a:pt x="19527" y="8749"/>
                  <a:pt x="16897" y="7040"/>
                  <a:pt x="15801" y="4323"/>
                </a:cubicBezTo>
                <a:cubicBezTo>
                  <a:pt x="15253" y="2920"/>
                  <a:pt x="15034" y="1189"/>
                  <a:pt x="13763" y="378"/>
                </a:cubicBezTo>
                <a:cubicBezTo>
                  <a:pt x="13346" y="117"/>
                  <a:pt x="12886" y="1"/>
                  <a:pt x="12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59301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89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/>
          <p:nvPr/>
        </p:nvSpPr>
        <p:spPr>
          <a:xfrm rot="-4422828">
            <a:off x="-1525997" y="2837718"/>
            <a:ext cx="2147284" cy="2659013"/>
          </a:xfrm>
          <a:custGeom>
            <a:avLst/>
            <a:gdLst/>
            <a:ahLst/>
            <a:cxnLst/>
            <a:rect l="l" t="t" r="r" b="b"/>
            <a:pathLst>
              <a:path w="71116" h="88064" extrusionOk="0">
                <a:moveTo>
                  <a:pt x="5463" y="0"/>
                </a:moveTo>
                <a:cubicBezTo>
                  <a:pt x="4421" y="0"/>
                  <a:pt x="3497" y="268"/>
                  <a:pt x="2850" y="885"/>
                </a:cubicBezTo>
                <a:cubicBezTo>
                  <a:pt x="1" y="3603"/>
                  <a:pt x="1645" y="13618"/>
                  <a:pt x="1579" y="17124"/>
                </a:cubicBezTo>
                <a:lnTo>
                  <a:pt x="746" y="60165"/>
                </a:lnTo>
                <a:cubicBezTo>
                  <a:pt x="680" y="64307"/>
                  <a:pt x="637" y="68624"/>
                  <a:pt x="2477" y="72328"/>
                </a:cubicBezTo>
                <a:cubicBezTo>
                  <a:pt x="4362" y="76141"/>
                  <a:pt x="7956" y="78749"/>
                  <a:pt x="11484" y="81160"/>
                </a:cubicBezTo>
                <a:cubicBezTo>
                  <a:pt x="16525" y="84578"/>
                  <a:pt x="22047" y="87997"/>
                  <a:pt x="28162" y="88063"/>
                </a:cubicBezTo>
                <a:cubicBezTo>
                  <a:pt x="28224" y="88064"/>
                  <a:pt x="28287" y="88064"/>
                  <a:pt x="28350" y="88064"/>
                </a:cubicBezTo>
                <a:cubicBezTo>
                  <a:pt x="29955" y="88064"/>
                  <a:pt x="31588" y="87788"/>
                  <a:pt x="32895" y="86923"/>
                </a:cubicBezTo>
                <a:cubicBezTo>
                  <a:pt x="35657" y="85104"/>
                  <a:pt x="36292" y="81335"/>
                  <a:pt x="38374" y="78749"/>
                </a:cubicBezTo>
                <a:cubicBezTo>
                  <a:pt x="41059" y="75436"/>
                  <a:pt x="45711" y="74541"/>
                  <a:pt x="49965" y="74541"/>
                </a:cubicBezTo>
                <a:cubicBezTo>
                  <a:pt x="50017" y="74541"/>
                  <a:pt x="50069" y="74541"/>
                  <a:pt x="50121" y="74541"/>
                </a:cubicBezTo>
                <a:cubicBezTo>
                  <a:pt x="52557" y="74554"/>
                  <a:pt x="55021" y="74782"/>
                  <a:pt x="57455" y="74782"/>
                </a:cubicBezTo>
                <a:cubicBezTo>
                  <a:pt x="59333" y="74782"/>
                  <a:pt x="61193" y="74646"/>
                  <a:pt x="63007" y="74169"/>
                </a:cubicBezTo>
                <a:cubicBezTo>
                  <a:pt x="67171" y="73073"/>
                  <a:pt x="71115" y="69391"/>
                  <a:pt x="70633" y="65118"/>
                </a:cubicBezTo>
                <a:cubicBezTo>
                  <a:pt x="69866" y="58499"/>
                  <a:pt x="60180" y="56593"/>
                  <a:pt x="57988" y="50325"/>
                </a:cubicBezTo>
                <a:cubicBezTo>
                  <a:pt x="56892" y="47191"/>
                  <a:pt x="57966" y="43729"/>
                  <a:pt x="57988" y="40398"/>
                </a:cubicBezTo>
                <a:cubicBezTo>
                  <a:pt x="58032" y="32881"/>
                  <a:pt x="51874" y="25802"/>
                  <a:pt x="44423" y="24816"/>
                </a:cubicBezTo>
                <a:cubicBezTo>
                  <a:pt x="43637" y="24714"/>
                  <a:pt x="42848" y="24672"/>
                  <a:pt x="42057" y="24672"/>
                </a:cubicBezTo>
                <a:cubicBezTo>
                  <a:pt x="38331" y="24672"/>
                  <a:pt x="34558" y="25605"/>
                  <a:pt x="30861" y="25605"/>
                </a:cubicBezTo>
                <a:cubicBezTo>
                  <a:pt x="29608" y="25605"/>
                  <a:pt x="28363" y="25498"/>
                  <a:pt x="27132" y="25211"/>
                </a:cubicBezTo>
                <a:cubicBezTo>
                  <a:pt x="23888" y="24444"/>
                  <a:pt x="21039" y="22515"/>
                  <a:pt x="19155" y="19776"/>
                </a:cubicBezTo>
                <a:cubicBezTo>
                  <a:pt x="16372" y="15721"/>
                  <a:pt x="16043" y="10506"/>
                  <a:pt x="13917" y="6101"/>
                </a:cubicBezTo>
                <a:cubicBezTo>
                  <a:pt x="13917" y="3103"/>
                  <a:pt x="9008" y="0"/>
                  <a:pt x="54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98;p13"/>
          <p:cNvSpPr/>
          <p:nvPr/>
        </p:nvSpPr>
        <p:spPr>
          <a:xfrm rot="-1973877">
            <a:off x="6951327" y="3610727"/>
            <a:ext cx="3211105" cy="1933875"/>
          </a:xfrm>
          <a:custGeom>
            <a:avLst/>
            <a:gdLst/>
            <a:ahLst/>
            <a:cxnLst/>
            <a:rect l="l" t="t" r="r" b="b"/>
            <a:pathLst>
              <a:path w="97449" h="46255" extrusionOk="0">
                <a:moveTo>
                  <a:pt x="74744" y="1"/>
                </a:moveTo>
                <a:cubicBezTo>
                  <a:pt x="73665" y="1"/>
                  <a:pt x="72582" y="126"/>
                  <a:pt x="71545" y="354"/>
                </a:cubicBezTo>
                <a:cubicBezTo>
                  <a:pt x="67381" y="1318"/>
                  <a:pt x="63633" y="3663"/>
                  <a:pt x="60982" y="7016"/>
                </a:cubicBezTo>
                <a:cubicBezTo>
                  <a:pt x="56401" y="12802"/>
                  <a:pt x="55174" y="21348"/>
                  <a:pt x="48928" y="25271"/>
                </a:cubicBezTo>
                <a:cubicBezTo>
                  <a:pt x="46763" y="26626"/>
                  <a:pt x="44275" y="27202"/>
                  <a:pt x="41733" y="27202"/>
                </a:cubicBezTo>
                <a:cubicBezTo>
                  <a:pt x="38848" y="27202"/>
                  <a:pt x="35892" y="26460"/>
                  <a:pt x="33259" y="25271"/>
                </a:cubicBezTo>
                <a:cubicBezTo>
                  <a:pt x="29884" y="23737"/>
                  <a:pt x="26838" y="21524"/>
                  <a:pt x="23441" y="20055"/>
                </a:cubicBezTo>
                <a:cubicBezTo>
                  <a:pt x="21219" y="19096"/>
                  <a:pt x="19291" y="18671"/>
                  <a:pt x="17588" y="18671"/>
                </a:cubicBezTo>
                <a:cubicBezTo>
                  <a:pt x="11045" y="18671"/>
                  <a:pt x="7838" y="24946"/>
                  <a:pt x="4134" y="31276"/>
                </a:cubicBezTo>
                <a:cubicBezTo>
                  <a:pt x="1" y="38292"/>
                  <a:pt x="1915" y="46255"/>
                  <a:pt x="10098" y="46255"/>
                </a:cubicBezTo>
                <a:cubicBezTo>
                  <a:pt x="10809" y="46255"/>
                  <a:pt x="11568" y="46195"/>
                  <a:pt x="12374" y="46069"/>
                </a:cubicBezTo>
                <a:cubicBezTo>
                  <a:pt x="25979" y="43938"/>
                  <a:pt x="39720" y="42870"/>
                  <a:pt x="53471" y="42870"/>
                </a:cubicBezTo>
                <a:cubicBezTo>
                  <a:pt x="62490" y="42870"/>
                  <a:pt x="71515" y="43329"/>
                  <a:pt x="80508" y="44250"/>
                </a:cubicBezTo>
                <a:cubicBezTo>
                  <a:pt x="82197" y="44417"/>
                  <a:pt x="83935" y="44597"/>
                  <a:pt x="85647" y="44597"/>
                </a:cubicBezTo>
                <a:cubicBezTo>
                  <a:pt x="87754" y="44597"/>
                  <a:pt x="89820" y="44324"/>
                  <a:pt x="91706" y="43417"/>
                </a:cubicBezTo>
                <a:cubicBezTo>
                  <a:pt x="95147" y="41795"/>
                  <a:pt x="97448" y="37193"/>
                  <a:pt x="95301" y="34059"/>
                </a:cubicBezTo>
                <a:cubicBezTo>
                  <a:pt x="93503" y="31451"/>
                  <a:pt x="89734" y="31144"/>
                  <a:pt x="87236" y="29194"/>
                </a:cubicBezTo>
                <a:cubicBezTo>
                  <a:pt x="83554" y="26279"/>
                  <a:pt x="83598" y="20735"/>
                  <a:pt x="84146" y="16067"/>
                </a:cubicBezTo>
                <a:cubicBezTo>
                  <a:pt x="84694" y="11399"/>
                  <a:pt x="85154" y="5986"/>
                  <a:pt x="81867" y="2633"/>
                </a:cubicBezTo>
                <a:cubicBezTo>
                  <a:pt x="80027" y="763"/>
                  <a:pt x="77400" y="1"/>
                  <a:pt x="747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99;p13"/>
          <p:cNvSpPr/>
          <p:nvPr/>
        </p:nvSpPr>
        <p:spPr>
          <a:xfrm flipH="1">
            <a:off x="6683627" y="-14000"/>
            <a:ext cx="2960667" cy="1227486"/>
          </a:xfrm>
          <a:custGeom>
            <a:avLst/>
            <a:gdLst/>
            <a:ahLst/>
            <a:cxnLst/>
            <a:rect l="l" t="t" r="r" b="b"/>
            <a:pathLst>
              <a:path w="84512" h="35036" extrusionOk="0">
                <a:moveTo>
                  <a:pt x="36189" y="1"/>
                </a:moveTo>
                <a:cubicBezTo>
                  <a:pt x="33581" y="2806"/>
                  <a:pt x="30403" y="4844"/>
                  <a:pt x="26568" y="5457"/>
                </a:cubicBezTo>
                <a:cubicBezTo>
                  <a:pt x="24179" y="5852"/>
                  <a:pt x="21703" y="5633"/>
                  <a:pt x="19336" y="6159"/>
                </a:cubicBezTo>
                <a:cubicBezTo>
                  <a:pt x="1" y="10490"/>
                  <a:pt x="14715" y="35035"/>
                  <a:pt x="30383" y="35035"/>
                </a:cubicBezTo>
                <a:cubicBezTo>
                  <a:pt x="32474" y="35035"/>
                  <a:pt x="34581" y="34598"/>
                  <a:pt x="36627" y="33618"/>
                </a:cubicBezTo>
                <a:cubicBezTo>
                  <a:pt x="40659" y="31668"/>
                  <a:pt x="43245" y="27701"/>
                  <a:pt x="46182" y="24326"/>
                </a:cubicBezTo>
                <a:cubicBezTo>
                  <a:pt x="48820" y="21317"/>
                  <a:pt x="52399" y="18499"/>
                  <a:pt x="56267" y="18499"/>
                </a:cubicBezTo>
                <a:cubicBezTo>
                  <a:pt x="56737" y="18499"/>
                  <a:pt x="57210" y="18540"/>
                  <a:pt x="57687" y="18628"/>
                </a:cubicBezTo>
                <a:cubicBezTo>
                  <a:pt x="65217" y="19997"/>
                  <a:pt x="68722" y="31674"/>
                  <a:pt x="75821" y="31674"/>
                </a:cubicBezTo>
                <a:cubicBezTo>
                  <a:pt x="76222" y="31674"/>
                  <a:pt x="76635" y="31637"/>
                  <a:pt x="77060" y="31558"/>
                </a:cubicBezTo>
                <a:cubicBezTo>
                  <a:pt x="80917" y="30857"/>
                  <a:pt x="83240" y="26693"/>
                  <a:pt x="83701" y="22792"/>
                </a:cubicBezTo>
                <a:cubicBezTo>
                  <a:pt x="84511" y="15977"/>
                  <a:pt x="81049" y="8788"/>
                  <a:pt x="75197" y="5238"/>
                </a:cubicBezTo>
                <a:cubicBezTo>
                  <a:pt x="72064" y="3310"/>
                  <a:pt x="68338" y="2324"/>
                  <a:pt x="6553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907876" y="1644262"/>
            <a:ext cx="214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"/>
          </p:nvPr>
        </p:nvSpPr>
        <p:spPr>
          <a:xfrm>
            <a:off x="907876" y="2116975"/>
            <a:ext cx="21489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2"/>
          </p:nvPr>
        </p:nvSpPr>
        <p:spPr>
          <a:xfrm>
            <a:off x="3498300" y="1644262"/>
            <a:ext cx="2147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3"/>
          </p:nvPr>
        </p:nvSpPr>
        <p:spPr>
          <a:xfrm>
            <a:off x="3498300" y="2116974"/>
            <a:ext cx="21474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4"/>
          </p:nvPr>
        </p:nvSpPr>
        <p:spPr>
          <a:xfrm>
            <a:off x="907876" y="3401269"/>
            <a:ext cx="214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5"/>
          </p:nvPr>
        </p:nvSpPr>
        <p:spPr>
          <a:xfrm>
            <a:off x="907876" y="3873978"/>
            <a:ext cx="21489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6"/>
          </p:nvPr>
        </p:nvSpPr>
        <p:spPr>
          <a:xfrm>
            <a:off x="3498300" y="3401269"/>
            <a:ext cx="2147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7"/>
          </p:nvPr>
        </p:nvSpPr>
        <p:spPr>
          <a:xfrm>
            <a:off x="3498300" y="3873979"/>
            <a:ext cx="21474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8"/>
          </p:nvPr>
        </p:nvSpPr>
        <p:spPr>
          <a:xfrm>
            <a:off x="6087224" y="1644262"/>
            <a:ext cx="214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9"/>
          </p:nvPr>
        </p:nvSpPr>
        <p:spPr>
          <a:xfrm>
            <a:off x="6087224" y="2116975"/>
            <a:ext cx="21489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13"/>
          </p:nvPr>
        </p:nvSpPr>
        <p:spPr>
          <a:xfrm>
            <a:off x="6087224" y="3401269"/>
            <a:ext cx="214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4"/>
          </p:nvPr>
        </p:nvSpPr>
        <p:spPr>
          <a:xfrm>
            <a:off x="6087224" y="3873981"/>
            <a:ext cx="21489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15"/>
          </p:nvPr>
        </p:nvSpPr>
        <p:spPr>
          <a:xfrm>
            <a:off x="713225" y="3497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3" name="Google Shape;113;p13">
            <a:hlinkClick r:id="" action="ppaction://noaction"/>
          </p:cNvPr>
          <p:cNvSpPr txBox="1">
            <a:spLocks noGrp="1"/>
          </p:cNvSpPr>
          <p:nvPr>
            <p:ph type="title" idx="16" hasCustomPrompt="1"/>
          </p:nvPr>
        </p:nvSpPr>
        <p:spPr>
          <a:xfrm>
            <a:off x="907876" y="1213547"/>
            <a:ext cx="596400" cy="43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9pPr>
          </a:lstStyle>
          <a:p>
            <a:r>
              <a:t>xx%</a:t>
            </a:r>
          </a:p>
        </p:txBody>
      </p:sp>
      <p:sp>
        <p:nvSpPr>
          <p:cNvPr id="114" name="Google Shape;114;p13">
            <a:hlinkClick r:id="" action="ppaction://noaction"/>
          </p:cNvPr>
          <p:cNvSpPr txBox="1">
            <a:spLocks noGrp="1"/>
          </p:cNvSpPr>
          <p:nvPr>
            <p:ph type="title" idx="17" hasCustomPrompt="1"/>
          </p:nvPr>
        </p:nvSpPr>
        <p:spPr>
          <a:xfrm>
            <a:off x="3498300" y="1213547"/>
            <a:ext cx="596400" cy="43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9pPr>
          </a:lstStyle>
          <a:p>
            <a:r>
              <a:t>xx%</a:t>
            </a:r>
          </a:p>
        </p:txBody>
      </p:sp>
      <p:sp>
        <p:nvSpPr>
          <p:cNvPr id="115" name="Google Shape;115;p13">
            <a:hlinkClick r:id="" action="ppaction://noaction"/>
          </p:cNvPr>
          <p:cNvSpPr txBox="1">
            <a:spLocks noGrp="1"/>
          </p:cNvSpPr>
          <p:nvPr>
            <p:ph type="title" idx="18" hasCustomPrompt="1"/>
          </p:nvPr>
        </p:nvSpPr>
        <p:spPr>
          <a:xfrm>
            <a:off x="907876" y="2970553"/>
            <a:ext cx="596400" cy="43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9pPr>
          </a:lstStyle>
          <a:p>
            <a:r>
              <a:t>xx%</a:t>
            </a:r>
          </a:p>
        </p:txBody>
      </p:sp>
      <p:sp>
        <p:nvSpPr>
          <p:cNvPr id="116" name="Google Shape;116;p13">
            <a:hlinkClick r:id="" action="ppaction://noaction"/>
          </p:cNvPr>
          <p:cNvSpPr txBox="1">
            <a:spLocks noGrp="1"/>
          </p:cNvSpPr>
          <p:nvPr>
            <p:ph type="title" idx="19" hasCustomPrompt="1"/>
          </p:nvPr>
        </p:nvSpPr>
        <p:spPr>
          <a:xfrm>
            <a:off x="3498300" y="2970553"/>
            <a:ext cx="596400" cy="43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9pPr>
          </a:lstStyle>
          <a:p>
            <a:r>
              <a:t>xx%</a:t>
            </a:r>
          </a:p>
        </p:txBody>
      </p:sp>
      <p:sp>
        <p:nvSpPr>
          <p:cNvPr id="117" name="Google Shape;117;p13">
            <a:hlinkClick r:id="" action="ppaction://noaction"/>
          </p:cNvPr>
          <p:cNvSpPr txBox="1">
            <a:spLocks noGrp="1"/>
          </p:cNvSpPr>
          <p:nvPr>
            <p:ph type="title" idx="20" hasCustomPrompt="1"/>
          </p:nvPr>
        </p:nvSpPr>
        <p:spPr>
          <a:xfrm>
            <a:off x="6087224" y="1213547"/>
            <a:ext cx="596400" cy="43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9pPr>
          </a:lstStyle>
          <a:p>
            <a:r>
              <a:t>xx%</a:t>
            </a:r>
          </a:p>
        </p:txBody>
      </p:sp>
      <p:sp>
        <p:nvSpPr>
          <p:cNvPr id="118" name="Google Shape;118;p13">
            <a:hlinkClick r:id="" action="ppaction://noaction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6087224" y="2970553"/>
            <a:ext cx="596400" cy="43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463752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/>
          <p:nvPr/>
        </p:nvSpPr>
        <p:spPr>
          <a:xfrm rot="-5400000" flipH="1">
            <a:off x="6607561" y="1665542"/>
            <a:ext cx="3033501" cy="4830520"/>
          </a:xfrm>
          <a:custGeom>
            <a:avLst/>
            <a:gdLst/>
            <a:ahLst/>
            <a:cxnLst/>
            <a:rect l="l" t="t" r="r" b="b"/>
            <a:pathLst>
              <a:path w="62057" h="98819" extrusionOk="0">
                <a:moveTo>
                  <a:pt x="57462" y="1"/>
                </a:moveTo>
                <a:cubicBezTo>
                  <a:pt x="56163" y="1"/>
                  <a:pt x="54483" y="387"/>
                  <a:pt x="52334" y="1237"/>
                </a:cubicBezTo>
                <a:cubicBezTo>
                  <a:pt x="42122" y="5247"/>
                  <a:pt x="40851" y="13290"/>
                  <a:pt x="40434" y="23195"/>
                </a:cubicBezTo>
                <a:cubicBezTo>
                  <a:pt x="39908" y="34767"/>
                  <a:pt x="33465" y="45527"/>
                  <a:pt x="22420" y="49932"/>
                </a:cubicBezTo>
                <a:cubicBezTo>
                  <a:pt x="18673" y="51444"/>
                  <a:pt x="14202" y="52452"/>
                  <a:pt x="12230" y="55958"/>
                </a:cubicBezTo>
                <a:cubicBezTo>
                  <a:pt x="10345" y="59289"/>
                  <a:pt x="11550" y="63475"/>
                  <a:pt x="10717" y="67201"/>
                </a:cubicBezTo>
                <a:cubicBezTo>
                  <a:pt x="9775" y="71474"/>
                  <a:pt x="6334" y="74652"/>
                  <a:pt x="3858" y="78246"/>
                </a:cubicBezTo>
                <a:cubicBezTo>
                  <a:pt x="1404" y="81840"/>
                  <a:pt x="1" y="87143"/>
                  <a:pt x="3003" y="90321"/>
                </a:cubicBezTo>
                <a:cubicBezTo>
                  <a:pt x="4535" y="91933"/>
                  <a:pt x="6491" y="92409"/>
                  <a:pt x="8651" y="92409"/>
                </a:cubicBezTo>
                <a:cubicBezTo>
                  <a:pt x="11764" y="92409"/>
                  <a:pt x="15300" y="91419"/>
                  <a:pt x="18595" y="91419"/>
                </a:cubicBezTo>
                <a:cubicBezTo>
                  <a:pt x="19291" y="91419"/>
                  <a:pt x="19977" y="91463"/>
                  <a:pt x="20645" y="91570"/>
                </a:cubicBezTo>
                <a:cubicBezTo>
                  <a:pt x="23340" y="92008"/>
                  <a:pt x="25751" y="93520"/>
                  <a:pt x="28206" y="94748"/>
                </a:cubicBezTo>
                <a:cubicBezTo>
                  <a:pt x="33648" y="97435"/>
                  <a:pt x="39611" y="98819"/>
                  <a:pt x="45634" y="98819"/>
                </a:cubicBezTo>
                <a:cubicBezTo>
                  <a:pt x="47420" y="98819"/>
                  <a:pt x="49212" y="98697"/>
                  <a:pt x="50997" y="98451"/>
                </a:cubicBezTo>
                <a:cubicBezTo>
                  <a:pt x="53780" y="98079"/>
                  <a:pt x="56717" y="97268"/>
                  <a:pt x="58448" y="95055"/>
                </a:cubicBezTo>
                <a:cubicBezTo>
                  <a:pt x="60026" y="93016"/>
                  <a:pt x="60223" y="90255"/>
                  <a:pt x="60311" y="87647"/>
                </a:cubicBezTo>
                <a:cubicBezTo>
                  <a:pt x="61056" y="62138"/>
                  <a:pt x="56629" y="36410"/>
                  <a:pt x="60859" y="11033"/>
                </a:cubicBezTo>
                <a:cubicBezTo>
                  <a:pt x="61884" y="4831"/>
                  <a:pt x="62057" y="1"/>
                  <a:pt x="574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21;p14"/>
          <p:cNvSpPr/>
          <p:nvPr/>
        </p:nvSpPr>
        <p:spPr>
          <a:xfrm rot="1248136" flipH="1">
            <a:off x="-2554057" y="-2360274"/>
            <a:ext cx="6534568" cy="7200942"/>
          </a:xfrm>
          <a:custGeom>
            <a:avLst/>
            <a:gdLst/>
            <a:ahLst/>
            <a:cxnLst/>
            <a:rect l="l" t="t" r="r" b="b"/>
            <a:pathLst>
              <a:path w="141550" h="163149" extrusionOk="0">
                <a:moveTo>
                  <a:pt x="70945" y="0"/>
                </a:moveTo>
                <a:cubicBezTo>
                  <a:pt x="55776" y="0"/>
                  <a:pt x="40611" y="800"/>
                  <a:pt x="25509" y="2392"/>
                </a:cubicBezTo>
                <a:cubicBezTo>
                  <a:pt x="18562" y="3137"/>
                  <a:pt x="11571" y="4079"/>
                  <a:pt x="5063" y="6599"/>
                </a:cubicBezTo>
                <a:lnTo>
                  <a:pt x="18321" y="4868"/>
                </a:lnTo>
                <a:lnTo>
                  <a:pt x="18321" y="4868"/>
                </a:lnTo>
                <a:cubicBezTo>
                  <a:pt x="12382" y="10062"/>
                  <a:pt x="6903" y="16045"/>
                  <a:pt x="3726" y="23299"/>
                </a:cubicBezTo>
                <a:cubicBezTo>
                  <a:pt x="570" y="30531"/>
                  <a:pt x="0" y="39209"/>
                  <a:pt x="3660" y="46200"/>
                </a:cubicBezTo>
                <a:cubicBezTo>
                  <a:pt x="7210" y="52971"/>
                  <a:pt x="14311" y="57398"/>
                  <a:pt x="21784" y="58976"/>
                </a:cubicBezTo>
                <a:cubicBezTo>
                  <a:pt x="25088" y="59666"/>
                  <a:pt x="28441" y="59856"/>
                  <a:pt x="31816" y="59856"/>
                </a:cubicBezTo>
                <a:cubicBezTo>
                  <a:pt x="36003" y="59856"/>
                  <a:pt x="40223" y="59563"/>
                  <a:pt x="44425" y="59563"/>
                </a:cubicBezTo>
                <a:cubicBezTo>
                  <a:pt x="46204" y="59563"/>
                  <a:pt x="47979" y="59615"/>
                  <a:pt x="49747" y="59765"/>
                </a:cubicBezTo>
                <a:cubicBezTo>
                  <a:pt x="52728" y="60028"/>
                  <a:pt x="55774" y="60576"/>
                  <a:pt x="58316" y="62176"/>
                </a:cubicBezTo>
                <a:cubicBezTo>
                  <a:pt x="60858" y="63754"/>
                  <a:pt x="62831" y="66493"/>
                  <a:pt x="62809" y="69473"/>
                </a:cubicBezTo>
                <a:cubicBezTo>
                  <a:pt x="62787" y="72103"/>
                  <a:pt x="61297" y="74514"/>
                  <a:pt x="61121" y="77144"/>
                </a:cubicBezTo>
                <a:cubicBezTo>
                  <a:pt x="60836" y="81023"/>
                  <a:pt x="63926" y="84836"/>
                  <a:pt x="67761" y="85362"/>
                </a:cubicBezTo>
                <a:cubicBezTo>
                  <a:pt x="68160" y="85418"/>
                  <a:pt x="68557" y="85444"/>
                  <a:pt x="68954" y="85444"/>
                </a:cubicBezTo>
                <a:cubicBezTo>
                  <a:pt x="72543" y="85444"/>
                  <a:pt x="76086" y="83360"/>
                  <a:pt x="79673" y="83360"/>
                </a:cubicBezTo>
                <a:cubicBezTo>
                  <a:pt x="80143" y="83360"/>
                  <a:pt x="80614" y="83396"/>
                  <a:pt x="81086" y="83477"/>
                </a:cubicBezTo>
                <a:cubicBezTo>
                  <a:pt x="85885" y="84288"/>
                  <a:pt x="88778" y="89964"/>
                  <a:pt x="87726" y="94719"/>
                </a:cubicBezTo>
                <a:cubicBezTo>
                  <a:pt x="86696" y="99475"/>
                  <a:pt x="82686" y="103135"/>
                  <a:pt x="78215" y="105085"/>
                </a:cubicBezTo>
                <a:cubicBezTo>
                  <a:pt x="74906" y="106532"/>
                  <a:pt x="71246" y="107233"/>
                  <a:pt x="68156" y="109096"/>
                </a:cubicBezTo>
                <a:cubicBezTo>
                  <a:pt x="63773" y="111704"/>
                  <a:pt x="60990" y="116284"/>
                  <a:pt x="58733" y="120842"/>
                </a:cubicBezTo>
                <a:cubicBezTo>
                  <a:pt x="57396" y="123538"/>
                  <a:pt x="56168" y="126408"/>
                  <a:pt x="56256" y="129411"/>
                </a:cubicBezTo>
                <a:cubicBezTo>
                  <a:pt x="56431" y="135284"/>
                  <a:pt x="61603" y="140237"/>
                  <a:pt x="61406" y="146110"/>
                </a:cubicBezTo>
                <a:cubicBezTo>
                  <a:pt x="61297" y="149529"/>
                  <a:pt x="59368" y="152838"/>
                  <a:pt x="60004" y="156191"/>
                </a:cubicBezTo>
                <a:cubicBezTo>
                  <a:pt x="60683" y="159916"/>
                  <a:pt x="64474" y="162415"/>
                  <a:pt x="68222" y="162984"/>
                </a:cubicBezTo>
                <a:cubicBezTo>
                  <a:pt x="69009" y="163099"/>
                  <a:pt x="69797" y="163148"/>
                  <a:pt x="70585" y="163148"/>
                </a:cubicBezTo>
                <a:cubicBezTo>
                  <a:pt x="73572" y="163148"/>
                  <a:pt x="76560" y="162439"/>
                  <a:pt x="79508" y="161867"/>
                </a:cubicBezTo>
                <a:cubicBezTo>
                  <a:pt x="86350" y="160508"/>
                  <a:pt x="93305" y="159833"/>
                  <a:pt x="100268" y="159833"/>
                </a:cubicBezTo>
                <a:cubicBezTo>
                  <a:pt x="102962" y="159833"/>
                  <a:pt x="105658" y="159934"/>
                  <a:pt x="108348" y="160136"/>
                </a:cubicBezTo>
                <a:cubicBezTo>
                  <a:pt x="111317" y="160350"/>
                  <a:pt x="114386" y="160674"/>
                  <a:pt x="117390" y="160674"/>
                </a:cubicBezTo>
                <a:cubicBezTo>
                  <a:pt x="121127" y="160674"/>
                  <a:pt x="124764" y="160173"/>
                  <a:pt x="127984" y="158339"/>
                </a:cubicBezTo>
                <a:cubicBezTo>
                  <a:pt x="132367" y="155862"/>
                  <a:pt x="135172" y="151260"/>
                  <a:pt x="136947" y="146570"/>
                </a:cubicBezTo>
                <a:cubicBezTo>
                  <a:pt x="139884" y="138834"/>
                  <a:pt x="140563" y="130441"/>
                  <a:pt x="140914" y="122179"/>
                </a:cubicBezTo>
                <a:cubicBezTo>
                  <a:pt x="141549" y="106159"/>
                  <a:pt x="141023" y="90095"/>
                  <a:pt x="140476" y="74076"/>
                </a:cubicBezTo>
                <a:cubicBezTo>
                  <a:pt x="139950" y="58713"/>
                  <a:pt x="139424" y="43307"/>
                  <a:pt x="137210" y="28098"/>
                </a:cubicBezTo>
                <a:cubicBezTo>
                  <a:pt x="136268" y="21721"/>
                  <a:pt x="134865" y="15037"/>
                  <a:pt x="130592" y="10215"/>
                </a:cubicBezTo>
                <a:cubicBezTo>
                  <a:pt x="124719" y="3597"/>
                  <a:pt x="115054" y="2195"/>
                  <a:pt x="106244" y="1449"/>
                </a:cubicBezTo>
                <a:cubicBezTo>
                  <a:pt x="94494" y="482"/>
                  <a:pt x="82718" y="0"/>
                  <a:pt x="709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hasCustomPrompt="1"/>
          </p:nvPr>
        </p:nvSpPr>
        <p:spPr>
          <a:xfrm>
            <a:off x="3738075" y="681244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337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123" name="Google Shape;123;p14"/>
          <p:cNvSpPr txBox="1">
            <a:spLocks noGrp="1"/>
          </p:cNvSpPr>
          <p:nvPr>
            <p:ph type="subTitle" idx="1"/>
          </p:nvPr>
        </p:nvSpPr>
        <p:spPr>
          <a:xfrm>
            <a:off x="3738075" y="1264644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27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1575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1575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1575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1575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1575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1575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7895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337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3"/>
          </p:nvPr>
        </p:nvSpPr>
        <p:spPr>
          <a:xfrm>
            <a:off x="2223600" y="2564050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27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1575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1575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1575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1575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1575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1575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4" hasCustomPrompt="1"/>
          </p:nvPr>
        </p:nvSpPr>
        <p:spPr>
          <a:xfrm>
            <a:off x="709125" y="3276657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337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subTitle" idx="5"/>
          </p:nvPr>
        </p:nvSpPr>
        <p:spPr>
          <a:xfrm>
            <a:off x="709125" y="3863456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27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75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1575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1575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1575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1575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1575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1575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0827669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 txBox="1">
            <a:spLocks noGrp="1"/>
          </p:cNvSpPr>
          <p:nvPr>
            <p:ph type="subTitle" idx="1"/>
          </p:nvPr>
        </p:nvSpPr>
        <p:spPr>
          <a:xfrm>
            <a:off x="1557080" y="327722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50" b="1">
                <a:latin typeface="Enriqueta"/>
                <a:ea typeface="Enriqueta"/>
                <a:cs typeface="Enriqueta"/>
                <a:sym typeface="Enrique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subTitle" idx="2"/>
          </p:nvPr>
        </p:nvSpPr>
        <p:spPr>
          <a:xfrm>
            <a:off x="1557080" y="3744981"/>
            <a:ext cx="2167800" cy="8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 hasCustomPrompt="1"/>
          </p:nvPr>
        </p:nvSpPr>
        <p:spPr>
          <a:xfrm>
            <a:off x="2034980" y="2046625"/>
            <a:ext cx="12120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9pPr>
          </a:lstStyle>
          <a:p>
            <a:r>
              <a:t>xx%</a:t>
            </a:r>
          </a:p>
        </p:txBody>
      </p:sp>
      <p:sp>
        <p:nvSpPr>
          <p:cNvPr id="132" name="Google Shape;132;p15"/>
          <p:cNvSpPr txBox="1">
            <a:spLocks noGrp="1"/>
          </p:cNvSpPr>
          <p:nvPr>
            <p:ph type="subTitle" idx="3"/>
          </p:nvPr>
        </p:nvSpPr>
        <p:spPr>
          <a:xfrm>
            <a:off x="5419120" y="327722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50" b="1">
                <a:latin typeface="Enriqueta"/>
                <a:ea typeface="Enriqueta"/>
                <a:cs typeface="Enriqueta"/>
                <a:sym typeface="Enrique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subTitle" idx="4"/>
          </p:nvPr>
        </p:nvSpPr>
        <p:spPr>
          <a:xfrm>
            <a:off x="5419120" y="3744981"/>
            <a:ext cx="2167800" cy="8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title" idx="5" hasCustomPrompt="1"/>
          </p:nvPr>
        </p:nvSpPr>
        <p:spPr>
          <a:xfrm>
            <a:off x="5894920" y="2046625"/>
            <a:ext cx="12162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9pPr>
          </a:lstStyle>
          <a:p>
            <a:r>
              <a:t>xx%</a:t>
            </a:r>
          </a:p>
        </p:txBody>
      </p:sp>
      <p:sp>
        <p:nvSpPr>
          <p:cNvPr id="135" name="Google Shape;135;p15"/>
          <p:cNvSpPr txBox="1">
            <a:spLocks noGrp="1"/>
          </p:cNvSpPr>
          <p:nvPr>
            <p:ph type="title" idx="6"/>
          </p:nvPr>
        </p:nvSpPr>
        <p:spPr>
          <a:xfrm>
            <a:off x="713225" y="3497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6" name="Google Shape;136;p15"/>
          <p:cNvSpPr/>
          <p:nvPr/>
        </p:nvSpPr>
        <p:spPr>
          <a:xfrm rot="-1557449">
            <a:off x="-595625" y="2544286"/>
            <a:ext cx="4291849" cy="4990895"/>
          </a:xfrm>
          <a:custGeom>
            <a:avLst/>
            <a:gdLst/>
            <a:ahLst/>
            <a:cxnLst/>
            <a:rect l="l" t="t" r="r" b="b"/>
            <a:pathLst>
              <a:path w="140848" h="163789" extrusionOk="0">
                <a:moveTo>
                  <a:pt x="53298" y="0"/>
                </a:moveTo>
                <a:cubicBezTo>
                  <a:pt x="52425" y="0"/>
                  <a:pt x="51497" y="76"/>
                  <a:pt x="50514" y="234"/>
                </a:cubicBezTo>
                <a:cubicBezTo>
                  <a:pt x="38373" y="2206"/>
                  <a:pt x="26079" y="475"/>
                  <a:pt x="13828" y="3039"/>
                </a:cubicBezTo>
                <a:cubicBezTo>
                  <a:pt x="10738" y="3674"/>
                  <a:pt x="7539" y="4529"/>
                  <a:pt x="5216" y="6633"/>
                </a:cubicBezTo>
                <a:cubicBezTo>
                  <a:pt x="0" y="11389"/>
                  <a:pt x="1424" y="19738"/>
                  <a:pt x="2564" y="26685"/>
                </a:cubicBezTo>
                <a:cubicBezTo>
                  <a:pt x="5150" y="42530"/>
                  <a:pt x="3879" y="58703"/>
                  <a:pt x="3222" y="74745"/>
                </a:cubicBezTo>
                <a:cubicBezTo>
                  <a:pt x="2213" y="99267"/>
                  <a:pt x="2630" y="123856"/>
                  <a:pt x="3046" y="148401"/>
                </a:cubicBezTo>
                <a:cubicBezTo>
                  <a:pt x="3068" y="149979"/>
                  <a:pt x="3156" y="151710"/>
                  <a:pt x="4252" y="152828"/>
                </a:cubicBezTo>
                <a:cubicBezTo>
                  <a:pt x="5062" y="153682"/>
                  <a:pt x="6290" y="154011"/>
                  <a:pt x="7451" y="154274"/>
                </a:cubicBezTo>
                <a:cubicBezTo>
                  <a:pt x="18277" y="156772"/>
                  <a:pt x="29410" y="157890"/>
                  <a:pt x="40477" y="158986"/>
                </a:cubicBezTo>
                <a:cubicBezTo>
                  <a:pt x="63860" y="161331"/>
                  <a:pt x="87309" y="163654"/>
                  <a:pt x="110824" y="163785"/>
                </a:cubicBezTo>
                <a:cubicBezTo>
                  <a:pt x="111155" y="163788"/>
                  <a:pt x="111486" y="163789"/>
                  <a:pt x="111819" y="163789"/>
                </a:cubicBezTo>
                <a:cubicBezTo>
                  <a:pt x="120214" y="163789"/>
                  <a:pt x="129390" y="162904"/>
                  <a:pt x="134997" y="156728"/>
                </a:cubicBezTo>
                <a:cubicBezTo>
                  <a:pt x="140848" y="150285"/>
                  <a:pt x="140344" y="139547"/>
                  <a:pt x="134887" y="132797"/>
                </a:cubicBezTo>
                <a:cubicBezTo>
                  <a:pt x="130811" y="127757"/>
                  <a:pt x="124434" y="124535"/>
                  <a:pt x="121606" y="118684"/>
                </a:cubicBezTo>
                <a:cubicBezTo>
                  <a:pt x="119108" y="113490"/>
                  <a:pt x="119985" y="107376"/>
                  <a:pt x="119196" y="101656"/>
                </a:cubicBezTo>
                <a:cubicBezTo>
                  <a:pt x="118188" y="94337"/>
                  <a:pt x="113498" y="86885"/>
                  <a:pt x="106266" y="85373"/>
                </a:cubicBezTo>
                <a:cubicBezTo>
                  <a:pt x="105287" y="85170"/>
                  <a:pt x="104311" y="85079"/>
                  <a:pt x="103339" y="85079"/>
                </a:cubicBezTo>
                <a:cubicBezTo>
                  <a:pt x="95647" y="85079"/>
                  <a:pt x="88148" y="90738"/>
                  <a:pt x="80361" y="90738"/>
                </a:cubicBezTo>
                <a:cubicBezTo>
                  <a:pt x="79706" y="90738"/>
                  <a:pt x="79049" y="90698"/>
                  <a:pt x="78390" y="90611"/>
                </a:cubicBezTo>
                <a:cubicBezTo>
                  <a:pt x="73678" y="89954"/>
                  <a:pt x="69602" y="87017"/>
                  <a:pt x="67520" y="82744"/>
                </a:cubicBezTo>
                <a:cubicBezTo>
                  <a:pt x="65592" y="78755"/>
                  <a:pt x="65373" y="73627"/>
                  <a:pt x="61800" y="70997"/>
                </a:cubicBezTo>
                <a:cubicBezTo>
                  <a:pt x="60258" y="69866"/>
                  <a:pt x="58457" y="69477"/>
                  <a:pt x="56558" y="69477"/>
                </a:cubicBezTo>
                <a:cubicBezTo>
                  <a:pt x="54005" y="69477"/>
                  <a:pt x="51275" y="70181"/>
                  <a:pt x="48761" y="70734"/>
                </a:cubicBezTo>
                <a:cubicBezTo>
                  <a:pt x="47468" y="71019"/>
                  <a:pt x="46056" y="71194"/>
                  <a:pt x="44662" y="71194"/>
                </a:cubicBezTo>
                <a:cubicBezTo>
                  <a:pt x="41333" y="71194"/>
                  <a:pt x="38106" y="70191"/>
                  <a:pt x="36839" y="67272"/>
                </a:cubicBezTo>
                <a:cubicBezTo>
                  <a:pt x="35174" y="63415"/>
                  <a:pt x="38417" y="59097"/>
                  <a:pt x="42077" y="56994"/>
                </a:cubicBezTo>
                <a:cubicBezTo>
                  <a:pt x="45715" y="54890"/>
                  <a:pt x="50076" y="53750"/>
                  <a:pt x="52925" y="50660"/>
                </a:cubicBezTo>
                <a:cubicBezTo>
                  <a:pt x="57768" y="45400"/>
                  <a:pt x="56300" y="37182"/>
                  <a:pt x="57834" y="30257"/>
                </a:cubicBezTo>
                <a:cubicBezTo>
                  <a:pt x="58732" y="26247"/>
                  <a:pt x="60683" y="22543"/>
                  <a:pt x="62151" y="18708"/>
                </a:cubicBezTo>
                <a:cubicBezTo>
                  <a:pt x="65825" y="9051"/>
                  <a:pt x="62841" y="0"/>
                  <a:pt x="53298" y="0"/>
                </a:cubicBezTo>
                <a:close/>
              </a:path>
            </a:pathLst>
          </a:custGeom>
          <a:solidFill>
            <a:srgbClr val="79657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37;p15"/>
          <p:cNvSpPr/>
          <p:nvPr/>
        </p:nvSpPr>
        <p:spPr>
          <a:xfrm rot="-7636338">
            <a:off x="7735237" y="7473"/>
            <a:ext cx="2804813" cy="3473242"/>
          </a:xfrm>
          <a:custGeom>
            <a:avLst/>
            <a:gdLst/>
            <a:ahLst/>
            <a:cxnLst/>
            <a:rect l="l" t="t" r="r" b="b"/>
            <a:pathLst>
              <a:path w="71116" h="88064" extrusionOk="0">
                <a:moveTo>
                  <a:pt x="5463" y="0"/>
                </a:moveTo>
                <a:cubicBezTo>
                  <a:pt x="4421" y="0"/>
                  <a:pt x="3497" y="268"/>
                  <a:pt x="2850" y="885"/>
                </a:cubicBezTo>
                <a:cubicBezTo>
                  <a:pt x="1" y="3603"/>
                  <a:pt x="1645" y="13618"/>
                  <a:pt x="1579" y="17124"/>
                </a:cubicBezTo>
                <a:lnTo>
                  <a:pt x="746" y="60165"/>
                </a:lnTo>
                <a:cubicBezTo>
                  <a:pt x="680" y="64307"/>
                  <a:pt x="637" y="68624"/>
                  <a:pt x="2477" y="72328"/>
                </a:cubicBezTo>
                <a:cubicBezTo>
                  <a:pt x="4362" y="76141"/>
                  <a:pt x="7956" y="78749"/>
                  <a:pt x="11484" y="81160"/>
                </a:cubicBezTo>
                <a:cubicBezTo>
                  <a:pt x="16525" y="84578"/>
                  <a:pt x="22047" y="87997"/>
                  <a:pt x="28162" y="88063"/>
                </a:cubicBezTo>
                <a:cubicBezTo>
                  <a:pt x="28224" y="88064"/>
                  <a:pt x="28287" y="88064"/>
                  <a:pt x="28350" y="88064"/>
                </a:cubicBezTo>
                <a:cubicBezTo>
                  <a:pt x="29955" y="88064"/>
                  <a:pt x="31588" y="87788"/>
                  <a:pt x="32895" y="86923"/>
                </a:cubicBezTo>
                <a:cubicBezTo>
                  <a:pt x="35657" y="85104"/>
                  <a:pt x="36292" y="81335"/>
                  <a:pt x="38374" y="78749"/>
                </a:cubicBezTo>
                <a:cubicBezTo>
                  <a:pt x="41059" y="75436"/>
                  <a:pt x="45711" y="74541"/>
                  <a:pt x="49965" y="74541"/>
                </a:cubicBezTo>
                <a:cubicBezTo>
                  <a:pt x="50017" y="74541"/>
                  <a:pt x="50069" y="74541"/>
                  <a:pt x="50121" y="74541"/>
                </a:cubicBezTo>
                <a:cubicBezTo>
                  <a:pt x="52557" y="74554"/>
                  <a:pt x="55021" y="74782"/>
                  <a:pt x="57455" y="74782"/>
                </a:cubicBezTo>
                <a:cubicBezTo>
                  <a:pt x="59333" y="74782"/>
                  <a:pt x="61193" y="74646"/>
                  <a:pt x="63007" y="74169"/>
                </a:cubicBezTo>
                <a:cubicBezTo>
                  <a:pt x="67171" y="73073"/>
                  <a:pt x="71115" y="69391"/>
                  <a:pt x="70633" y="65118"/>
                </a:cubicBezTo>
                <a:cubicBezTo>
                  <a:pt x="69866" y="58499"/>
                  <a:pt x="60180" y="56593"/>
                  <a:pt x="57988" y="50325"/>
                </a:cubicBezTo>
                <a:cubicBezTo>
                  <a:pt x="56892" y="47191"/>
                  <a:pt x="57966" y="43729"/>
                  <a:pt x="57988" y="40398"/>
                </a:cubicBezTo>
                <a:cubicBezTo>
                  <a:pt x="58032" y="32881"/>
                  <a:pt x="51874" y="25802"/>
                  <a:pt x="44423" y="24816"/>
                </a:cubicBezTo>
                <a:cubicBezTo>
                  <a:pt x="43637" y="24714"/>
                  <a:pt x="42848" y="24672"/>
                  <a:pt x="42057" y="24672"/>
                </a:cubicBezTo>
                <a:cubicBezTo>
                  <a:pt x="38331" y="24672"/>
                  <a:pt x="34558" y="25605"/>
                  <a:pt x="30861" y="25605"/>
                </a:cubicBezTo>
                <a:cubicBezTo>
                  <a:pt x="29608" y="25605"/>
                  <a:pt x="28363" y="25498"/>
                  <a:pt x="27132" y="25211"/>
                </a:cubicBezTo>
                <a:cubicBezTo>
                  <a:pt x="23888" y="24444"/>
                  <a:pt x="21039" y="22515"/>
                  <a:pt x="19155" y="19776"/>
                </a:cubicBezTo>
                <a:cubicBezTo>
                  <a:pt x="16372" y="15721"/>
                  <a:pt x="16043" y="10506"/>
                  <a:pt x="13917" y="6101"/>
                </a:cubicBezTo>
                <a:cubicBezTo>
                  <a:pt x="13917" y="3103"/>
                  <a:pt x="9008" y="0"/>
                  <a:pt x="54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38;p15"/>
          <p:cNvSpPr/>
          <p:nvPr/>
        </p:nvSpPr>
        <p:spPr>
          <a:xfrm rot="10800000" flipH="1">
            <a:off x="-75720" y="-308703"/>
            <a:ext cx="1436798" cy="2100418"/>
          </a:xfrm>
          <a:custGeom>
            <a:avLst/>
            <a:gdLst/>
            <a:ahLst/>
            <a:cxnLst/>
            <a:rect l="l" t="t" r="r" b="b"/>
            <a:pathLst>
              <a:path w="26321" h="38478" extrusionOk="0">
                <a:moveTo>
                  <a:pt x="12421" y="1"/>
                </a:moveTo>
                <a:cubicBezTo>
                  <a:pt x="11443" y="1"/>
                  <a:pt x="10443" y="512"/>
                  <a:pt x="9775" y="1254"/>
                </a:cubicBezTo>
                <a:cubicBezTo>
                  <a:pt x="8810" y="2350"/>
                  <a:pt x="8394" y="3840"/>
                  <a:pt x="8043" y="5265"/>
                </a:cubicBezTo>
                <a:cubicBezTo>
                  <a:pt x="6444" y="11839"/>
                  <a:pt x="1" y="31300"/>
                  <a:pt x="6071" y="36472"/>
                </a:cubicBezTo>
                <a:cubicBezTo>
                  <a:pt x="7724" y="37877"/>
                  <a:pt x="9515" y="38477"/>
                  <a:pt x="11323" y="38477"/>
                </a:cubicBezTo>
                <a:cubicBezTo>
                  <a:pt x="18309" y="38477"/>
                  <a:pt x="25544" y="29513"/>
                  <a:pt x="26014" y="23454"/>
                </a:cubicBezTo>
                <a:cubicBezTo>
                  <a:pt x="26320" y="18830"/>
                  <a:pt x="24699" y="14272"/>
                  <a:pt x="21521" y="10897"/>
                </a:cubicBezTo>
                <a:cubicBezTo>
                  <a:pt x="19527" y="8749"/>
                  <a:pt x="16897" y="7040"/>
                  <a:pt x="15801" y="4323"/>
                </a:cubicBezTo>
                <a:cubicBezTo>
                  <a:pt x="15253" y="2920"/>
                  <a:pt x="15034" y="1189"/>
                  <a:pt x="13763" y="378"/>
                </a:cubicBezTo>
                <a:cubicBezTo>
                  <a:pt x="13346" y="117"/>
                  <a:pt x="12886" y="1"/>
                  <a:pt x="12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9383613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/>
          <p:nvPr/>
        </p:nvSpPr>
        <p:spPr>
          <a:xfrm rot="-5400000" flipH="1">
            <a:off x="6799763" y="2056306"/>
            <a:ext cx="2782015" cy="4430056"/>
          </a:xfrm>
          <a:custGeom>
            <a:avLst/>
            <a:gdLst/>
            <a:ahLst/>
            <a:cxnLst/>
            <a:rect l="l" t="t" r="r" b="b"/>
            <a:pathLst>
              <a:path w="62057" h="98819" extrusionOk="0">
                <a:moveTo>
                  <a:pt x="57462" y="1"/>
                </a:moveTo>
                <a:cubicBezTo>
                  <a:pt x="56163" y="1"/>
                  <a:pt x="54483" y="387"/>
                  <a:pt x="52334" y="1237"/>
                </a:cubicBezTo>
                <a:cubicBezTo>
                  <a:pt x="42122" y="5247"/>
                  <a:pt x="40851" y="13290"/>
                  <a:pt x="40434" y="23195"/>
                </a:cubicBezTo>
                <a:cubicBezTo>
                  <a:pt x="39908" y="34767"/>
                  <a:pt x="33465" y="45527"/>
                  <a:pt x="22420" y="49932"/>
                </a:cubicBezTo>
                <a:cubicBezTo>
                  <a:pt x="18673" y="51444"/>
                  <a:pt x="14202" y="52452"/>
                  <a:pt x="12230" y="55958"/>
                </a:cubicBezTo>
                <a:cubicBezTo>
                  <a:pt x="10345" y="59289"/>
                  <a:pt x="11550" y="63475"/>
                  <a:pt x="10717" y="67201"/>
                </a:cubicBezTo>
                <a:cubicBezTo>
                  <a:pt x="9775" y="71474"/>
                  <a:pt x="6334" y="74652"/>
                  <a:pt x="3858" y="78246"/>
                </a:cubicBezTo>
                <a:cubicBezTo>
                  <a:pt x="1404" y="81840"/>
                  <a:pt x="1" y="87143"/>
                  <a:pt x="3003" y="90321"/>
                </a:cubicBezTo>
                <a:cubicBezTo>
                  <a:pt x="4535" y="91933"/>
                  <a:pt x="6491" y="92409"/>
                  <a:pt x="8651" y="92409"/>
                </a:cubicBezTo>
                <a:cubicBezTo>
                  <a:pt x="11764" y="92409"/>
                  <a:pt x="15300" y="91419"/>
                  <a:pt x="18595" y="91419"/>
                </a:cubicBezTo>
                <a:cubicBezTo>
                  <a:pt x="19291" y="91419"/>
                  <a:pt x="19977" y="91463"/>
                  <a:pt x="20645" y="91570"/>
                </a:cubicBezTo>
                <a:cubicBezTo>
                  <a:pt x="23340" y="92008"/>
                  <a:pt x="25751" y="93520"/>
                  <a:pt x="28206" y="94748"/>
                </a:cubicBezTo>
                <a:cubicBezTo>
                  <a:pt x="33648" y="97435"/>
                  <a:pt x="39611" y="98819"/>
                  <a:pt x="45634" y="98819"/>
                </a:cubicBezTo>
                <a:cubicBezTo>
                  <a:pt x="47420" y="98819"/>
                  <a:pt x="49212" y="98697"/>
                  <a:pt x="50997" y="98451"/>
                </a:cubicBezTo>
                <a:cubicBezTo>
                  <a:pt x="53780" y="98079"/>
                  <a:pt x="56717" y="97268"/>
                  <a:pt x="58448" y="95055"/>
                </a:cubicBezTo>
                <a:cubicBezTo>
                  <a:pt x="60026" y="93016"/>
                  <a:pt x="60223" y="90255"/>
                  <a:pt x="60311" y="87647"/>
                </a:cubicBezTo>
                <a:cubicBezTo>
                  <a:pt x="61056" y="62138"/>
                  <a:pt x="56629" y="36410"/>
                  <a:pt x="60859" y="11033"/>
                </a:cubicBezTo>
                <a:cubicBezTo>
                  <a:pt x="61884" y="4831"/>
                  <a:pt x="62057" y="1"/>
                  <a:pt x="574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41;p16"/>
          <p:cNvSpPr/>
          <p:nvPr/>
        </p:nvSpPr>
        <p:spPr>
          <a:xfrm flipH="1">
            <a:off x="-2895547" y="-1885949"/>
            <a:ext cx="6534656" cy="7200989"/>
          </a:xfrm>
          <a:custGeom>
            <a:avLst/>
            <a:gdLst/>
            <a:ahLst/>
            <a:cxnLst/>
            <a:rect l="l" t="t" r="r" b="b"/>
            <a:pathLst>
              <a:path w="141550" h="163149" extrusionOk="0">
                <a:moveTo>
                  <a:pt x="70945" y="0"/>
                </a:moveTo>
                <a:cubicBezTo>
                  <a:pt x="55776" y="0"/>
                  <a:pt x="40611" y="800"/>
                  <a:pt x="25509" y="2392"/>
                </a:cubicBezTo>
                <a:cubicBezTo>
                  <a:pt x="18562" y="3137"/>
                  <a:pt x="11571" y="4079"/>
                  <a:pt x="5063" y="6599"/>
                </a:cubicBezTo>
                <a:lnTo>
                  <a:pt x="18321" y="4868"/>
                </a:lnTo>
                <a:lnTo>
                  <a:pt x="18321" y="4868"/>
                </a:lnTo>
                <a:cubicBezTo>
                  <a:pt x="12382" y="10062"/>
                  <a:pt x="6903" y="16045"/>
                  <a:pt x="3726" y="23299"/>
                </a:cubicBezTo>
                <a:cubicBezTo>
                  <a:pt x="570" y="30531"/>
                  <a:pt x="0" y="39209"/>
                  <a:pt x="3660" y="46200"/>
                </a:cubicBezTo>
                <a:cubicBezTo>
                  <a:pt x="7210" y="52971"/>
                  <a:pt x="14311" y="57398"/>
                  <a:pt x="21784" y="58976"/>
                </a:cubicBezTo>
                <a:cubicBezTo>
                  <a:pt x="25088" y="59666"/>
                  <a:pt x="28441" y="59856"/>
                  <a:pt x="31816" y="59856"/>
                </a:cubicBezTo>
                <a:cubicBezTo>
                  <a:pt x="36003" y="59856"/>
                  <a:pt x="40223" y="59563"/>
                  <a:pt x="44425" y="59563"/>
                </a:cubicBezTo>
                <a:cubicBezTo>
                  <a:pt x="46204" y="59563"/>
                  <a:pt x="47979" y="59615"/>
                  <a:pt x="49747" y="59765"/>
                </a:cubicBezTo>
                <a:cubicBezTo>
                  <a:pt x="52728" y="60028"/>
                  <a:pt x="55774" y="60576"/>
                  <a:pt x="58316" y="62176"/>
                </a:cubicBezTo>
                <a:cubicBezTo>
                  <a:pt x="60858" y="63754"/>
                  <a:pt x="62831" y="66493"/>
                  <a:pt x="62809" y="69473"/>
                </a:cubicBezTo>
                <a:cubicBezTo>
                  <a:pt x="62787" y="72103"/>
                  <a:pt x="61297" y="74514"/>
                  <a:pt x="61121" y="77144"/>
                </a:cubicBezTo>
                <a:cubicBezTo>
                  <a:pt x="60836" y="81023"/>
                  <a:pt x="63926" y="84836"/>
                  <a:pt x="67761" y="85362"/>
                </a:cubicBezTo>
                <a:cubicBezTo>
                  <a:pt x="68160" y="85418"/>
                  <a:pt x="68557" y="85444"/>
                  <a:pt x="68954" y="85444"/>
                </a:cubicBezTo>
                <a:cubicBezTo>
                  <a:pt x="72543" y="85444"/>
                  <a:pt x="76086" y="83360"/>
                  <a:pt x="79673" y="83360"/>
                </a:cubicBezTo>
                <a:cubicBezTo>
                  <a:pt x="80143" y="83360"/>
                  <a:pt x="80614" y="83396"/>
                  <a:pt x="81086" y="83477"/>
                </a:cubicBezTo>
                <a:cubicBezTo>
                  <a:pt x="85885" y="84288"/>
                  <a:pt x="88778" y="89964"/>
                  <a:pt x="87726" y="94719"/>
                </a:cubicBezTo>
                <a:cubicBezTo>
                  <a:pt x="86696" y="99475"/>
                  <a:pt x="82686" y="103135"/>
                  <a:pt x="78215" y="105085"/>
                </a:cubicBezTo>
                <a:cubicBezTo>
                  <a:pt x="74906" y="106532"/>
                  <a:pt x="71246" y="107233"/>
                  <a:pt x="68156" y="109096"/>
                </a:cubicBezTo>
                <a:cubicBezTo>
                  <a:pt x="63773" y="111704"/>
                  <a:pt x="60990" y="116284"/>
                  <a:pt x="58733" y="120842"/>
                </a:cubicBezTo>
                <a:cubicBezTo>
                  <a:pt x="57396" y="123538"/>
                  <a:pt x="56168" y="126408"/>
                  <a:pt x="56256" y="129411"/>
                </a:cubicBezTo>
                <a:cubicBezTo>
                  <a:pt x="56431" y="135284"/>
                  <a:pt x="61603" y="140237"/>
                  <a:pt x="61406" y="146110"/>
                </a:cubicBezTo>
                <a:cubicBezTo>
                  <a:pt x="61297" y="149529"/>
                  <a:pt x="59368" y="152838"/>
                  <a:pt x="60004" y="156191"/>
                </a:cubicBezTo>
                <a:cubicBezTo>
                  <a:pt x="60683" y="159916"/>
                  <a:pt x="64474" y="162415"/>
                  <a:pt x="68222" y="162984"/>
                </a:cubicBezTo>
                <a:cubicBezTo>
                  <a:pt x="69009" y="163099"/>
                  <a:pt x="69797" y="163148"/>
                  <a:pt x="70585" y="163148"/>
                </a:cubicBezTo>
                <a:cubicBezTo>
                  <a:pt x="73572" y="163148"/>
                  <a:pt x="76560" y="162439"/>
                  <a:pt x="79508" y="161867"/>
                </a:cubicBezTo>
                <a:cubicBezTo>
                  <a:pt x="86350" y="160508"/>
                  <a:pt x="93305" y="159833"/>
                  <a:pt x="100268" y="159833"/>
                </a:cubicBezTo>
                <a:cubicBezTo>
                  <a:pt x="102962" y="159833"/>
                  <a:pt x="105658" y="159934"/>
                  <a:pt x="108348" y="160136"/>
                </a:cubicBezTo>
                <a:cubicBezTo>
                  <a:pt x="111317" y="160350"/>
                  <a:pt x="114386" y="160674"/>
                  <a:pt x="117390" y="160674"/>
                </a:cubicBezTo>
                <a:cubicBezTo>
                  <a:pt x="121127" y="160674"/>
                  <a:pt x="124764" y="160173"/>
                  <a:pt x="127984" y="158339"/>
                </a:cubicBezTo>
                <a:cubicBezTo>
                  <a:pt x="132367" y="155862"/>
                  <a:pt x="135172" y="151260"/>
                  <a:pt x="136947" y="146570"/>
                </a:cubicBezTo>
                <a:cubicBezTo>
                  <a:pt x="139884" y="138834"/>
                  <a:pt x="140563" y="130441"/>
                  <a:pt x="140914" y="122179"/>
                </a:cubicBezTo>
                <a:cubicBezTo>
                  <a:pt x="141549" y="106159"/>
                  <a:pt x="141023" y="90095"/>
                  <a:pt x="140476" y="74076"/>
                </a:cubicBezTo>
                <a:cubicBezTo>
                  <a:pt x="139950" y="58713"/>
                  <a:pt x="139424" y="43307"/>
                  <a:pt x="137210" y="28098"/>
                </a:cubicBezTo>
                <a:cubicBezTo>
                  <a:pt x="136268" y="21721"/>
                  <a:pt x="134865" y="15037"/>
                  <a:pt x="130592" y="10215"/>
                </a:cubicBezTo>
                <a:cubicBezTo>
                  <a:pt x="124719" y="3597"/>
                  <a:pt x="115054" y="2195"/>
                  <a:pt x="106244" y="1449"/>
                </a:cubicBezTo>
                <a:cubicBezTo>
                  <a:pt x="94494" y="482"/>
                  <a:pt x="82718" y="0"/>
                  <a:pt x="709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2" name="Google Shape;142;p16"/>
          <p:cNvGrpSpPr/>
          <p:nvPr/>
        </p:nvGrpSpPr>
        <p:grpSpPr>
          <a:xfrm rot="10595827" flipH="1">
            <a:off x="1324040" y="3486649"/>
            <a:ext cx="2046727" cy="1984109"/>
            <a:chOff x="-27619" y="-85186"/>
            <a:chExt cx="1786567" cy="1731908"/>
          </a:xfrm>
        </p:grpSpPr>
        <p:sp>
          <p:nvSpPr>
            <p:cNvPr id="143" name="Google Shape;143;p16"/>
            <p:cNvSpPr/>
            <p:nvPr/>
          </p:nvSpPr>
          <p:spPr>
            <a:xfrm rot="356449">
              <a:off x="782262" y="159086"/>
              <a:ext cx="137628" cy="312937"/>
            </a:xfrm>
            <a:custGeom>
              <a:avLst/>
              <a:gdLst/>
              <a:ahLst/>
              <a:cxnLst/>
              <a:rect l="l" t="t" r="r" b="b"/>
              <a:pathLst>
                <a:path w="5715" h="17516" extrusionOk="0">
                  <a:moveTo>
                    <a:pt x="4969" y="1"/>
                  </a:moveTo>
                  <a:cubicBezTo>
                    <a:pt x="3413" y="1688"/>
                    <a:pt x="2559" y="3902"/>
                    <a:pt x="1748" y="6049"/>
                  </a:cubicBezTo>
                  <a:cubicBezTo>
                    <a:pt x="937" y="8197"/>
                    <a:pt x="126" y="10432"/>
                    <a:pt x="39" y="12755"/>
                  </a:cubicBezTo>
                  <a:cubicBezTo>
                    <a:pt x="0" y="14072"/>
                    <a:pt x="128" y="17516"/>
                    <a:pt x="1739" y="17516"/>
                  </a:cubicBezTo>
                  <a:cubicBezTo>
                    <a:pt x="1978" y="17516"/>
                    <a:pt x="2250" y="17440"/>
                    <a:pt x="2559" y="17270"/>
                  </a:cubicBezTo>
                  <a:cubicBezTo>
                    <a:pt x="4290" y="16306"/>
                    <a:pt x="4948" y="11857"/>
                    <a:pt x="5211" y="10104"/>
                  </a:cubicBezTo>
                  <a:cubicBezTo>
                    <a:pt x="5715" y="6751"/>
                    <a:pt x="5495" y="3332"/>
                    <a:pt x="496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144;p16"/>
            <p:cNvSpPr/>
            <p:nvPr/>
          </p:nvSpPr>
          <p:spPr>
            <a:xfrm rot="-9612816">
              <a:off x="349308" y="163306"/>
              <a:ext cx="133330" cy="408687"/>
            </a:xfrm>
            <a:custGeom>
              <a:avLst/>
              <a:gdLst/>
              <a:ahLst/>
              <a:cxnLst/>
              <a:rect l="l" t="t" r="r" b="b"/>
              <a:pathLst>
                <a:path w="5715" h="17516" extrusionOk="0">
                  <a:moveTo>
                    <a:pt x="4969" y="1"/>
                  </a:moveTo>
                  <a:cubicBezTo>
                    <a:pt x="3413" y="1688"/>
                    <a:pt x="2559" y="3902"/>
                    <a:pt x="1748" y="6049"/>
                  </a:cubicBezTo>
                  <a:cubicBezTo>
                    <a:pt x="937" y="8197"/>
                    <a:pt x="126" y="10432"/>
                    <a:pt x="39" y="12755"/>
                  </a:cubicBezTo>
                  <a:cubicBezTo>
                    <a:pt x="0" y="14072"/>
                    <a:pt x="128" y="17516"/>
                    <a:pt x="1739" y="17516"/>
                  </a:cubicBezTo>
                  <a:cubicBezTo>
                    <a:pt x="1978" y="17516"/>
                    <a:pt x="2250" y="17440"/>
                    <a:pt x="2559" y="17270"/>
                  </a:cubicBezTo>
                  <a:cubicBezTo>
                    <a:pt x="4290" y="16306"/>
                    <a:pt x="4948" y="11857"/>
                    <a:pt x="5211" y="10104"/>
                  </a:cubicBezTo>
                  <a:cubicBezTo>
                    <a:pt x="5715" y="6751"/>
                    <a:pt x="5495" y="3332"/>
                    <a:pt x="496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145;p16"/>
            <p:cNvSpPr/>
            <p:nvPr/>
          </p:nvSpPr>
          <p:spPr>
            <a:xfrm rot="8610207">
              <a:off x="828552" y="282207"/>
              <a:ext cx="458974" cy="360174"/>
            </a:xfrm>
            <a:custGeom>
              <a:avLst/>
              <a:gdLst/>
              <a:ahLst/>
              <a:cxnLst/>
              <a:rect l="l" t="t" r="r" b="b"/>
              <a:pathLst>
                <a:path w="14991" h="11764" extrusionOk="0">
                  <a:moveTo>
                    <a:pt x="1" y="1"/>
                  </a:moveTo>
                  <a:cubicBezTo>
                    <a:pt x="264" y="3310"/>
                    <a:pt x="1842" y="6378"/>
                    <a:pt x="4384" y="8504"/>
                  </a:cubicBezTo>
                  <a:cubicBezTo>
                    <a:pt x="6048" y="9900"/>
                    <a:pt x="9331" y="11764"/>
                    <a:pt x="11888" y="11764"/>
                  </a:cubicBezTo>
                  <a:cubicBezTo>
                    <a:pt x="12261" y="11764"/>
                    <a:pt x="12618" y="11724"/>
                    <a:pt x="12953" y="11638"/>
                  </a:cubicBezTo>
                  <a:cubicBezTo>
                    <a:pt x="14991" y="11134"/>
                    <a:pt x="13259" y="9928"/>
                    <a:pt x="12164" y="8657"/>
                  </a:cubicBezTo>
                  <a:cubicBezTo>
                    <a:pt x="10937" y="7211"/>
                    <a:pt x="9600" y="5852"/>
                    <a:pt x="8197" y="4581"/>
                  </a:cubicBezTo>
                  <a:cubicBezTo>
                    <a:pt x="5808" y="2477"/>
                    <a:pt x="3069" y="76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146;p16"/>
            <p:cNvSpPr/>
            <p:nvPr/>
          </p:nvSpPr>
          <p:spPr>
            <a:xfrm rot="8100000">
              <a:off x="184927" y="50015"/>
              <a:ext cx="631236" cy="600726"/>
            </a:xfrm>
            <a:custGeom>
              <a:avLst/>
              <a:gdLst/>
              <a:ahLst/>
              <a:cxnLst/>
              <a:rect l="l" t="t" r="r" b="b"/>
              <a:pathLst>
                <a:path w="16262" h="15476" extrusionOk="0">
                  <a:moveTo>
                    <a:pt x="16262" y="1"/>
                  </a:moveTo>
                  <a:cubicBezTo>
                    <a:pt x="13238" y="1513"/>
                    <a:pt x="10433" y="3419"/>
                    <a:pt x="7934" y="5699"/>
                  </a:cubicBezTo>
                  <a:cubicBezTo>
                    <a:pt x="5765" y="7671"/>
                    <a:pt x="3836" y="9906"/>
                    <a:pt x="2214" y="12317"/>
                  </a:cubicBezTo>
                  <a:cubicBezTo>
                    <a:pt x="1930" y="12733"/>
                    <a:pt x="1" y="15275"/>
                    <a:pt x="834" y="15473"/>
                  </a:cubicBezTo>
                  <a:cubicBezTo>
                    <a:pt x="842" y="15475"/>
                    <a:pt x="851" y="15476"/>
                    <a:pt x="860" y="15476"/>
                  </a:cubicBezTo>
                  <a:cubicBezTo>
                    <a:pt x="1350" y="15476"/>
                    <a:pt x="2835" y="12638"/>
                    <a:pt x="3222" y="12207"/>
                  </a:cubicBezTo>
                  <a:cubicBezTo>
                    <a:pt x="8504" y="6466"/>
                    <a:pt x="9381" y="5633"/>
                    <a:pt x="16262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147;p16"/>
            <p:cNvSpPr/>
            <p:nvPr/>
          </p:nvSpPr>
          <p:spPr>
            <a:xfrm rot="8100000">
              <a:off x="692405" y="-163300"/>
              <a:ext cx="210153" cy="1061829"/>
            </a:xfrm>
            <a:custGeom>
              <a:avLst/>
              <a:gdLst/>
              <a:ahLst/>
              <a:cxnLst/>
              <a:rect l="l" t="t" r="r" b="b"/>
              <a:pathLst>
                <a:path w="5414" h="27355" extrusionOk="0">
                  <a:moveTo>
                    <a:pt x="4060" y="1"/>
                  </a:moveTo>
                  <a:cubicBezTo>
                    <a:pt x="2191" y="1"/>
                    <a:pt x="2896" y="6640"/>
                    <a:pt x="3091" y="7763"/>
                  </a:cubicBezTo>
                  <a:cubicBezTo>
                    <a:pt x="3398" y="9428"/>
                    <a:pt x="3967" y="11094"/>
                    <a:pt x="3989" y="12781"/>
                  </a:cubicBezTo>
                  <a:cubicBezTo>
                    <a:pt x="4033" y="14644"/>
                    <a:pt x="3463" y="16463"/>
                    <a:pt x="2893" y="18238"/>
                  </a:cubicBezTo>
                  <a:lnTo>
                    <a:pt x="1" y="27355"/>
                  </a:lnTo>
                  <a:cubicBezTo>
                    <a:pt x="1075" y="26522"/>
                    <a:pt x="1644" y="25207"/>
                    <a:pt x="2192" y="23958"/>
                  </a:cubicBezTo>
                  <a:cubicBezTo>
                    <a:pt x="3310" y="21306"/>
                    <a:pt x="4428" y="18611"/>
                    <a:pt x="5085" y="15806"/>
                  </a:cubicBezTo>
                  <a:cubicBezTo>
                    <a:pt x="5304" y="14929"/>
                    <a:pt x="5414" y="14052"/>
                    <a:pt x="5392" y="13154"/>
                  </a:cubicBezTo>
                  <a:cubicBezTo>
                    <a:pt x="5304" y="11992"/>
                    <a:pt x="4888" y="10875"/>
                    <a:pt x="4537" y="9757"/>
                  </a:cubicBezTo>
                  <a:cubicBezTo>
                    <a:pt x="3551" y="6404"/>
                    <a:pt x="3945" y="3402"/>
                    <a:pt x="4143" y="5"/>
                  </a:cubicBezTo>
                  <a:cubicBezTo>
                    <a:pt x="4115" y="2"/>
                    <a:pt x="4087" y="1"/>
                    <a:pt x="406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148;p16"/>
            <p:cNvSpPr/>
            <p:nvPr/>
          </p:nvSpPr>
          <p:spPr>
            <a:xfrm rot="8100000">
              <a:off x="110063" y="762111"/>
              <a:ext cx="780952" cy="712906"/>
            </a:xfrm>
            <a:custGeom>
              <a:avLst/>
              <a:gdLst/>
              <a:ahLst/>
              <a:cxnLst/>
              <a:rect l="l" t="t" r="r" b="b"/>
              <a:pathLst>
                <a:path w="20119" h="18366" extrusionOk="0">
                  <a:moveTo>
                    <a:pt x="20118" y="1"/>
                  </a:moveTo>
                  <a:lnTo>
                    <a:pt x="20118" y="1"/>
                  </a:lnTo>
                  <a:cubicBezTo>
                    <a:pt x="14859" y="2148"/>
                    <a:pt x="9972" y="5348"/>
                    <a:pt x="6356" y="9709"/>
                  </a:cubicBezTo>
                  <a:cubicBezTo>
                    <a:pt x="4077" y="12470"/>
                    <a:pt x="2236" y="15582"/>
                    <a:pt x="0" y="18366"/>
                  </a:cubicBezTo>
                  <a:cubicBezTo>
                    <a:pt x="1995" y="17533"/>
                    <a:pt x="4077" y="16503"/>
                    <a:pt x="6137" y="15692"/>
                  </a:cubicBezTo>
                  <a:cubicBezTo>
                    <a:pt x="9599" y="14355"/>
                    <a:pt x="12887" y="12470"/>
                    <a:pt x="15472" y="9819"/>
                  </a:cubicBezTo>
                  <a:cubicBezTo>
                    <a:pt x="18058" y="7167"/>
                    <a:pt x="19877" y="3683"/>
                    <a:pt x="2011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149;p16"/>
            <p:cNvSpPr/>
            <p:nvPr/>
          </p:nvSpPr>
          <p:spPr>
            <a:xfrm rot="8100000">
              <a:off x="1149667" y="636926"/>
              <a:ext cx="366701" cy="838012"/>
            </a:xfrm>
            <a:custGeom>
              <a:avLst/>
              <a:gdLst/>
              <a:ahLst/>
              <a:cxnLst/>
              <a:rect l="l" t="t" r="r" b="b"/>
              <a:pathLst>
                <a:path w="9447" h="21589" extrusionOk="0">
                  <a:moveTo>
                    <a:pt x="8197" y="0"/>
                  </a:moveTo>
                  <a:lnTo>
                    <a:pt x="8197" y="0"/>
                  </a:lnTo>
                  <a:cubicBezTo>
                    <a:pt x="6992" y="1162"/>
                    <a:pt x="5896" y="2433"/>
                    <a:pt x="4954" y="3792"/>
                  </a:cubicBezTo>
                  <a:cubicBezTo>
                    <a:pt x="2740" y="6991"/>
                    <a:pt x="1381" y="10673"/>
                    <a:pt x="943" y="14508"/>
                  </a:cubicBezTo>
                  <a:cubicBezTo>
                    <a:pt x="768" y="16042"/>
                    <a:pt x="1" y="21477"/>
                    <a:pt x="2258" y="21587"/>
                  </a:cubicBezTo>
                  <a:cubicBezTo>
                    <a:pt x="2289" y="21588"/>
                    <a:pt x="2319" y="21589"/>
                    <a:pt x="2349" y="21589"/>
                  </a:cubicBezTo>
                  <a:cubicBezTo>
                    <a:pt x="4346" y="21589"/>
                    <a:pt x="5974" y="18781"/>
                    <a:pt x="6816" y="17335"/>
                  </a:cubicBezTo>
                  <a:cubicBezTo>
                    <a:pt x="7320" y="16480"/>
                    <a:pt x="7715" y="15560"/>
                    <a:pt x="8000" y="14596"/>
                  </a:cubicBezTo>
                  <a:cubicBezTo>
                    <a:pt x="9446" y="9709"/>
                    <a:pt x="8482" y="4734"/>
                    <a:pt x="819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150;p16"/>
            <p:cNvSpPr/>
            <p:nvPr/>
          </p:nvSpPr>
          <p:spPr>
            <a:xfrm rot="8100000">
              <a:off x="615728" y="518363"/>
              <a:ext cx="221837" cy="679912"/>
            </a:xfrm>
            <a:custGeom>
              <a:avLst/>
              <a:gdLst/>
              <a:ahLst/>
              <a:cxnLst/>
              <a:rect l="l" t="t" r="r" b="b"/>
              <a:pathLst>
                <a:path w="5715" h="17516" extrusionOk="0">
                  <a:moveTo>
                    <a:pt x="4969" y="1"/>
                  </a:moveTo>
                  <a:cubicBezTo>
                    <a:pt x="3413" y="1688"/>
                    <a:pt x="2559" y="3902"/>
                    <a:pt x="1748" y="6049"/>
                  </a:cubicBezTo>
                  <a:cubicBezTo>
                    <a:pt x="937" y="8197"/>
                    <a:pt x="126" y="10432"/>
                    <a:pt x="39" y="12755"/>
                  </a:cubicBezTo>
                  <a:cubicBezTo>
                    <a:pt x="0" y="14072"/>
                    <a:pt x="128" y="17516"/>
                    <a:pt x="1739" y="17516"/>
                  </a:cubicBezTo>
                  <a:cubicBezTo>
                    <a:pt x="1978" y="17516"/>
                    <a:pt x="2250" y="17440"/>
                    <a:pt x="2559" y="17270"/>
                  </a:cubicBezTo>
                  <a:cubicBezTo>
                    <a:pt x="4290" y="16306"/>
                    <a:pt x="4948" y="11857"/>
                    <a:pt x="5211" y="10104"/>
                  </a:cubicBezTo>
                  <a:cubicBezTo>
                    <a:pt x="5715" y="6751"/>
                    <a:pt x="5495" y="3332"/>
                    <a:pt x="496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 flipH="1">
            <a:off x="3428025" y="2975300"/>
            <a:ext cx="457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35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35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35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35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35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35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35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35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1"/>
          </p:nvPr>
        </p:nvSpPr>
        <p:spPr>
          <a:xfrm flipH="1">
            <a:off x="1314525" y="1385950"/>
            <a:ext cx="6688500" cy="15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90450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741600" y="2493750"/>
            <a:ext cx="5984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7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title" idx="2" hasCustomPrompt="1"/>
          </p:nvPr>
        </p:nvSpPr>
        <p:spPr>
          <a:xfrm>
            <a:off x="741600" y="1066800"/>
            <a:ext cx="259080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156" name="Google Shape;156;p17"/>
          <p:cNvSpPr txBox="1">
            <a:spLocks noGrp="1"/>
          </p:cNvSpPr>
          <p:nvPr>
            <p:ph type="subTitle" idx="1"/>
          </p:nvPr>
        </p:nvSpPr>
        <p:spPr>
          <a:xfrm>
            <a:off x="741600" y="3398875"/>
            <a:ext cx="59844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7" name="Google Shape;157;p17"/>
          <p:cNvSpPr/>
          <p:nvPr/>
        </p:nvSpPr>
        <p:spPr>
          <a:xfrm rot="4319856" flipH="1">
            <a:off x="4988234" y="-1406627"/>
            <a:ext cx="6017232" cy="4302552"/>
          </a:xfrm>
          <a:custGeom>
            <a:avLst/>
            <a:gdLst/>
            <a:ahLst/>
            <a:cxnLst/>
            <a:rect l="l" t="t" r="r" b="b"/>
            <a:pathLst>
              <a:path w="107604" h="76941" extrusionOk="0">
                <a:moveTo>
                  <a:pt x="47257" y="0"/>
                </a:moveTo>
                <a:cubicBezTo>
                  <a:pt x="40155" y="0"/>
                  <a:pt x="33046" y="446"/>
                  <a:pt x="25970" y="1341"/>
                </a:cubicBezTo>
                <a:cubicBezTo>
                  <a:pt x="19724" y="2130"/>
                  <a:pt x="10366" y="2240"/>
                  <a:pt x="5874" y="7499"/>
                </a:cubicBezTo>
                <a:cubicBezTo>
                  <a:pt x="1184" y="12978"/>
                  <a:pt x="0" y="23672"/>
                  <a:pt x="4142" y="29568"/>
                </a:cubicBezTo>
                <a:cubicBezTo>
                  <a:pt x="7525" y="34388"/>
                  <a:pt x="13622" y="35997"/>
                  <a:pt x="19705" y="35997"/>
                </a:cubicBezTo>
                <a:cubicBezTo>
                  <a:pt x="21504" y="35997"/>
                  <a:pt x="23302" y="35856"/>
                  <a:pt x="25027" y="35616"/>
                </a:cubicBezTo>
                <a:cubicBezTo>
                  <a:pt x="28163" y="35174"/>
                  <a:pt x="31599" y="34612"/>
                  <a:pt x="34850" y="34612"/>
                </a:cubicBezTo>
                <a:cubicBezTo>
                  <a:pt x="38847" y="34612"/>
                  <a:pt x="42564" y="35461"/>
                  <a:pt x="45101" y="38421"/>
                </a:cubicBezTo>
                <a:cubicBezTo>
                  <a:pt x="49112" y="43067"/>
                  <a:pt x="48520" y="51548"/>
                  <a:pt x="54196" y="53871"/>
                </a:cubicBezTo>
                <a:cubicBezTo>
                  <a:pt x="54975" y="54188"/>
                  <a:pt x="55777" y="54333"/>
                  <a:pt x="56580" y="54333"/>
                </a:cubicBezTo>
                <a:cubicBezTo>
                  <a:pt x="59774" y="54333"/>
                  <a:pt x="62977" y="52045"/>
                  <a:pt x="64781" y="49225"/>
                </a:cubicBezTo>
                <a:cubicBezTo>
                  <a:pt x="66688" y="46267"/>
                  <a:pt x="68200" y="42278"/>
                  <a:pt x="71662" y="41730"/>
                </a:cubicBezTo>
                <a:cubicBezTo>
                  <a:pt x="71880" y="41697"/>
                  <a:pt x="72095" y="41681"/>
                  <a:pt x="72307" y="41681"/>
                </a:cubicBezTo>
                <a:cubicBezTo>
                  <a:pt x="75699" y="41681"/>
                  <a:pt x="78260" y="45826"/>
                  <a:pt x="77579" y="49291"/>
                </a:cubicBezTo>
                <a:cubicBezTo>
                  <a:pt x="76856" y="52973"/>
                  <a:pt x="73788" y="55690"/>
                  <a:pt x="70654" y="57750"/>
                </a:cubicBezTo>
                <a:cubicBezTo>
                  <a:pt x="67520" y="59832"/>
                  <a:pt x="64080" y="61629"/>
                  <a:pt x="61823" y="64610"/>
                </a:cubicBezTo>
                <a:cubicBezTo>
                  <a:pt x="59565" y="67590"/>
                  <a:pt x="58952" y="72302"/>
                  <a:pt x="61691" y="74866"/>
                </a:cubicBezTo>
                <a:cubicBezTo>
                  <a:pt x="63116" y="76203"/>
                  <a:pt x="65132" y="76685"/>
                  <a:pt x="67082" y="76860"/>
                </a:cubicBezTo>
                <a:cubicBezTo>
                  <a:pt x="67708" y="76914"/>
                  <a:pt x="68333" y="76940"/>
                  <a:pt x="68957" y="76940"/>
                </a:cubicBezTo>
                <a:cubicBezTo>
                  <a:pt x="74187" y="76940"/>
                  <a:pt x="79285" y="75071"/>
                  <a:pt x="83299" y="71644"/>
                </a:cubicBezTo>
                <a:cubicBezTo>
                  <a:pt x="85710" y="69562"/>
                  <a:pt x="87967" y="66779"/>
                  <a:pt x="91145" y="66428"/>
                </a:cubicBezTo>
                <a:cubicBezTo>
                  <a:pt x="91390" y="66400"/>
                  <a:pt x="91636" y="66387"/>
                  <a:pt x="91881" y="66387"/>
                </a:cubicBezTo>
                <a:cubicBezTo>
                  <a:pt x="94718" y="66387"/>
                  <a:pt x="97568" y="68149"/>
                  <a:pt x="100289" y="68149"/>
                </a:cubicBezTo>
                <a:cubicBezTo>
                  <a:pt x="100930" y="68149"/>
                  <a:pt x="101565" y="68051"/>
                  <a:pt x="102190" y="67809"/>
                </a:cubicBezTo>
                <a:cubicBezTo>
                  <a:pt x="105346" y="66604"/>
                  <a:pt x="106222" y="62593"/>
                  <a:pt x="106507" y="59240"/>
                </a:cubicBezTo>
                <a:cubicBezTo>
                  <a:pt x="107603" y="46552"/>
                  <a:pt x="107187" y="33775"/>
                  <a:pt x="105280" y="21196"/>
                </a:cubicBezTo>
                <a:cubicBezTo>
                  <a:pt x="104798" y="18018"/>
                  <a:pt x="104184" y="14731"/>
                  <a:pt x="102300" y="12123"/>
                </a:cubicBezTo>
                <a:cubicBezTo>
                  <a:pt x="99560" y="8310"/>
                  <a:pt x="94717" y="6710"/>
                  <a:pt x="90181" y="5505"/>
                </a:cubicBezTo>
                <a:cubicBezTo>
                  <a:pt x="76133" y="1846"/>
                  <a:pt x="61710" y="0"/>
                  <a:pt x="472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58" name="Google Shape;158;p17"/>
          <p:cNvGrpSpPr/>
          <p:nvPr/>
        </p:nvGrpSpPr>
        <p:grpSpPr>
          <a:xfrm rot="6001411" flipH="1">
            <a:off x="7138258" y="3212858"/>
            <a:ext cx="2060091" cy="1997064"/>
            <a:chOff x="-27619" y="-85186"/>
            <a:chExt cx="1786567" cy="1731908"/>
          </a:xfrm>
        </p:grpSpPr>
        <p:sp>
          <p:nvSpPr>
            <p:cNvPr id="159" name="Google Shape;159;p17"/>
            <p:cNvSpPr/>
            <p:nvPr/>
          </p:nvSpPr>
          <p:spPr>
            <a:xfrm rot="356449">
              <a:off x="782262" y="159086"/>
              <a:ext cx="137628" cy="312937"/>
            </a:xfrm>
            <a:custGeom>
              <a:avLst/>
              <a:gdLst/>
              <a:ahLst/>
              <a:cxnLst/>
              <a:rect l="l" t="t" r="r" b="b"/>
              <a:pathLst>
                <a:path w="5715" h="17516" extrusionOk="0">
                  <a:moveTo>
                    <a:pt x="4969" y="1"/>
                  </a:moveTo>
                  <a:cubicBezTo>
                    <a:pt x="3413" y="1688"/>
                    <a:pt x="2559" y="3902"/>
                    <a:pt x="1748" y="6049"/>
                  </a:cubicBezTo>
                  <a:cubicBezTo>
                    <a:pt x="937" y="8197"/>
                    <a:pt x="126" y="10432"/>
                    <a:pt x="39" y="12755"/>
                  </a:cubicBezTo>
                  <a:cubicBezTo>
                    <a:pt x="0" y="14072"/>
                    <a:pt x="128" y="17516"/>
                    <a:pt x="1739" y="17516"/>
                  </a:cubicBezTo>
                  <a:cubicBezTo>
                    <a:pt x="1978" y="17516"/>
                    <a:pt x="2250" y="17440"/>
                    <a:pt x="2559" y="17270"/>
                  </a:cubicBezTo>
                  <a:cubicBezTo>
                    <a:pt x="4290" y="16306"/>
                    <a:pt x="4948" y="11857"/>
                    <a:pt x="5211" y="10104"/>
                  </a:cubicBezTo>
                  <a:cubicBezTo>
                    <a:pt x="5715" y="6751"/>
                    <a:pt x="5495" y="3332"/>
                    <a:pt x="496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160;p17"/>
            <p:cNvSpPr/>
            <p:nvPr/>
          </p:nvSpPr>
          <p:spPr>
            <a:xfrm rot="-9612816">
              <a:off x="349308" y="163306"/>
              <a:ext cx="133330" cy="408687"/>
            </a:xfrm>
            <a:custGeom>
              <a:avLst/>
              <a:gdLst/>
              <a:ahLst/>
              <a:cxnLst/>
              <a:rect l="l" t="t" r="r" b="b"/>
              <a:pathLst>
                <a:path w="5715" h="17516" extrusionOk="0">
                  <a:moveTo>
                    <a:pt x="4969" y="1"/>
                  </a:moveTo>
                  <a:cubicBezTo>
                    <a:pt x="3413" y="1688"/>
                    <a:pt x="2559" y="3902"/>
                    <a:pt x="1748" y="6049"/>
                  </a:cubicBezTo>
                  <a:cubicBezTo>
                    <a:pt x="937" y="8197"/>
                    <a:pt x="126" y="10432"/>
                    <a:pt x="39" y="12755"/>
                  </a:cubicBezTo>
                  <a:cubicBezTo>
                    <a:pt x="0" y="14072"/>
                    <a:pt x="128" y="17516"/>
                    <a:pt x="1739" y="17516"/>
                  </a:cubicBezTo>
                  <a:cubicBezTo>
                    <a:pt x="1978" y="17516"/>
                    <a:pt x="2250" y="17440"/>
                    <a:pt x="2559" y="17270"/>
                  </a:cubicBezTo>
                  <a:cubicBezTo>
                    <a:pt x="4290" y="16306"/>
                    <a:pt x="4948" y="11857"/>
                    <a:pt x="5211" y="10104"/>
                  </a:cubicBezTo>
                  <a:cubicBezTo>
                    <a:pt x="5715" y="6751"/>
                    <a:pt x="5495" y="3332"/>
                    <a:pt x="496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161;p17"/>
            <p:cNvSpPr/>
            <p:nvPr/>
          </p:nvSpPr>
          <p:spPr>
            <a:xfrm rot="8610207">
              <a:off x="828552" y="282207"/>
              <a:ext cx="458974" cy="360174"/>
            </a:xfrm>
            <a:custGeom>
              <a:avLst/>
              <a:gdLst/>
              <a:ahLst/>
              <a:cxnLst/>
              <a:rect l="l" t="t" r="r" b="b"/>
              <a:pathLst>
                <a:path w="14991" h="11764" extrusionOk="0">
                  <a:moveTo>
                    <a:pt x="1" y="1"/>
                  </a:moveTo>
                  <a:cubicBezTo>
                    <a:pt x="264" y="3310"/>
                    <a:pt x="1842" y="6378"/>
                    <a:pt x="4384" y="8504"/>
                  </a:cubicBezTo>
                  <a:cubicBezTo>
                    <a:pt x="6048" y="9900"/>
                    <a:pt x="9331" y="11764"/>
                    <a:pt x="11888" y="11764"/>
                  </a:cubicBezTo>
                  <a:cubicBezTo>
                    <a:pt x="12261" y="11764"/>
                    <a:pt x="12618" y="11724"/>
                    <a:pt x="12953" y="11638"/>
                  </a:cubicBezTo>
                  <a:cubicBezTo>
                    <a:pt x="14991" y="11134"/>
                    <a:pt x="13259" y="9928"/>
                    <a:pt x="12164" y="8657"/>
                  </a:cubicBezTo>
                  <a:cubicBezTo>
                    <a:pt x="10937" y="7211"/>
                    <a:pt x="9600" y="5852"/>
                    <a:pt x="8197" y="4581"/>
                  </a:cubicBezTo>
                  <a:cubicBezTo>
                    <a:pt x="5808" y="2477"/>
                    <a:pt x="3069" y="76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162;p17"/>
            <p:cNvSpPr/>
            <p:nvPr/>
          </p:nvSpPr>
          <p:spPr>
            <a:xfrm rot="8100000">
              <a:off x="184927" y="50015"/>
              <a:ext cx="631236" cy="600726"/>
            </a:xfrm>
            <a:custGeom>
              <a:avLst/>
              <a:gdLst/>
              <a:ahLst/>
              <a:cxnLst/>
              <a:rect l="l" t="t" r="r" b="b"/>
              <a:pathLst>
                <a:path w="16262" h="15476" extrusionOk="0">
                  <a:moveTo>
                    <a:pt x="16262" y="1"/>
                  </a:moveTo>
                  <a:cubicBezTo>
                    <a:pt x="13238" y="1513"/>
                    <a:pt x="10433" y="3419"/>
                    <a:pt x="7934" y="5699"/>
                  </a:cubicBezTo>
                  <a:cubicBezTo>
                    <a:pt x="5765" y="7671"/>
                    <a:pt x="3836" y="9906"/>
                    <a:pt x="2214" y="12317"/>
                  </a:cubicBezTo>
                  <a:cubicBezTo>
                    <a:pt x="1930" y="12733"/>
                    <a:pt x="1" y="15275"/>
                    <a:pt x="834" y="15473"/>
                  </a:cubicBezTo>
                  <a:cubicBezTo>
                    <a:pt x="842" y="15475"/>
                    <a:pt x="851" y="15476"/>
                    <a:pt x="860" y="15476"/>
                  </a:cubicBezTo>
                  <a:cubicBezTo>
                    <a:pt x="1350" y="15476"/>
                    <a:pt x="2835" y="12638"/>
                    <a:pt x="3222" y="12207"/>
                  </a:cubicBezTo>
                  <a:cubicBezTo>
                    <a:pt x="8504" y="6466"/>
                    <a:pt x="9381" y="5633"/>
                    <a:pt x="16262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163;p17"/>
            <p:cNvSpPr/>
            <p:nvPr/>
          </p:nvSpPr>
          <p:spPr>
            <a:xfrm rot="8100000">
              <a:off x="692405" y="-163300"/>
              <a:ext cx="210153" cy="1061829"/>
            </a:xfrm>
            <a:custGeom>
              <a:avLst/>
              <a:gdLst/>
              <a:ahLst/>
              <a:cxnLst/>
              <a:rect l="l" t="t" r="r" b="b"/>
              <a:pathLst>
                <a:path w="5414" h="27355" extrusionOk="0">
                  <a:moveTo>
                    <a:pt x="4060" y="1"/>
                  </a:moveTo>
                  <a:cubicBezTo>
                    <a:pt x="2191" y="1"/>
                    <a:pt x="2896" y="6640"/>
                    <a:pt x="3091" y="7763"/>
                  </a:cubicBezTo>
                  <a:cubicBezTo>
                    <a:pt x="3398" y="9428"/>
                    <a:pt x="3967" y="11094"/>
                    <a:pt x="3989" y="12781"/>
                  </a:cubicBezTo>
                  <a:cubicBezTo>
                    <a:pt x="4033" y="14644"/>
                    <a:pt x="3463" y="16463"/>
                    <a:pt x="2893" y="18238"/>
                  </a:cubicBezTo>
                  <a:lnTo>
                    <a:pt x="1" y="27355"/>
                  </a:lnTo>
                  <a:cubicBezTo>
                    <a:pt x="1075" y="26522"/>
                    <a:pt x="1644" y="25207"/>
                    <a:pt x="2192" y="23958"/>
                  </a:cubicBezTo>
                  <a:cubicBezTo>
                    <a:pt x="3310" y="21306"/>
                    <a:pt x="4428" y="18611"/>
                    <a:pt x="5085" y="15806"/>
                  </a:cubicBezTo>
                  <a:cubicBezTo>
                    <a:pt x="5304" y="14929"/>
                    <a:pt x="5414" y="14052"/>
                    <a:pt x="5392" y="13154"/>
                  </a:cubicBezTo>
                  <a:cubicBezTo>
                    <a:pt x="5304" y="11992"/>
                    <a:pt x="4888" y="10875"/>
                    <a:pt x="4537" y="9757"/>
                  </a:cubicBezTo>
                  <a:cubicBezTo>
                    <a:pt x="3551" y="6404"/>
                    <a:pt x="3945" y="3402"/>
                    <a:pt x="4143" y="5"/>
                  </a:cubicBezTo>
                  <a:cubicBezTo>
                    <a:pt x="4115" y="2"/>
                    <a:pt x="4087" y="1"/>
                    <a:pt x="406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164;p17"/>
            <p:cNvSpPr/>
            <p:nvPr/>
          </p:nvSpPr>
          <p:spPr>
            <a:xfrm rot="8100000">
              <a:off x="110063" y="762111"/>
              <a:ext cx="780952" cy="712906"/>
            </a:xfrm>
            <a:custGeom>
              <a:avLst/>
              <a:gdLst/>
              <a:ahLst/>
              <a:cxnLst/>
              <a:rect l="l" t="t" r="r" b="b"/>
              <a:pathLst>
                <a:path w="20119" h="18366" extrusionOk="0">
                  <a:moveTo>
                    <a:pt x="20118" y="1"/>
                  </a:moveTo>
                  <a:lnTo>
                    <a:pt x="20118" y="1"/>
                  </a:lnTo>
                  <a:cubicBezTo>
                    <a:pt x="14859" y="2148"/>
                    <a:pt x="9972" y="5348"/>
                    <a:pt x="6356" y="9709"/>
                  </a:cubicBezTo>
                  <a:cubicBezTo>
                    <a:pt x="4077" y="12470"/>
                    <a:pt x="2236" y="15582"/>
                    <a:pt x="0" y="18366"/>
                  </a:cubicBezTo>
                  <a:cubicBezTo>
                    <a:pt x="1995" y="17533"/>
                    <a:pt x="4077" y="16503"/>
                    <a:pt x="6137" y="15692"/>
                  </a:cubicBezTo>
                  <a:cubicBezTo>
                    <a:pt x="9599" y="14355"/>
                    <a:pt x="12887" y="12470"/>
                    <a:pt x="15472" y="9819"/>
                  </a:cubicBezTo>
                  <a:cubicBezTo>
                    <a:pt x="18058" y="7167"/>
                    <a:pt x="19877" y="3683"/>
                    <a:pt x="2011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165;p17"/>
            <p:cNvSpPr/>
            <p:nvPr/>
          </p:nvSpPr>
          <p:spPr>
            <a:xfrm rot="8100000">
              <a:off x="1149667" y="636926"/>
              <a:ext cx="366701" cy="838012"/>
            </a:xfrm>
            <a:custGeom>
              <a:avLst/>
              <a:gdLst/>
              <a:ahLst/>
              <a:cxnLst/>
              <a:rect l="l" t="t" r="r" b="b"/>
              <a:pathLst>
                <a:path w="9447" h="21589" extrusionOk="0">
                  <a:moveTo>
                    <a:pt x="8197" y="0"/>
                  </a:moveTo>
                  <a:lnTo>
                    <a:pt x="8197" y="0"/>
                  </a:lnTo>
                  <a:cubicBezTo>
                    <a:pt x="6992" y="1162"/>
                    <a:pt x="5896" y="2433"/>
                    <a:pt x="4954" y="3792"/>
                  </a:cubicBezTo>
                  <a:cubicBezTo>
                    <a:pt x="2740" y="6991"/>
                    <a:pt x="1381" y="10673"/>
                    <a:pt x="943" y="14508"/>
                  </a:cubicBezTo>
                  <a:cubicBezTo>
                    <a:pt x="768" y="16042"/>
                    <a:pt x="1" y="21477"/>
                    <a:pt x="2258" y="21587"/>
                  </a:cubicBezTo>
                  <a:cubicBezTo>
                    <a:pt x="2289" y="21588"/>
                    <a:pt x="2319" y="21589"/>
                    <a:pt x="2349" y="21589"/>
                  </a:cubicBezTo>
                  <a:cubicBezTo>
                    <a:pt x="4346" y="21589"/>
                    <a:pt x="5974" y="18781"/>
                    <a:pt x="6816" y="17335"/>
                  </a:cubicBezTo>
                  <a:cubicBezTo>
                    <a:pt x="7320" y="16480"/>
                    <a:pt x="7715" y="15560"/>
                    <a:pt x="8000" y="14596"/>
                  </a:cubicBezTo>
                  <a:cubicBezTo>
                    <a:pt x="9446" y="9709"/>
                    <a:pt x="8482" y="4734"/>
                    <a:pt x="819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166;p17"/>
            <p:cNvSpPr/>
            <p:nvPr/>
          </p:nvSpPr>
          <p:spPr>
            <a:xfrm rot="8100000">
              <a:off x="615728" y="518363"/>
              <a:ext cx="221837" cy="679912"/>
            </a:xfrm>
            <a:custGeom>
              <a:avLst/>
              <a:gdLst/>
              <a:ahLst/>
              <a:cxnLst/>
              <a:rect l="l" t="t" r="r" b="b"/>
              <a:pathLst>
                <a:path w="5715" h="17516" extrusionOk="0">
                  <a:moveTo>
                    <a:pt x="4969" y="1"/>
                  </a:moveTo>
                  <a:cubicBezTo>
                    <a:pt x="3413" y="1688"/>
                    <a:pt x="2559" y="3902"/>
                    <a:pt x="1748" y="6049"/>
                  </a:cubicBezTo>
                  <a:cubicBezTo>
                    <a:pt x="937" y="8197"/>
                    <a:pt x="126" y="10432"/>
                    <a:pt x="39" y="12755"/>
                  </a:cubicBezTo>
                  <a:cubicBezTo>
                    <a:pt x="0" y="14072"/>
                    <a:pt x="128" y="17516"/>
                    <a:pt x="1739" y="17516"/>
                  </a:cubicBezTo>
                  <a:cubicBezTo>
                    <a:pt x="1978" y="17516"/>
                    <a:pt x="2250" y="17440"/>
                    <a:pt x="2559" y="17270"/>
                  </a:cubicBezTo>
                  <a:cubicBezTo>
                    <a:pt x="4290" y="16306"/>
                    <a:pt x="4948" y="11857"/>
                    <a:pt x="5211" y="10104"/>
                  </a:cubicBezTo>
                  <a:cubicBezTo>
                    <a:pt x="5715" y="6751"/>
                    <a:pt x="5495" y="3332"/>
                    <a:pt x="496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67" name="Google Shape;167;p17"/>
          <p:cNvSpPr/>
          <p:nvPr/>
        </p:nvSpPr>
        <p:spPr>
          <a:xfrm flipH="1">
            <a:off x="-112163" y="4175601"/>
            <a:ext cx="1436798" cy="2100418"/>
          </a:xfrm>
          <a:custGeom>
            <a:avLst/>
            <a:gdLst/>
            <a:ahLst/>
            <a:cxnLst/>
            <a:rect l="l" t="t" r="r" b="b"/>
            <a:pathLst>
              <a:path w="26321" h="38478" extrusionOk="0">
                <a:moveTo>
                  <a:pt x="12421" y="1"/>
                </a:moveTo>
                <a:cubicBezTo>
                  <a:pt x="11443" y="1"/>
                  <a:pt x="10443" y="512"/>
                  <a:pt x="9775" y="1254"/>
                </a:cubicBezTo>
                <a:cubicBezTo>
                  <a:pt x="8810" y="2350"/>
                  <a:pt x="8394" y="3840"/>
                  <a:pt x="8043" y="5265"/>
                </a:cubicBezTo>
                <a:cubicBezTo>
                  <a:pt x="6444" y="11839"/>
                  <a:pt x="1" y="31300"/>
                  <a:pt x="6071" y="36472"/>
                </a:cubicBezTo>
                <a:cubicBezTo>
                  <a:pt x="7724" y="37877"/>
                  <a:pt x="9515" y="38477"/>
                  <a:pt x="11323" y="38477"/>
                </a:cubicBezTo>
                <a:cubicBezTo>
                  <a:pt x="18309" y="38477"/>
                  <a:pt x="25544" y="29513"/>
                  <a:pt x="26014" y="23454"/>
                </a:cubicBezTo>
                <a:cubicBezTo>
                  <a:pt x="26320" y="18830"/>
                  <a:pt x="24699" y="14272"/>
                  <a:pt x="21521" y="10897"/>
                </a:cubicBezTo>
                <a:cubicBezTo>
                  <a:pt x="19527" y="8749"/>
                  <a:pt x="16897" y="7040"/>
                  <a:pt x="15801" y="4323"/>
                </a:cubicBezTo>
                <a:cubicBezTo>
                  <a:pt x="15253" y="2920"/>
                  <a:pt x="15034" y="1189"/>
                  <a:pt x="13763" y="378"/>
                </a:cubicBezTo>
                <a:cubicBezTo>
                  <a:pt x="13346" y="117"/>
                  <a:pt x="12886" y="1"/>
                  <a:pt x="12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15694740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title"/>
          </p:nvPr>
        </p:nvSpPr>
        <p:spPr>
          <a:xfrm>
            <a:off x="2437050" y="2493750"/>
            <a:ext cx="5984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7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title" idx="2" hasCustomPrompt="1"/>
          </p:nvPr>
        </p:nvSpPr>
        <p:spPr>
          <a:xfrm>
            <a:off x="5830650" y="1066800"/>
            <a:ext cx="259080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171" name="Google Shape;171;p18"/>
          <p:cNvSpPr txBox="1">
            <a:spLocks noGrp="1"/>
          </p:cNvSpPr>
          <p:nvPr>
            <p:ph type="subTitle" idx="1"/>
          </p:nvPr>
        </p:nvSpPr>
        <p:spPr>
          <a:xfrm>
            <a:off x="2437050" y="3398875"/>
            <a:ext cx="59844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2" name="Google Shape;172;p18"/>
          <p:cNvSpPr/>
          <p:nvPr/>
        </p:nvSpPr>
        <p:spPr>
          <a:xfrm flipH="1">
            <a:off x="-2895547" y="-1885949"/>
            <a:ext cx="6534656" cy="7200989"/>
          </a:xfrm>
          <a:custGeom>
            <a:avLst/>
            <a:gdLst/>
            <a:ahLst/>
            <a:cxnLst/>
            <a:rect l="l" t="t" r="r" b="b"/>
            <a:pathLst>
              <a:path w="141550" h="163149" extrusionOk="0">
                <a:moveTo>
                  <a:pt x="70945" y="0"/>
                </a:moveTo>
                <a:cubicBezTo>
                  <a:pt x="55776" y="0"/>
                  <a:pt x="40611" y="800"/>
                  <a:pt x="25509" y="2392"/>
                </a:cubicBezTo>
                <a:cubicBezTo>
                  <a:pt x="18562" y="3137"/>
                  <a:pt x="11571" y="4079"/>
                  <a:pt x="5063" y="6599"/>
                </a:cubicBezTo>
                <a:lnTo>
                  <a:pt x="18321" y="4868"/>
                </a:lnTo>
                <a:lnTo>
                  <a:pt x="18321" y="4868"/>
                </a:lnTo>
                <a:cubicBezTo>
                  <a:pt x="12382" y="10062"/>
                  <a:pt x="6903" y="16045"/>
                  <a:pt x="3726" y="23299"/>
                </a:cubicBezTo>
                <a:cubicBezTo>
                  <a:pt x="570" y="30531"/>
                  <a:pt x="0" y="39209"/>
                  <a:pt x="3660" y="46200"/>
                </a:cubicBezTo>
                <a:cubicBezTo>
                  <a:pt x="7210" y="52971"/>
                  <a:pt x="14311" y="57398"/>
                  <a:pt x="21784" y="58976"/>
                </a:cubicBezTo>
                <a:cubicBezTo>
                  <a:pt x="25088" y="59666"/>
                  <a:pt x="28441" y="59856"/>
                  <a:pt x="31816" y="59856"/>
                </a:cubicBezTo>
                <a:cubicBezTo>
                  <a:pt x="36003" y="59856"/>
                  <a:pt x="40223" y="59563"/>
                  <a:pt x="44425" y="59563"/>
                </a:cubicBezTo>
                <a:cubicBezTo>
                  <a:pt x="46204" y="59563"/>
                  <a:pt x="47979" y="59615"/>
                  <a:pt x="49747" y="59765"/>
                </a:cubicBezTo>
                <a:cubicBezTo>
                  <a:pt x="52728" y="60028"/>
                  <a:pt x="55774" y="60576"/>
                  <a:pt x="58316" y="62176"/>
                </a:cubicBezTo>
                <a:cubicBezTo>
                  <a:pt x="60858" y="63754"/>
                  <a:pt x="62831" y="66493"/>
                  <a:pt x="62809" y="69473"/>
                </a:cubicBezTo>
                <a:cubicBezTo>
                  <a:pt x="62787" y="72103"/>
                  <a:pt x="61297" y="74514"/>
                  <a:pt x="61121" y="77144"/>
                </a:cubicBezTo>
                <a:cubicBezTo>
                  <a:pt x="60836" y="81023"/>
                  <a:pt x="63926" y="84836"/>
                  <a:pt x="67761" y="85362"/>
                </a:cubicBezTo>
                <a:cubicBezTo>
                  <a:pt x="68160" y="85418"/>
                  <a:pt x="68557" y="85444"/>
                  <a:pt x="68954" y="85444"/>
                </a:cubicBezTo>
                <a:cubicBezTo>
                  <a:pt x="72543" y="85444"/>
                  <a:pt x="76086" y="83360"/>
                  <a:pt x="79673" y="83360"/>
                </a:cubicBezTo>
                <a:cubicBezTo>
                  <a:pt x="80143" y="83360"/>
                  <a:pt x="80614" y="83396"/>
                  <a:pt x="81086" y="83477"/>
                </a:cubicBezTo>
                <a:cubicBezTo>
                  <a:pt x="85885" y="84288"/>
                  <a:pt x="88778" y="89964"/>
                  <a:pt x="87726" y="94719"/>
                </a:cubicBezTo>
                <a:cubicBezTo>
                  <a:pt x="86696" y="99475"/>
                  <a:pt x="82686" y="103135"/>
                  <a:pt x="78215" y="105085"/>
                </a:cubicBezTo>
                <a:cubicBezTo>
                  <a:pt x="74906" y="106532"/>
                  <a:pt x="71246" y="107233"/>
                  <a:pt x="68156" y="109096"/>
                </a:cubicBezTo>
                <a:cubicBezTo>
                  <a:pt x="63773" y="111704"/>
                  <a:pt x="60990" y="116284"/>
                  <a:pt x="58733" y="120842"/>
                </a:cubicBezTo>
                <a:cubicBezTo>
                  <a:pt x="57396" y="123538"/>
                  <a:pt x="56168" y="126408"/>
                  <a:pt x="56256" y="129411"/>
                </a:cubicBezTo>
                <a:cubicBezTo>
                  <a:pt x="56431" y="135284"/>
                  <a:pt x="61603" y="140237"/>
                  <a:pt x="61406" y="146110"/>
                </a:cubicBezTo>
                <a:cubicBezTo>
                  <a:pt x="61297" y="149529"/>
                  <a:pt x="59368" y="152838"/>
                  <a:pt x="60004" y="156191"/>
                </a:cubicBezTo>
                <a:cubicBezTo>
                  <a:pt x="60683" y="159916"/>
                  <a:pt x="64474" y="162415"/>
                  <a:pt x="68222" y="162984"/>
                </a:cubicBezTo>
                <a:cubicBezTo>
                  <a:pt x="69009" y="163099"/>
                  <a:pt x="69797" y="163148"/>
                  <a:pt x="70585" y="163148"/>
                </a:cubicBezTo>
                <a:cubicBezTo>
                  <a:pt x="73572" y="163148"/>
                  <a:pt x="76560" y="162439"/>
                  <a:pt x="79508" y="161867"/>
                </a:cubicBezTo>
                <a:cubicBezTo>
                  <a:pt x="86350" y="160508"/>
                  <a:pt x="93305" y="159833"/>
                  <a:pt x="100268" y="159833"/>
                </a:cubicBezTo>
                <a:cubicBezTo>
                  <a:pt x="102962" y="159833"/>
                  <a:pt x="105658" y="159934"/>
                  <a:pt x="108348" y="160136"/>
                </a:cubicBezTo>
                <a:cubicBezTo>
                  <a:pt x="111317" y="160350"/>
                  <a:pt x="114386" y="160674"/>
                  <a:pt x="117390" y="160674"/>
                </a:cubicBezTo>
                <a:cubicBezTo>
                  <a:pt x="121127" y="160674"/>
                  <a:pt x="124764" y="160173"/>
                  <a:pt x="127984" y="158339"/>
                </a:cubicBezTo>
                <a:cubicBezTo>
                  <a:pt x="132367" y="155862"/>
                  <a:pt x="135172" y="151260"/>
                  <a:pt x="136947" y="146570"/>
                </a:cubicBezTo>
                <a:cubicBezTo>
                  <a:pt x="139884" y="138834"/>
                  <a:pt x="140563" y="130441"/>
                  <a:pt x="140914" y="122179"/>
                </a:cubicBezTo>
                <a:cubicBezTo>
                  <a:pt x="141549" y="106159"/>
                  <a:pt x="141023" y="90095"/>
                  <a:pt x="140476" y="74076"/>
                </a:cubicBezTo>
                <a:cubicBezTo>
                  <a:pt x="139950" y="58713"/>
                  <a:pt x="139424" y="43307"/>
                  <a:pt x="137210" y="28098"/>
                </a:cubicBezTo>
                <a:cubicBezTo>
                  <a:pt x="136268" y="21721"/>
                  <a:pt x="134865" y="15037"/>
                  <a:pt x="130592" y="10215"/>
                </a:cubicBezTo>
                <a:cubicBezTo>
                  <a:pt x="124719" y="3597"/>
                  <a:pt x="115054" y="2195"/>
                  <a:pt x="106244" y="1449"/>
                </a:cubicBezTo>
                <a:cubicBezTo>
                  <a:pt x="94494" y="482"/>
                  <a:pt x="82718" y="0"/>
                  <a:pt x="709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73" name="Google Shape;173;p18"/>
          <p:cNvSpPr/>
          <p:nvPr/>
        </p:nvSpPr>
        <p:spPr>
          <a:xfrm rot="4500089" flipH="1">
            <a:off x="7055851" y="3512936"/>
            <a:ext cx="2327296" cy="3402215"/>
          </a:xfrm>
          <a:custGeom>
            <a:avLst/>
            <a:gdLst/>
            <a:ahLst/>
            <a:cxnLst/>
            <a:rect l="l" t="t" r="r" b="b"/>
            <a:pathLst>
              <a:path w="26321" h="38478" extrusionOk="0">
                <a:moveTo>
                  <a:pt x="12421" y="1"/>
                </a:moveTo>
                <a:cubicBezTo>
                  <a:pt x="11443" y="1"/>
                  <a:pt x="10443" y="512"/>
                  <a:pt x="9775" y="1254"/>
                </a:cubicBezTo>
                <a:cubicBezTo>
                  <a:pt x="8810" y="2350"/>
                  <a:pt x="8394" y="3840"/>
                  <a:pt x="8043" y="5265"/>
                </a:cubicBezTo>
                <a:cubicBezTo>
                  <a:pt x="6444" y="11839"/>
                  <a:pt x="1" y="31300"/>
                  <a:pt x="6071" y="36472"/>
                </a:cubicBezTo>
                <a:cubicBezTo>
                  <a:pt x="7724" y="37877"/>
                  <a:pt x="9515" y="38477"/>
                  <a:pt x="11323" y="38477"/>
                </a:cubicBezTo>
                <a:cubicBezTo>
                  <a:pt x="18309" y="38477"/>
                  <a:pt x="25544" y="29513"/>
                  <a:pt x="26014" y="23454"/>
                </a:cubicBezTo>
                <a:cubicBezTo>
                  <a:pt x="26320" y="18830"/>
                  <a:pt x="24699" y="14272"/>
                  <a:pt x="21521" y="10897"/>
                </a:cubicBezTo>
                <a:cubicBezTo>
                  <a:pt x="19527" y="8749"/>
                  <a:pt x="16897" y="7040"/>
                  <a:pt x="15801" y="4323"/>
                </a:cubicBezTo>
                <a:cubicBezTo>
                  <a:pt x="15253" y="2920"/>
                  <a:pt x="15034" y="1189"/>
                  <a:pt x="13763" y="378"/>
                </a:cubicBezTo>
                <a:cubicBezTo>
                  <a:pt x="13346" y="117"/>
                  <a:pt x="12886" y="1"/>
                  <a:pt x="12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67840086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713225" y="3497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6" name="Google Shape;176;p19"/>
          <p:cNvSpPr/>
          <p:nvPr/>
        </p:nvSpPr>
        <p:spPr>
          <a:xfrm rot="-3037770">
            <a:off x="7007771" y="2955092"/>
            <a:ext cx="3730002" cy="2389588"/>
          </a:xfrm>
          <a:custGeom>
            <a:avLst/>
            <a:gdLst/>
            <a:ahLst/>
            <a:cxnLst/>
            <a:rect l="l" t="t" r="r" b="b"/>
            <a:pathLst>
              <a:path w="97449" h="46255" extrusionOk="0">
                <a:moveTo>
                  <a:pt x="74744" y="1"/>
                </a:moveTo>
                <a:cubicBezTo>
                  <a:pt x="73665" y="1"/>
                  <a:pt x="72582" y="126"/>
                  <a:pt x="71545" y="354"/>
                </a:cubicBezTo>
                <a:cubicBezTo>
                  <a:pt x="67381" y="1318"/>
                  <a:pt x="63633" y="3663"/>
                  <a:pt x="60982" y="7016"/>
                </a:cubicBezTo>
                <a:cubicBezTo>
                  <a:pt x="56401" y="12802"/>
                  <a:pt x="55174" y="21348"/>
                  <a:pt x="48928" y="25271"/>
                </a:cubicBezTo>
                <a:cubicBezTo>
                  <a:pt x="46763" y="26626"/>
                  <a:pt x="44275" y="27202"/>
                  <a:pt x="41733" y="27202"/>
                </a:cubicBezTo>
                <a:cubicBezTo>
                  <a:pt x="38848" y="27202"/>
                  <a:pt x="35892" y="26460"/>
                  <a:pt x="33259" y="25271"/>
                </a:cubicBezTo>
                <a:cubicBezTo>
                  <a:pt x="29884" y="23737"/>
                  <a:pt x="26838" y="21524"/>
                  <a:pt x="23441" y="20055"/>
                </a:cubicBezTo>
                <a:cubicBezTo>
                  <a:pt x="21219" y="19096"/>
                  <a:pt x="19291" y="18671"/>
                  <a:pt x="17588" y="18671"/>
                </a:cubicBezTo>
                <a:cubicBezTo>
                  <a:pt x="11045" y="18671"/>
                  <a:pt x="7838" y="24946"/>
                  <a:pt x="4134" y="31276"/>
                </a:cubicBezTo>
                <a:cubicBezTo>
                  <a:pt x="1" y="38292"/>
                  <a:pt x="1915" y="46255"/>
                  <a:pt x="10098" y="46255"/>
                </a:cubicBezTo>
                <a:cubicBezTo>
                  <a:pt x="10809" y="46255"/>
                  <a:pt x="11568" y="46195"/>
                  <a:pt x="12374" y="46069"/>
                </a:cubicBezTo>
                <a:cubicBezTo>
                  <a:pt x="25979" y="43938"/>
                  <a:pt x="39720" y="42870"/>
                  <a:pt x="53471" y="42870"/>
                </a:cubicBezTo>
                <a:cubicBezTo>
                  <a:pt x="62490" y="42870"/>
                  <a:pt x="71515" y="43329"/>
                  <a:pt x="80508" y="44250"/>
                </a:cubicBezTo>
                <a:cubicBezTo>
                  <a:pt x="82197" y="44417"/>
                  <a:pt x="83935" y="44597"/>
                  <a:pt x="85647" y="44597"/>
                </a:cubicBezTo>
                <a:cubicBezTo>
                  <a:pt x="87754" y="44597"/>
                  <a:pt x="89820" y="44324"/>
                  <a:pt x="91706" y="43417"/>
                </a:cubicBezTo>
                <a:cubicBezTo>
                  <a:pt x="95147" y="41795"/>
                  <a:pt x="97448" y="37193"/>
                  <a:pt x="95301" y="34059"/>
                </a:cubicBezTo>
                <a:cubicBezTo>
                  <a:pt x="93503" y="31451"/>
                  <a:pt x="89734" y="31144"/>
                  <a:pt x="87236" y="29194"/>
                </a:cubicBezTo>
                <a:cubicBezTo>
                  <a:pt x="83554" y="26279"/>
                  <a:pt x="83598" y="20735"/>
                  <a:pt x="84146" y="16067"/>
                </a:cubicBezTo>
                <a:cubicBezTo>
                  <a:pt x="84694" y="11399"/>
                  <a:pt x="85154" y="5986"/>
                  <a:pt x="81867" y="2633"/>
                </a:cubicBezTo>
                <a:cubicBezTo>
                  <a:pt x="80027" y="763"/>
                  <a:pt x="77400" y="1"/>
                  <a:pt x="747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77" name="Google Shape;177;p19"/>
          <p:cNvSpPr/>
          <p:nvPr/>
        </p:nvSpPr>
        <p:spPr>
          <a:xfrm rot="9393776">
            <a:off x="-1167755" y="-1611319"/>
            <a:ext cx="3097955" cy="3800763"/>
          </a:xfrm>
          <a:custGeom>
            <a:avLst/>
            <a:gdLst/>
            <a:ahLst/>
            <a:cxnLst/>
            <a:rect l="l" t="t" r="r" b="b"/>
            <a:pathLst>
              <a:path w="42603" h="52268" extrusionOk="0">
                <a:moveTo>
                  <a:pt x="23603" y="22025"/>
                </a:moveTo>
                <a:cubicBezTo>
                  <a:pt x="19329" y="23822"/>
                  <a:pt x="14705" y="20995"/>
                  <a:pt x="10432" y="19220"/>
                </a:cubicBezTo>
                <a:cubicBezTo>
                  <a:pt x="9029" y="18650"/>
                  <a:pt x="7517" y="18168"/>
                  <a:pt x="6005" y="18299"/>
                </a:cubicBezTo>
                <a:cubicBezTo>
                  <a:pt x="2564" y="18584"/>
                  <a:pt x="0" y="22595"/>
                  <a:pt x="1162" y="25860"/>
                </a:cubicBezTo>
                <a:cubicBezTo>
                  <a:pt x="2126" y="28512"/>
                  <a:pt x="4953" y="30243"/>
                  <a:pt x="5545" y="33004"/>
                </a:cubicBezTo>
                <a:cubicBezTo>
                  <a:pt x="6071" y="35349"/>
                  <a:pt x="4800" y="37694"/>
                  <a:pt x="4712" y="40105"/>
                </a:cubicBezTo>
                <a:cubicBezTo>
                  <a:pt x="4580" y="43545"/>
                  <a:pt x="6925" y="46723"/>
                  <a:pt x="9884" y="48476"/>
                </a:cubicBezTo>
                <a:cubicBezTo>
                  <a:pt x="12864" y="50230"/>
                  <a:pt x="16371" y="50821"/>
                  <a:pt x="19789" y="51238"/>
                </a:cubicBezTo>
                <a:cubicBezTo>
                  <a:pt x="26057" y="52005"/>
                  <a:pt x="32391" y="52268"/>
                  <a:pt x="38702" y="52070"/>
                </a:cubicBezTo>
                <a:cubicBezTo>
                  <a:pt x="39513" y="52027"/>
                  <a:pt x="40433" y="51939"/>
                  <a:pt x="40915" y="51281"/>
                </a:cubicBezTo>
                <a:cubicBezTo>
                  <a:pt x="41244" y="50821"/>
                  <a:pt x="41266" y="50230"/>
                  <a:pt x="41288" y="49660"/>
                </a:cubicBezTo>
                <a:cubicBezTo>
                  <a:pt x="41441" y="35875"/>
                  <a:pt x="42603" y="19308"/>
                  <a:pt x="36795" y="6400"/>
                </a:cubicBezTo>
                <a:cubicBezTo>
                  <a:pt x="34166" y="548"/>
                  <a:pt x="30352" y="0"/>
                  <a:pt x="29322" y="7101"/>
                </a:cubicBezTo>
                <a:cubicBezTo>
                  <a:pt x="28577" y="12295"/>
                  <a:pt x="29695" y="19483"/>
                  <a:pt x="23603" y="2202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86262037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>
            <a:spLocks noGrp="1"/>
          </p:cNvSpPr>
          <p:nvPr>
            <p:ph type="title"/>
          </p:nvPr>
        </p:nvSpPr>
        <p:spPr>
          <a:xfrm>
            <a:off x="713225" y="3497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0" name="Google Shape;180;p20"/>
          <p:cNvSpPr/>
          <p:nvPr/>
        </p:nvSpPr>
        <p:spPr>
          <a:xfrm rot="6284979" flipH="1">
            <a:off x="-1439770" y="-558623"/>
            <a:ext cx="3729987" cy="2389497"/>
          </a:xfrm>
          <a:custGeom>
            <a:avLst/>
            <a:gdLst/>
            <a:ahLst/>
            <a:cxnLst/>
            <a:rect l="l" t="t" r="r" b="b"/>
            <a:pathLst>
              <a:path w="97449" h="46255" extrusionOk="0">
                <a:moveTo>
                  <a:pt x="74744" y="1"/>
                </a:moveTo>
                <a:cubicBezTo>
                  <a:pt x="73665" y="1"/>
                  <a:pt x="72582" y="126"/>
                  <a:pt x="71545" y="354"/>
                </a:cubicBezTo>
                <a:cubicBezTo>
                  <a:pt x="67381" y="1318"/>
                  <a:pt x="63633" y="3663"/>
                  <a:pt x="60982" y="7016"/>
                </a:cubicBezTo>
                <a:cubicBezTo>
                  <a:pt x="56401" y="12802"/>
                  <a:pt x="55174" y="21348"/>
                  <a:pt x="48928" y="25271"/>
                </a:cubicBezTo>
                <a:cubicBezTo>
                  <a:pt x="46763" y="26626"/>
                  <a:pt x="44275" y="27202"/>
                  <a:pt x="41733" y="27202"/>
                </a:cubicBezTo>
                <a:cubicBezTo>
                  <a:pt x="38848" y="27202"/>
                  <a:pt x="35892" y="26460"/>
                  <a:pt x="33259" y="25271"/>
                </a:cubicBezTo>
                <a:cubicBezTo>
                  <a:pt x="29884" y="23737"/>
                  <a:pt x="26838" y="21524"/>
                  <a:pt x="23441" y="20055"/>
                </a:cubicBezTo>
                <a:cubicBezTo>
                  <a:pt x="21219" y="19096"/>
                  <a:pt x="19291" y="18671"/>
                  <a:pt x="17588" y="18671"/>
                </a:cubicBezTo>
                <a:cubicBezTo>
                  <a:pt x="11045" y="18671"/>
                  <a:pt x="7838" y="24946"/>
                  <a:pt x="4134" y="31276"/>
                </a:cubicBezTo>
                <a:cubicBezTo>
                  <a:pt x="1" y="38292"/>
                  <a:pt x="1915" y="46255"/>
                  <a:pt x="10098" y="46255"/>
                </a:cubicBezTo>
                <a:cubicBezTo>
                  <a:pt x="10809" y="46255"/>
                  <a:pt x="11568" y="46195"/>
                  <a:pt x="12374" y="46069"/>
                </a:cubicBezTo>
                <a:cubicBezTo>
                  <a:pt x="25979" y="43938"/>
                  <a:pt x="39720" y="42870"/>
                  <a:pt x="53471" y="42870"/>
                </a:cubicBezTo>
                <a:cubicBezTo>
                  <a:pt x="62490" y="42870"/>
                  <a:pt x="71515" y="43329"/>
                  <a:pt x="80508" y="44250"/>
                </a:cubicBezTo>
                <a:cubicBezTo>
                  <a:pt x="82197" y="44417"/>
                  <a:pt x="83935" y="44597"/>
                  <a:pt x="85647" y="44597"/>
                </a:cubicBezTo>
                <a:cubicBezTo>
                  <a:pt x="87754" y="44597"/>
                  <a:pt x="89820" y="44324"/>
                  <a:pt x="91706" y="43417"/>
                </a:cubicBezTo>
                <a:cubicBezTo>
                  <a:pt x="95147" y="41795"/>
                  <a:pt x="97448" y="37193"/>
                  <a:pt x="95301" y="34059"/>
                </a:cubicBezTo>
                <a:cubicBezTo>
                  <a:pt x="93503" y="31451"/>
                  <a:pt x="89734" y="31144"/>
                  <a:pt x="87236" y="29194"/>
                </a:cubicBezTo>
                <a:cubicBezTo>
                  <a:pt x="83554" y="26279"/>
                  <a:pt x="83598" y="20735"/>
                  <a:pt x="84146" y="16067"/>
                </a:cubicBezTo>
                <a:cubicBezTo>
                  <a:pt x="84694" y="11399"/>
                  <a:pt x="85154" y="5986"/>
                  <a:pt x="81867" y="2633"/>
                </a:cubicBezTo>
                <a:cubicBezTo>
                  <a:pt x="80027" y="763"/>
                  <a:pt x="77400" y="1"/>
                  <a:pt x="747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81" name="Google Shape;181;p20"/>
          <p:cNvSpPr/>
          <p:nvPr/>
        </p:nvSpPr>
        <p:spPr>
          <a:xfrm rot="-9393776" flipH="1">
            <a:off x="7177238" y="-1458919"/>
            <a:ext cx="3097955" cy="3800763"/>
          </a:xfrm>
          <a:custGeom>
            <a:avLst/>
            <a:gdLst/>
            <a:ahLst/>
            <a:cxnLst/>
            <a:rect l="l" t="t" r="r" b="b"/>
            <a:pathLst>
              <a:path w="42603" h="52268" extrusionOk="0">
                <a:moveTo>
                  <a:pt x="23603" y="22025"/>
                </a:moveTo>
                <a:cubicBezTo>
                  <a:pt x="19329" y="23822"/>
                  <a:pt x="14705" y="20995"/>
                  <a:pt x="10432" y="19220"/>
                </a:cubicBezTo>
                <a:cubicBezTo>
                  <a:pt x="9029" y="18650"/>
                  <a:pt x="7517" y="18168"/>
                  <a:pt x="6005" y="18299"/>
                </a:cubicBezTo>
                <a:cubicBezTo>
                  <a:pt x="2564" y="18584"/>
                  <a:pt x="0" y="22595"/>
                  <a:pt x="1162" y="25860"/>
                </a:cubicBezTo>
                <a:cubicBezTo>
                  <a:pt x="2126" y="28512"/>
                  <a:pt x="4953" y="30243"/>
                  <a:pt x="5545" y="33004"/>
                </a:cubicBezTo>
                <a:cubicBezTo>
                  <a:pt x="6071" y="35349"/>
                  <a:pt x="4800" y="37694"/>
                  <a:pt x="4712" y="40105"/>
                </a:cubicBezTo>
                <a:cubicBezTo>
                  <a:pt x="4580" y="43545"/>
                  <a:pt x="6925" y="46723"/>
                  <a:pt x="9884" y="48476"/>
                </a:cubicBezTo>
                <a:cubicBezTo>
                  <a:pt x="12864" y="50230"/>
                  <a:pt x="16371" y="50821"/>
                  <a:pt x="19789" y="51238"/>
                </a:cubicBezTo>
                <a:cubicBezTo>
                  <a:pt x="26057" y="52005"/>
                  <a:pt x="32391" y="52268"/>
                  <a:pt x="38702" y="52070"/>
                </a:cubicBezTo>
                <a:cubicBezTo>
                  <a:pt x="39513" y="52027"/>
                  <a:pt x="40433" y="51939"/>
                  <a:pt x="40915" y="51281"/>
                </a:cubicBezTo>
                <a:cubicBezTo>
                  <a:pt x="41244" y="50821"/>
                  <a:pt x="41266" y="50230"/>
                  <a:pt x="41288" y="49660"/>
                </a:cubicBezTo>
                <a:cubicBezTo>
                  <a:pt x="41441" y="35875"/>
                  <a:pt x="42603" y="19308"/>
                  <a:pt x="36795" y="6400"/>
                </a:cubicBezTo>
                <a:cubicBezTo>
                  <a:pt x="34166" y="548"/>
                  <a:pt x="30352" y="0"/>
                  <a:pt x="29322" y="7101"/>
                </a:cubicBezTo>
                <a:cubicBezTo>
                  <a:pt x="28577" y="12295"/>
                  <a:pt x="29695" y="19483"/>
                  <a:pt x="23603" y="2202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88970670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>
            <a:spLocks noGrp="1"/>
          </p:cNvSpPr>
          <p:nvPr>
            <p:ph type="title"/>
          </p:nvPr>
        </p:nvSpPr>
        <p:spPr>
          <a:xfrm>
            <a:off x="713225" y="3497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4" name="Google Shape;184;p21"/>
          <p:cNvSpPr/>
          <p:nvPr/>
        </p:nvSpPr>
        <p:spPr>
          <a:xfrm rot="1406224" flipH="1">
            <a:off x="-1243673" y="2939995"/>
            <a:ext cx="3097955" cy="3800763"/>
          </a:xfrm>
          <a:custGeom>
            <a:avLst/>
            <a:gdLst/>
            <a:ahLst/>
            <a:cxnLst/>
            <a:rect l="l" t="t" r="r" b="b"/>
            <a:pathLst>
              <a:path w="42603" h="52268" extrusionOk="0">
                <a:moveTo>
                  <a:pt x="23603" y="22025"/>
                </a:moveTo>
                <a:cubicBezTo>
                  <a:pt x="19329" y="23822"/>
                  <a:pt x="14705" y="20995"/>
                  <a:pt x="10432" y="19220"/>
                </a:cubicBezTo>
                <a:cubicBezTo>
                  <a:pt x="9029" y="18650"/>
                  <a:pt x="7517" y="18168"/>
                  <a:pt x="6005" y="18299"/>
                </a:cubicBezTo>
                <a:cubicBezTo>
                  <a:pt x="2564" y="18584"/>
                  <a:pt x="0" y="22595"/>
                  <a:pt x="1162" y="25860"/>
                </a:cubicBezTo>
                <a:cubicBezTo>
                  <a:pt x="2126" y="28512"/>
                  <a:pt x="4953" y="30243"/>
                  <a:pt x="5545" y="33004"/>
                </a:cubicBezTo>
                <a:cubicBezTo>
                  <a:pt x="6071" y="35349"/>
                  <a:pt x="4800" y="37694"/>
                  <a:pt x="4712" y="40105"/>
                </a:cubicBezTo>
                <a:cubicBezTo>
                  <a:pt x="4580" y="43545"/>
                  <a:pt x="6925" y="46723"/>
                  <a:pt x="9884" y="48476"/>
                </a:cubicBezTo>
                <a:cubicBezTo>
                  <a:pt x="12864" y="50230"/>
                  <a:pt x="16371" y="50821"/>
                  <a:pt x="19789" y="51238"/>
                </a:cubicBezTo>
                <a:cubicBezTo>
                  <a:pt x="26057" y="52005"/>
                  <a:pt x="32391" y="52268"/>
                  <a:pt x="38702" y="52070"/>
                </a:cubicBezTo>
                <a:cubicBezTo>
                  <a:pt x="39513" y="52027"/>
                  <a:pt x="40433" y="51939"/>
                  <a:pt x="40915" y="51281"/>
                </a:cubicBezTo>
                <a:cubicBezTo>
                  <a:pt x="41244" y="50821"/>
                  <a:pt x="41266" y="50230"/>
                  <a:pt x="41288" y="49660"/>
                </a:cubicBezTo>
                <a:cubicBezTo>
                  <a:pt x="41441" y="35875"/>
                  <a:pt x="42603" y="19308"/>
                  <a:pt x="36795" y="6400"/>
                </a:cubicBezTo>
                <a:cubicBezTo>
                  <a:pt x="34166" y="548"/>
                  <a:pt x="30352" y="0"/>
                  <a:pt x="29322" y="7101"/>
                </a:cubicBezTo>
                <a:cubicBezTo>
                  <a:pt x="28577" y="12295"/>
                  <a:pt x="29695" y="19483"/>
                  <a:pt x="23603" y="2202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85" name="Google Shape;185;p21"/>
          <p:cNvSpPr/>
          <p:nvPr/>
        </p:nvSpPr>
        <p:spPr>
          <a:xfrm rot="-1546367" flipH="1">
            <a:off x="7716686" y="224702"/>
            <a:ext cx="4117188" cy="5098471"/>
          </a:xfrm>
          <a:custGeom>
            <a:avLst/>
            <a:gdLst/>
            <a:ahLst/>
            <a:cxnLst/>
            <a:rect l="l" t="t" r="r" b="b"/>
            <a:pathLst>
              <a:path w="71116" h="88064" extrusionOk="0">
                <a:moveTo>
                  <a:pt x="5463" y="0"/>
                </a:moveTo>
                <a:cubicBezTo>
                  <a:pt x="4421" y="0"/>
                  <a:pt x="3497" y="268"/>
                  <a:pt x="2850" y="885"/>
                </a:cubicBezTo>
                <a:cubicBezTo>
                  <a:pt x="1" y="3603"/>
                  <a:pt x="1645" y="13618"/>
                  <a:pt x="1579" y="17124"/>
                </a:cubicBezTo>
                <a:lnTo>
                  <a:pt x="746" y="60165"/>
                </a:lnTo>
                <a:cubicBezTo>
                  <a:pt x="680" y="64307"/>
                  <a:pt x="637" y="68624"/>
                  <a:pt x="2477" y="72328"/>
                </a:cubicBezTo>
                <a:cubicBezTo>
                  <a:pt x="4362" y="76141"/>
                  <a:pt x="7956" y="78749"/>
                  <a:pt x="11484" y="81160"/>
                </a:cubicBezTo>
                <a:cubicBezTo>
                  <a:pt x="16525" y="84578"/>
                  <a:pt x="22047" y="87997"/>
                  <a:pt x="28162" y="88063"/>
                </a:cubicBezTo>
                <a:cubicBezTo>
                  <a:pt x="28224" y="88064"/>
                  <a:pt x="28287" y="88064"/>
                  <a:pt x="28350" y="88064"/>
                </a:cubicBezTo>
                <a:cubicBezTo>
                  <a:pt x="29955" y="88064"/>
                  <a:pt x="31588" y="87788"/>
                  <a:pt x="32895" y="86923"/>
                </a:cubicBezTo>
                <a:cubicBezTo>
                  <a:pt x="35657" y="85104"/>
                  <a:pt x="36292" y="81335"/>
                  <a:pt x="38374" y="78749"/>
                </a:cubicBezTo>
                <a:cubicBezTo>
                  <a:pt x="41059" y="75436"/>
                  <a:pt x="45711" y="74541"/>
                  <a:pt x="49965" y="74541"/>
                </a:cubicBezTo>
                <a:cubicBezTo>
                  <a:pt x="50017" y="74541"/>
                  <a:pt x="50069" y="74541"/>
                  <a:pt x="50121" y="74541"/>
                </a:cubicBezTo>
                <a:cubicBezTo>
                  <a:pt x="52557" y="74554"/>
                  <a:pt x="55021" y="74782"/>
                  <a:pt x="57455" y="74782"/>
                </a:cubicBezTo>
                <a:cubicBezTo>
                  <a:pt x="59333" y="74782"/>
                  <a:pt x="61193" y="74646"/>
                  <a:pt x="63007" y="74169"/>
                </a:cubicBezTo>
                <a:cubicBezTo>
                  <a:pt x="67171" y="73073"/>
                  <a:pt x="71115" y="69391"/>
                  <a:pt x="70633" y="65118"/>
                </a:cubicBezTo>
                <a:cubicBezTo>
                  <a:pt x="69866" y="58499"/>
                  <a:pt x="60180" y="56593"/>
                  <a:pt x="57988" y="50325"/>
                </a:cubicBezTo>
                <a:cubicBezTo>
                  <a:pt x="56892" y="47191"/>
                  <a:pt x="57966" y="43729"/>
                  <a:pt x="57988" y="40398"/>
                </a:cubicBezTo>
                <a:cubicBezTo>
                  <a:pt x="58032" y="32881"/>
                  <a:pt x="51874" y="25802"/>
                  <a:pt x="44423" y="24816"/>
                </a:cubicBezTo>
                <a:cubicBezTo>
                  <a:pt x="43637" y="24714"/>
                  <a:pt x="42848" y="24672"/>
                  <a:pt x="42057" y="24672"/>
                </a:cubicBezTo>
                <a:cubicBezTo>
                  <a:pt x="38331" y="24672"/>
                  <a:pt x="34558" y="25605"/>
                  <a:pt x="30861" y="25605"/>
                </a:cubicBezTo>
                <a:cubicBezTo>
                  <a:pt x="29608" y="25605"/>
                  <a:pt x="28363" y="25498"/>
                  <a:pt x="27132" y="25211"/>
                </a:cubicBezTo>
                <a:cubicBezTo>
                  <a:pt x="23888" y="24444"/>
                  <a:pt x="21039" y="22515"/>
                  <a:pt x="19155" y="19776"/>
                </a:cubicBezTo>
                <a:cubicBezTo>
                  <a:pt x="16372" y="15721"/>
                  <a:pt x="16043" y="10506"/>
                  <a:pt x="13917" y="6101"/>
                </a:cubicBezTo>
                <a:cubicBezTo>
                  <a:pt x="13917" y="3103"/>
                  <a:pt x="9008" y="0"/>
                  <a:pt x="54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71299722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579800" y="2493750"/>
            <a:ext cx="5984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7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295650" y="1066800"/>
            <a:ext cx="259080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579800" y="3398875"/>
            <a:ext cx="59844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 rot="-9283575" flipH="1">
            <a:off x="-782256" y="-1627279"/>
            <a:ext cx="4346410" cy="5054343"/>
          </a:xfrm>
          <a:custGeom>
            <a:avLst/>
            <a:gdLst/>
            <a:ahLst/>
            <a:cxnLst/>
            <a:rect l="l" t="t" r="r" b="b"/>
            <a:pathLst>
              <a:path w="140848" h="163789" extrusionOk="0">
                <a:moveTo>
                  <a:pt x="53298" y="0"/>
                </a:moveTo>
                <a:cubicBezTo>
                  <a:pt x="52425" y="0"/>
                  <a:pt x="51497" y="76"/>
                  <a:pt x="50514" y="234"/>
                </a:cubicBezTo>
                <a:cubicBezTo>
                  <a:pt x="38373" y="2206"/>
                  <a:pt x="26079" y="475"/>
                  <a:pt x="13828" y="3039"/>
                </a:cubicBezTo>
                <a:cubicBezTo>
                  <a:pt x="10738" y="3674"/>
                  <a:pt x="7539" y="4529"/>
                  <a:pt x="5216" y="6633"/>
                </a:cubicBezTo>
                <a:cubicBezTo>
                  <a:pt x="0" y="11389"/>
                  <a:pt x="1424" y="19738"/>
                  <a:pt x="2564" y="26685"/>
                </a:cubicBezTo>
                <a:cubicBezTo>
                  <a:pt x="5150" y="42530"/>
                  <a:pt x="3879" y="58703"/>
                  <a:pt x="3222" y="74745"/>
                </a:cubicBezTo>
                <a:cubicBezTo>
                  <a:pt x="2213" y="99267"/>
                  <a:pt x="2630" y="123856"/>
                  <a:pt x="3046" y="148401"/>
                </a:cubicBezTo>
                <a:cubicBezTo>
                  <a:pt x="3068" y="149979"/>
                  <a:pt x="3156" y="151710"/>
                  <a:pt x="4252" y="152828"/>
                </a:cubicBezTo>
                <a:cubicBezTo>
                  <a:pt x="5062" y="153682"/>
                  <a:pt x="6290" y="154011"/>
                  <a:pt x="7451" y="154274"/>
                </a:cubicBezTo>
                <a:cubicBezTo>
                  <a:pt x="18277" y="156772"/>
                  <a:pt x="29410" y="157890"/>
                  <a:pt x="40477" y="158986"/>
                </a:cubicBezTo>
                <a:cubicBezTo>
                  <a:pt x="63860" y="161331"/>
                  <a:pt x="87309" y="163654"/>
                  <a:pt x="110824" y="163785"/>
                </a:cubicBezTo>
                <a:cubicBezTo>
                  <a:pt x="111155" y="163788"/>
                  <a:pt x="111486" y="163789"/>
                  <a:pt x="111819" y="163789"/>
                </a:cubicBezTo>
                <a:cubicBezTo>
                  <a:pt x="120214" y="163789"/>
                  <a:pt x="129390" y="162904"/>
                  <a:pt x="134997" y="156728"/>
                </a:cubicBezTo>
                <a:cubicBezTo>
                  <a:pt x="140848" y="150285"/>
                  <a:pt x="140344" y="139547"/>
                  <a:pt x="134887" y="132797"/>
                </a:cubicBezTo>
                <a:cubicBezTo>
                  <a:pt x="130811" y="127757"/>
                  <a:pt x="124434" y="124535"/>
                  <a:pt x="121606" y="118684"/>
                </a:cubicBezTo>
                <a:cubicBezTo>
                  <a:pt x="119108" y="113490"/>
                  <a:pt x="119985" y="107376"/>
                  <a:pt x="119196" y="101656"/>
                </a:cubicBezTo>
                <a:cubicBezTo>
                  <a:pt x="118188" y="94337"/>
                  <a:pt x="113498" y="86885"/>
                  <a:pt x="106266" y="85373"/>
                </a:cubicBezTo>
                <a:cubicBezTo>
                  <a:pt x="105287" y="85170"/>
                  <a:pt x="104311" y="85079"/>
                  <a:pt x="103339" y="85079"/>
                </a:cubicBezTo>
                <a:cubicBezTo>
                  <a:pt x="95647" y="85079"/>
                  <a:pt x="88148" y="90738"/>
                  <a:pt x="80361" y="90738"/>
                </a:cubicBezTo>
                <a:cubicBezTo>
                  <a:pt x="79706" y="90738"/>
                  <a:pt x="79049" y="90698"/>
                  <a:pt x="78390" y="90611"/>
                </a:cubicBezTo>
                <a:cubicBezTo>
                  <a:pt x="73678" y="89954"/>
                  <a:pt x="69602" y="87017"/>
                  <a:pt x="67520" y="82744"/>
                </a:cubicBezTo>
                <a:cubicBezTo>
                  <a:pt x="65592" y="78755"/>
                  <a:pt x="65373" y="73627"/>
                  <a:pt x="61800" y="70997"/>
                </a:cubicBezTo>
                <a:cubicBezTo>
                  <a:pt x="60258" y="69866"/>
                  <a:pt x="58457" y="69477"/>
                  <a:pt x="56558" y="69477"/>
                </a:cubicBezTo>
                <a:cubicBezTo>
                  <a:pt x="54005" y="69477"/>
                  <a:pt x="51275" y="70181"/>
                  <a:pt x="48761" y="70734"/>
                </a:cubicBezTo>
                <a:cubicBezTo>
                  <a:pt x="47468" y="71019"/>
                  <a:pt x="46056" y="71194"/>
                  <a:pt x="44662" y="71194"/>
                </a:cubicBezTo>
                <a:cubicBezTo>
                  <a:pt x="41333" y="71194"/>
                  <a:pt x="38106" y="70191"/>
                  <a:pt x="36839" y="67272"/>
                </a:cubicBezTo>
                <a:cubicBezTo>
                  <a:pt x="35174" y="63415"/>
                  <a:pt x="38417" y="59097"/>
                  <a:pt x="42077" y="56994"/>
                </a:cubicBezTo>
                <a:cubicBezTo>
                  <a:pt x="45715" y="54890"/>
                  <a:pt x="50076" y="53750"/>
                  <a:pt x="52925" y="50660"/>
                </a:cubicBezTo>
                <a:cubicBezTo>
                  <a:pt x="57768" y="45400"/>
                  <a:pt x="56300" y="37182"/>
                  <a:pt x="57834" y="30257"/>
                </a:cubicBezTo>
                <a:cubicBezTo>
                  <a:pt x="58732" y="26247"/>
                  <a:pt x="60683" y="22543"/>
                  <a:pt x="62151" y="18708"/>
                </a:cubicBezTo>
                <a:cubicBezTo>
                  <a:pt x="65825" y="9051"/>
                  <a:pt x="62841" y="0"/>
                  <a:pt x="53298" y="0"/>
                </a:cubicBezTo>
                <a:close/>
              </a:path>
            </a:pathLst>
          </a:custGeom>
          <a:solidFill>
            <a:srgbClr val="79657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0" name="Google Shape;20;p3"/>
          <p:cNvGrpSpPr/>
          <p:nvPr/>
        </p:nvGrpSpPr>
        <p:grpSpPr>
          <a:xfrm rot="2206708">
            <a:off x="7207658" y="-235570"/>
            <a:ext cx="2060129" cy="1997101"/>
            <a:chOff x="-27619" y="-85186"/>
            <a:chExt cx="1786567" cy="1731908"/>
          </a:xfrm>
        </p:grpSpPr>
        <p:sp>
          <p:nvSpPr>
            <p:cNvPr id="21" name="Google Shape;21;p3"/>
            <p:cNvSpPr/>
            <p:nvPr/>
          </p:nvSpPr>
          <p:spPr>
            <a:xfrm rot="356449">
              <a:off x="782262" y="159086"/>
              <a:ext cx="137628" cy="312937"/>
            </a:xfrm>
            <a:custGeom>
              <a:avLst/>
              <a:gdLst/>
              <a:ahLst/>
              <a:cxnLst/>
              <a:rect l="l" t="t" r="r" b="b"/>
              <a:pathLst>
                <a:path w="5715" h="17516" extrusionOk="0">
                  <a:moveTo>
                    <a:pt x="4969" y="1"/>
                  </a:moveTo>
                  <a:cubicBezTo>
                    <a:pt x="3413" y="1688"/>
                    <a:pt x="2559" y="3902"/>
                    <a:pt x="1748" y="6049"/>
                  </a:cubicBezTo>
                  <a:cubicBezTo>
                    <a:pt x="937" y="8197"/>
                    <a:pt x="126" y="10432"/>
                    <a:pt x="39" y="12755"/>
                  </a:cubicBezTo>
                  <a:cubicBezTo>
                    <a:pt x="0" y="14072"/>
                    <a:pt x="128" y="17516"/>
                    <a:pt x="1739" y="17516"/>
                  </a:cubicBezTo>
                  <a:cubicBezTo>
                    <a:pt x="1978" y="17516"/>
                    <a:pt x="2250" y="17440"/>
                    <a:pt x="2559" y="17270"/>
                  </a:cubicBezTo>
                  <a:cubicBezTo>
                    <a:pt x="4290" y="16306"/>
                    <a:pt x="4948" y="11857"/>
                    <a:pt x="5211" y="10104"/>
                  </a:cubicBezTo>
                  <a:cubicBezTo>
                    <a:pt x="5715" y="6751"/>
                    <a:pt x="5495" y="3332"/>
                    <a:pt x="496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" name="Google Shape;22;p3"/>
            <p:cNvSpPr/>
            <p:nvPr/>
          </p:nvSpPr>
          <p:spPr>
            <a:xfrm rot="-9612816">
              <a:off x="349308" y="163306"/>
              <a:ext cx="133330" cy="408687"/>
            </a:xfrm>
            <a:custGeom>
              <a:avLst/>
              <a:gdLst/>
              <a:ahLst/>
              <a:cxnLst/>
              <a:rect l="l" t="t" r="r" b="b"/>
              <a:pathLst>
                <a:path w="5715" h="17516" extrusionOk="0">
                  <a:moveTo>
                    <a:pt x="4969" y="1"/>
                  </a:moveTo>
                  <a:cubicBezTo>
                    <a:pt x="3413" y="1688"/>
                    <a:pt x="2559" y="3902"/>
                    <a:pt x="1748" y="6049"/>
                  </a:cubicBezTo>
                  <a:cubicBezTo>
                    <a:pt x="937" y="8197"/>
                    <a:pt x="126" y="10432"/>
                    <a:pt x="39" y="12755"/>
                  </a:cubicBezTo>
                  <a:cubicBezTo>
                    <a:pt x="0" y="14072"/>
                    <a:pt x="128" y="17516"/>
                    <a:pt x="1739" y="17516"/>
                  </a:cubicBezTo>
                  <a:cubicBezTo>
                    <a:pt x="1978" y="17516"/>
                    <a:pt x="2250" y="17440"/>
                    <a:pt x="2559" y="17270"/>
                  </a:cubicBezTo>
                  <a:cubicBezTo>
                    <a:pt x="4290" y="16306"/>
                    <a:pt x="4948" y="11857"/>
                    <a:pt x="5211" y="10104"/>
                  </a:cubicBezTo>
                  <a:cubicBezTo>
                    <a:pt x="5715" y="6751"/>
                    <a:pt x="5495" y="3332"/>
                    <a:pt x="496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" name="Google Shape;23;p3"/>
            <p:cNvSpPr/>
            <p:nvPr/>
          </p:nvSpPr>
          <p:spPr>
            <a:xfrm rot="8610207">
              <a:off x="828552" y="282207"/>
              <a:ext cx="458974" cy="360174"/>
            </a:xfrm>
            <a:custGeom>
              <a:avLst/>
              <a:gdLst/>
              <a:ahLst/>
              <a:cxnLst/>
              <a:rect l="l" t="t" r="r" b="b"/>
              <a:pathLst>
                <a:path w="14991" h="11764" extrusionOk="0">
                  <a:moveTo>
                    <a:pt x="1" y="1"/>
                  </a:moveTo>
                  <a:cubicBezTo>
                    <a:pt x="264" y="3310"/>
                    <a:pt x="1842" y="6378"/>
                    <a:pt x="4384" y="8504"/>
                  </a:cubicBezTo>
                  <a:cubicBezTo>
                    <a:pt x="6048" y="9900"/>
                    <a:pt x="9331" y="11764"/>
                    <a:pt x="11888" y="11764"/>
                  </a:cubicBezTo>
                  <a:cubicBezTo>
                    <a:pt x="12261" y="11764"/>
                    <a:pt x="12618" y="11724"/>
                    <a:pt x="12953" y="11638"/>
                  </a:cubicBezTo>
                  <a:cubicBezTo>
                    <a:pt x="14991" y="11134"/>
                    <a:pt x="13259" y="9928"/>
                    <a:pt x="12164" y="8657"/>
                  </a:cubicBezTo>
                  <a:cubicBezTo>
                    <a:pt x="10937" y="7211"/>
                    <a:pt x="9600" y="5852"/>
                    <a:pt x="8197" y="4581"/>
                  </a:cubicBezTo>
                  <a:cubicBezTo>
                    <a:pt x="5808" y="2477"/>
                    <a:pt x="3069" y="76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" name="Google Shape;24;p3"/>
            <p:cNvSpPr/>
            <p:nvPr/>
          </p:nvSpPr>
          <p:spPr>
            <a:xfrm rot="8100000">
              <a:off x="184927" y="50015"/>
              <a:ext cx="631236" cy="600726"/>
            </a:xfrm>
            <a:custGeom>
              <a:avLst/>
              <a:gdLst/>
              <a:ahLst/>
              <a:cxnLst/>
              <a:rect l="l" t="t" r="r" b="b"/>
              <a:pathLst>
                <a:path w="16262" h="15476" extrusionOk="0">
                  <a:moveTo>
                    <a:pt x="16262" y="1"/>
                  </a:moveTo>
                  <a:cubicBezTo>
                    <a:pt x="13238" y="1513"/>
                    <a:pt x="10433" y="3419"/>
                    <a:pt x="7934" y="5699"/>
                  </a:cubicBezTo>
                  <a:cubicBezTo>
                    <a:pt x="5765" y="7671"/>
                    <a:pt x="3836" y="9906"/>
                    <a:pt x="2214" y="12317"/>
                  </a:cubicBezTo>
                  <a:cubicBezTo>
                    <a:pt x="1930" y="12733"/>
                    <a:pt x="1" y="15275"/>
                    <a:pt x="834" y="15473"/>
                  </a:cubicBezTo>
                  <a:cubicBezTo>
                    <a:pt x="842" y="15475"/>
                    <a:pt x="851" y="15476"/>
                    <a:pt x="860" y="15476"/>
                  </a:cubicBezTo>
                  <a:cubicBezTo>
                    <a:pt x="1350" y="15476"/>
                    <a:pt x="2835" y="12638"/>
                    <a:pt x="3222" y="12207"/>
                  </a:cubicBezTo>
                  <a:cubicBezTo>
                    <a:pt x="8504" y="6466"/>
                    <a:pt x="9381" y="5633"/>
                    <a:pt x="16262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" name="Google Shape;25;p3"/>
            <p:cNvSpPr/>
            <p:nvPr/>
          </p:nvSpPr>
          <p:spPr>
            <a:xfrm rot="8100000">
              <a:off x="692405" y="-163300"/>
              <a:ext cx="210153" cy="1061829"/>
            </a:xfrm>
            <a:custGeom>
              <a:avLst/>
              <a:gdLst/>
              <a:ahLst/>
              <a:cxnLst/>
              <a:rect l="l" t="t" r="r" b="b"/>
              <a:pathLst>
                <a:path w="5414" h="27355" extrusionOk="0">
                  <a:moveTo>
                    <a:pt x="4060" y="1"/>
                  </a:moveTo>
                  <a:cubicBezTo>
                    <a:pt x="2191" y="1"/>
                    <a:pt x="2896" y="6640"/>
                    <a:pt x="3091" y="7763"/>
                  </a:cubicBezTo>
                  <a:cubicBezTo>
                    <a:pt x="3398" y="9428"/>
                    <a:pt x="3967" y="11094"/>
                    <a:pt x="3989" y="12781"/>
                  </a:cubicBezTo>
                  <a:cubicBezTo>
                    <a:pt x="4033" y="14644"/>
                    <a:pt x="3463" y="16463"/>
                    <a:pt x="2893" y="18238"/>
                  </a:cubicBezTo>
                  <a:lnTo>
                    <a:pt x="1" y="27355"/>
                  </a:lnTo>
                  <a:cubicBezTo>
                    <a:pt x="1075" y="26522"/>
                    <a:pt x="1644" y="25207"/>
                    <a:pt x="2192" y="23958"/>
                  </a:cubicBezTo>
                  <a:cubicBezTo>
                    <a:pt x="3310" y="21306"/>
                    <a:pt x="4428" y="18611"/>
                    <a:pt x="5085" y="15806"/>
                  </a:cubicBezTo>
                  <a:cubicBezTo>
                    <a:pt x="5304" y="14929"/>
                    <a:pt x="5414" y="14052"/>
                    <a:pt x="5392" y="13154"/>
                  </a:cubicBezTo>
                  <a:cubicBezTo>
                    <a:pt x="5304" y="11992"/>
                    <a:pt x="4888" y="10875"/>
                    <a:pt x="4537" y="9757"/>
                  </a:cubicBezTo>
                  <a:cubicBezTo>
                    <a:pt x="3551" y="6404"/>
                    <a:pt x="3945" y="3402"/>
                    <a:pt x="4143" y="5"/>
                  </a:cubicBezTo>
                  <a:cubicBezTo>
                    <a:pt x="4115" y="2"/>
                    <a:pt x="4087" y="1"/>
                    <a:pt x="406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" name="Google Shape;26;p3"/>
            <p:cNvSpPr/>
            <p:nvPr/>
          </p:nvSpPr>
          <p:spPr>
            <a:xfrm rot="8100000">
              <a:off x="110063" y="762111"/>
              <a:ext cx="780952" cy="712906"/>
            </a:xfrm>
            <a:custGeom>
              <a:avLst/>
              <a:gdLst/>
              <a:ahLst/>
              <a:cxnLst/>
              <a:rect l="l" t="t" r="r" b="b"/>
              <a:pathLst>
                <a:path w="20119" h="18366" extrusionOk="0">
                  <a:moveTo>
                    <a:pt x="20118" y="1"/>
                  </a:moveTo>
                  <a:lnTo>
                    <a:pt x="20118" y="1"/>
                  </a:lnTo>
                  <a:cubicBezTo>
                    <a:pt x="14859" y="2148"/>
                    <a:pt x="9972" y="5348"/>
                    <a:pt x="6356" y="9709"/>
                  </a:cubicBezTo>
                  <a:cubicBezTo>
                    <a:pt x="4077" y="12470"/>
                    <a:pt x="2236" y="15582"/>
                    <a:pt x="0" y="18366"/>
                  </a:cubicBezTo>
                  <a:cubicBezTo>
                    <a:pt x="1995" y="17533"/>
                    <a:pt x="4077" y="16503"/>
                    <a:pt x="6137" y="15692"/>
                  </a:cubicBezTo>
                  <a:cubicBezTo>
                    <a:pt x="9599" y="14355"/>
                    <a:pt x="12887" y="12470"/>
                    <a:pt x="15472" y="9819"/>
                  </a:cubicBezTo>
                  <a:cubicBezTo>
                    <a:pt x="18058" y="7167"/>
                    <a:pt x="19877" y="3683"/>
                    <a:pt x="2011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" name="Google Shape;27;p3"/>
            <p:cNvSpPr/>
            <p:nvPr/>
          </p:nvSpPr>
          <p:spPr>
            <a:xfrm rot="8100000">
              <a:off x="1149667" y="636926"/>
              <a:ext cx="366701" cy="838012"/>
            </a:xfrm>
            <a:custGeom>
              <a:avLst/>
              <a:gdLst/>
              <a:ahLst/>
              <a:cxnLst/>
              <a:rect l="l" t="t" r="r" b="b"/>
              <a:pathLst>
                <a:path w="9447" h="21589" extrusionOk="0">
                  <a:moveTo>
                    <a:pt x="8197" y="0"/>
                  </a:moveTo>
                  <a:lnTo>
                    <a:pt x="8197" y="0"/>
                  </a:lnTo>
                  <a:cubicBezTo>
                    <a:pt x="6992" y="1162"/>
                    <a:pt x="5896" y="2433"/>
                    <a:pt x="4954" y="3792"/>
                  </a:cubicBezTo>
                  <a:cubicBezTo>
                    <a:pt x="2740" y="6991"/>
                    <a:pt x="1381" y="10673"/>
                    <a:pt x="943" y="14508"/>
                  </a:cubicBezTo>
                  <a:cubicBezTo>
                    <a:pt x="768" y="16042"/>
                    <a:pt x="1" y="21477"/>
                    <a:pt x="2258" y="21587"/>
                  </a:cubicBezTo>
                  <a:cubicBezTo>
                    <a:pt x="2289" y="21588"/>
                    <a:pt x="2319" y="21589"/>
                    <a:pt x="2349" y="21589"/>
                  </a:cubicBezTo>
                  <a:cubicBezTo>
                    <a:pt x="4346" y="21589"/>
                    <a:pt x="5974" y="18781"/>
                    <a:pt x="6816" y="17335"/>
                  </a:cubicBezTo>
                  <a:cubicBezTo>
                    <a:pt x="7320" y="16480"/>
                    <a:pt x="7715" y="15560"/>
                    <a:pt x="8000" y="14596"/>
                  </a:cubicBezTo>
                  <a:cubicBezTo>
                    <a:pt x="9446" y="9709"/>
                    <a:pt x="8482" y="4734"/>
                    <a:pt x="819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" name="Google Shape;28;p3"/>
            <p:cNvSpPr/>
            <p:nvPr/>
          </p:nvSpPr>
          <p:spPr>
            <a:xfrm rot="8100000">
              <a:off x="615728" y="518363"/>
              <a:ext cx="221837" cy="679912"/>
            </a:xfrm>
            <a:custGeom>
              <a:avLst/>
              <a:gdLst/>
              <a:ahLst/>
              <a:cxnLst/>
              <a:rect l="l" t="t" r="r" b="b"/>
              <a:pathLst>
                <a:path w="5715" h="17516" extrusionOk="0">
                  <a:moveTo>
                    <a:pt x="4969" y="1"/>
                  </a:moveTo>
                  <a:cubicBezTo>
                    <a:pt x="3413" y="1688"/>
                    <a:pt x="2559" y="3902"/>
                    <a:pt x="1748" y="6049"/>
                  </a:cubicBezTo>
                  <a:cubicBezTo>
                    <a:pt x="937" y="8197"/>
                    <a:pt x="126" y="10432"/>
                    <a:pt x="39" y="12755"/>
                  </a:cubicBezTo>
                  <a:cubicBezTo>
                    <a:pt x="0" y="14072"/>
                    <a:pt x="128" y="17516"/>
                    <a:pt x="1739" y="17516"/>
                  </a:cubicBezTo>
                  <a:cubicBezTo>
                    <a:pt x="1978" y="17516"/>
                    <a:pt x="2250" y="17440"/>
                    <a:pt x="2559" y="17270"/>
                  </a:cubicBezTo>
                  <a:cubicBezTo>
                    <a:pt x="4290" y="16306"/>
                    <a:pt x="4948" y="11857"/>
                    <a:pt x="5211" y="10104"/>
                  </a:cubicBezTo>
                  <a:cubicBezTo>
                    <a:pt x="5715" y="6751"/>
                    <a:pt x="5495" y="3332"/>
                    <a:pt x="496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112374094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1798650" y="1103375"/>
            <a:ext cx="55467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2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ubTitle" idx="1"/>
          </p:nvPr>
        </p:nvSpPr>
        <p:spPr>
          <a:xfrm>
            <a:off x="2135550" y="3239225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9" name="Google Shape;189;p22"/>
          <p:cNvSpPr/>
          <p:nvPr/>
        </p:nvSpPr>
        <p:spPr>
          <a:xfrm rot="7849279" flipH="1">
            <a:off x="-1658532" y="925489"/>
            <a:ext cx="4346408" cy="5054341"/>
          </a:xfrm>
          <a:custGeom>
            <a:avLst/>
            <a:gdLst/>
            <a:ahLst/>
            <a:cxnLst/>
            <a:rect l="l" t="t" r="r" b="b"/>
            <a:pathLst>
              <a:path w="140848" h="163789" extrusionOk="0">
                <a:moveTo>
                  <a:pt x="53298" y="0"/>
                </a:moveTo>
                <a:cubicBezTo>
                  <a:pt x="52425" y="0"/>
                  <a:pt x="51497" y="76"/>
                  <a:pt x="50514" y="234"/>
                </a:cubicBezTo>
                <a:cubicBezTo>
                  <a:pt x="38373" y="2206"/>
                  <a:pt x="26079" y="475"/>
                  <a:pt x="13828" y="3039"/>
                </a:cubicBezTo>
                <a:cubicBezTo>
                  <a:pt x="10738" y="3674"/>
                  <a:pt x="7539" y="4529"/>
                  <a:pt x="5216" y="6633"/>
                </a:cubicBezTo>
                <a:cubicBezTo>
                  <a:pt x="0" y="11389"/>
                  <a:pt x="1424" y="19738"/>
                  <a:pt x="2564" y="26685"/>
                </a:cubicBezTo>
                <a:cubicBezTo>
                  <a:pt x="5150" y="42530"/>
                  <a:pt x="3879" y="58703"/>
                  <a:pt x="3222" y="74745"/>
                </a:cubicBezTo>
                <a:cubicBezTo>
                  <a:pt x="2213" y="99267"/>
                  <a:pt x="2630" y="123856"/>
                  <a:pt x="3046" y="148401"/>
                </a:cubicBezTo>
                <a:cubicBezTo>
                  <a:pt x="3068" y="149979"/>
                  <a:pt x="3156" y="151710"/>
                  <a:pt x="4252" y="152828"/>
                </a:cubicBezTo>
                <a:cubicBezTo>
                  <a:pt x="5062" y="153682"/>
                  <a:pt x="6290" y="154011"/>
                  <a:pt x="7451" y="154274"/>
                </a:cubicBezTo>
                <a:cubicBezTo>
                  <a:pt x="18277" y="156772"/>
                  <a:pt x="29410" y="157890"/>
                  <a:pt x="40477" y="158986"/>
                </a:cubicBezTo>
                <a:cubicBezTo>
                  <a:pt x="63860" y="161331"/>
                  <a:pt x="87309" y="163654"/>
                  <a:pt x="110824" y="163785"/>
                </a:cubicBezTo>
                <a:cubicBezTo>
                  <a:pt x="111155" y="163788"/>
                  <a:pt x="111486" y="163789"/>
                  <a:pt x="111819" y="163789"/>
                </a:cubicBezTo>
                <a:cubicBezTo>
                  <a:pt x="120214" y="163789"/>
                  <a:pt x="129390" y="162904"/>
                  <a:pt x="134997" y="156728"/>
                </a:cubicBezTo>
                <a:cubicBezTo>
                  <a:pt x="140848" y="150285"/>
                  <a:pt x="140344" y="139547"/>
                  <a:pt x="134887" y="132797"/>
                </a:cubicBezTo>
                <a:cubicBezTo>
                  <a:pt x="130811" y="127757"/>
                  <a:pt x="124434" y="124535"/>
                  <a:pt x="121606" y="118684"/>
                </a:cubicBezTo>
                <a:cubicBezTo>
                  <a:pt x="119108" y="113490"/>
                  <a:pt x="119985" y="107376"/>
                  <a:pt x="119196" y="101656"/>
                </a:cubicBezTo>
                <a:cubicBezTo>
                  <a:pt x="118188" y="94337"/>
                  <a:pt x="113498" y="86885"/>
                  <a:pt x="106266" y="85373"/>
                </a:cubicBezTo>
                <a:cubicBezTo>
                  <a:pt x="105287" y="85170"/>
                  <a:pt x="104311" y="85079"/>
                  <a:pt x="103339" y="85079"/>
                </a:cubicBezTo>
                <a:cubicBezTo>
                  <a:pt x="95647" y="85079"/>
                  <a:pt x="88148" y="90738"/>
                  <a:pt x="80361" y="90738"/>
                </a:cubicBezTo>
                <a:cubicBezTo>
                  <a:pt x="79706" y="90738"/>
                  <a:pt x="79049" y="90698"/>
                  <a:pt x="78390" y="90611"/>
                </a:cubicBezTo>
                <a:cubicBezTo>
                  <a:pt x="73678" y="89954"/>
                  <a:pt x="69602" y="87017"/>
                  <a:pt x="67520" y="82744"/>
                </a:cubicBezTo>
                <a:cubicBezTo>
                  <a:pt x="65592" y="78755"/>
                  <a:pt x="65373" y="73627"/>
                  <a:pt x="61800" y="70997"/>
                </a:cubicBezTo>
                <a:cubicBezTo>
                  <a:pt x="60258" y="69866"/>
                  <a:pt x="58457" y="69477"/>
                  <a:pt x="56558" y="69477"/>
                </a:cubicBezTo>
                <a:cubicBezTo>
                  <a:pt x="54005" y="69477"/>
                  <a:pt x="51275" y="70181"/>
                  <a:pt x="48761" y="70734"/>
                </a:cubicBezTo>
                <a:cubicBezTo>
                  <a:pt x="47468" y="71019"/>
                  <a:pt x="46056" y="71194"/>
                  <a:pt x="44662" y="71194"/>
                </a:cubicBezTo>
                <a:cubicBezTo>
                  <a:pt x="41333" y="71194"/>
                  <a:pt x="38106" y="70191"/>
                  <a:pt x="36839" y="67272"/>
                </a:cubicBezTo>
                <a:cubicBezTo>
                  <a:pt x="35174" y="63415"/>
                  <a:pt x="38417" y="59097"/>
                  <a:pt x="42077" y="56994"/>
                </a:cubicBezTo>
                <a:cubicBezTo>
                  <a:pt x="45715" y="54890"/>
                  <a:pt x="50076" y="53750"/>
                  <a:pt x="52925" y="50660"/>
                </a:cubicBezTo>
                <a:cubicBezTo>
                  <a:pt x="57768" y="45400"/>
                  <a:pt x="56300" y="37182"/>
                  <a:pt x="57834" y="30257"/>
                </a:cubicBezTo>
                <a:cubicBezTo>
                  <a:pt x="58732" y="26247"/>
                  <a:pt x="60683" y="22543"/>
                  <a:pt x="62151" y="18708"/>
                </a:cubicBezTo>
                <a:cubicBezTo>
                  <a:pt x="65825" y="9051"/>
                  <a:pt x="62841" y="0"/>
                  <a:pt x="53298" y="0"/>
                </a:cubicBezTo>
                <a:close/>
              </a:path>
            </a:pathLst>
          </a:custGeom>
          <a:solidFill>
            <a:srgbClr val="79657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90" name="Google Shape;190;p22"/>
          <p:cNvSpPr/>
          <p:nvPr/>
        </p:nvSpPr>
        <p:spPr>
          <a:xfrm rot="-3600013" flipH="1">
            <a:off x="6267532" y="-2163057"/>
            <a:ext cx="3628362" cy="4493055"/>
          </a:xfrm>
          <a:custGeom>
            <a:avLst/>
            <a:gdLst/>
            <a:ahLst/>
            <a:cxnLst/>
            <a:rect l="l" t="t" r="r" b="b"/>
            <a:pathLst>
              <a:path w="71116" h="88064" extrusionOk="0">
                <a:moveTo>
                  <a:pt x="5463" y="0"/>
                </a:moveTo>
                <a:cubicBezTo>
                  <a:pt x="4421" y="0"/>
                  <a:pt x="3497" y="268"/>
                  <a:pt x="2850" y="885"/>
                </a:cubicBezTo>
                <a:cubicBezTo>
                  <a:pt x="1" y="3603"/>
                  <a:pt x="1645" y="13618"/>
                  <a:pt x="1579" y="17124"/>
                </a:cubicBezTo>
                <a:lnTo>
                  <a:pt x="746" y="60165"/>
                </a:lnTo>
                <a:cubicBezTo>
                  <a:pt x="680" y="64307"/>
                  <a:pt x="637" y="68624"/>
                  <a:pt x="2477" y="72328"/>
                </a:cubicBezTo>
                <a:cubicBezTo>
                  <a:pt x="4362" y="76141"/>
                  <a:pt x="7956" y="78749"/>
                  <a:pt x="11484" y="81160"/>
                </a:cubicBezTo>
                <a:cubicBezTo>
                  <a:pt x="16525" y="84578"/>
                  <a:pt x="22047" y="87997"/>
                  <a:pt x="28162" y="88063"/>
                </a:cubicBezTo>
                <a:cubicBezTo>
                  <a:pt x="28224" y="88064"/>
                  <a:pt x="28287" y="88064"/>
                  <a:pt x="28350" y="88064"/>
                </a:cubicBezTo>
                <a:cubicBezTo>
                  <a:pt x="29955" y="88064"/>
                  <a:pt x="31588" y="87788"/>
                  <a:pt x="32895" y="86923"/>
                </a:cubicBezTo>
                <a:cubicBezTo>
                  <a:pt x="35657" y="85104"/>
                  <a:pt x="36292" y="81335"/>
                  <a:pt x="38374" y="78749"/>
                </a:cubicBezTo>
                <a:cubicBezTo>
                  <a:pt x="41059" y="75436"/>
                  <a:pt x="45711" y="74541"/>
                  <a:pt x="49965" y="74541"/>
                </a:cubicBezTo>
                <a:cubicBezTo>
                  <a:pt x="50017" y="74541"/>
                  <a:pt x="50069" y="74541"/>
                  <a:pt x="50121" y="74541"/>
                </a:cubicBezTo>
                <a:cubicBezTo>
                  <a:pt x="52557" y="74554"/>
                  <a:pt x="55021" y="74782"/>
                  <a:pt x="57455" y="74782"/>
                </a:cubicBezTo>
                <a:cubicBezTo>
                  <a:pt x="59333" y="74782"/>
                  <a:pt x="61193" y="74646"/>
                  <a:pt x="63007" y="74169"/>
                </a:cubicBezTo>
                <a:cubicBezTo>
                  <a:pt x="67171" y="73073"/>
                  <a:pt x="71115" y="69391"/>
                  <a:pt x="70633" y="65118"/>
                </a:cubicBezTo>
                <a:cubicBezTo>
                  <a:pt x="69866" y="58499"/>
                  <a:pt x="60180" y="56593"/>
                  <a:pt x="57988" y="50325"/>
                </a:cubicBezTo>
                <a:cubicBezTo>
                  <a:pt x="56892" y="47191"/>
                  <a:pt x="57966" y="43729"/>
                  <a:pt x="57988" y="40398"/>
                </a:cubicBezTo>
                <a:cubicBezTo>
                  <a:pt x="58032" y="32881"/>
                  <a:pt x="51874" y="25802"/>
                  <a:pt x="44423" y="24816"/>
                </a:cubicBezTo>
                <a:cubicBezTo>
                  <a:pt x="43637" y="24714"/>
                  <a:pt x="42848" y="24672"/>
                  <a:pt x="42057" y="24672"/>
                </a:cubicBezTo>
                <a:cubicBezTo>
                  <a:pt x="38331" y="24672"/>
                  <a:pt x="34558" y="25605"/>
                  <a:pt x="30861" y="25605"/>
                </a:cubicBezTo>
                <a:cubicBezTo>
                  <a:pt x="29608" y="25605"/>
                  <a:pt x="28363" y="25498"/>
                  <a:pt x="27132" y="25211"/>
                </a:cubicBezTo>
                <a:cubicBezTo>
                  <a:pt x="23888" y="24444"/>
                  <a:pt x="21039" y="22515"/>
                  <a:pt x="19155" y="19776"/>
                </a:cubicBezTo>
                <a:cubicBezTo>
                  <a:pt x="16372" y="15721"/>
                  <a:pt x="16043" y="10506"/>
                  <a:pt x="13917" y="6101"/>
                </a:cubicBezTo>
                <a:cubicBezTo>
                  <a:pt x="13917" y="3103"/>
                  <a:pt x="9008" y="0"/>
                  <a:pt x="5463" y="0"/>
                </a:cubicBezTo>
                <a:close/>
              </a:path>
            </a:pathLst>
          </a:custGeom>
          <a:solidFill>
            <a:srgbClr val="B5976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91" name="Google Shape;191;p22"/>
          <p:cNvGrpSpPr/>
          <p:nvPr/>
        </p:nvGrpSpPr>
        <p:grpSpPr>
          <a:xfrm rot="6704748" flipH="1">
            <a:off x="7522323" y="3470653"/>
            <a:ext cx="1811694" cy="1756266"/>
            <a:chOff x="-27619" y="-85186"/>
            <a:chExt cx="1786567" cy="1731908"/>
          </a:xfrm>
        </p:grpSpPr>
        <p:sp>
          <p:nvSpPr>
            <p:cNvPr id="192" name="Google Shape;192;p22"/>
            <p:cNvSpPr/>
            <p:nvPr/>
          </p:nvSpPr>
          <p:spPr>
            <a:xfrm rot="356449">
              <a:off x="782262" y="159086"/>
              <a:ext cx="137628" cy="312937"/>
            </a:xfrm>
            <a:custGeom>
              <a:avLst/>
              <a:gdLst/>
              <a:ahLst/>
              <a:cxnLst/>
              <a:rect l="l" t="t" r="r" b="b"/>
              <a:pathLst>
                <a:path w="5715" h="17516" extrusionOk="0">
                  <a:moveTo>
                    <a:pt x="4969" y="1"/>
                  </a:moveTo>
                  <a:cubicBezTo>
                    <a:pt x="3413" y="1688"/>
                    <a:pt x="2559" y="3902"/>
                    <a:pt x="1748" y="6049"/>
                  </a:cubicBezTo>
                  <a:cubicBezTo>
                    <a:pt x="937" y="8197"/>
                    <a:pt x="126" y="10432"/>
                    <a:pt x="39" y="12755"/>
                  </a:cubicBezTo>
                  <a:cubicBezTo>
                    <a:pt x="0" y="14072"/>
                    <a:pt x="128" y="17516"/>
                    <a:pt x="1739" y="17516"/>
                  </a:cubicBezTo>
                  <a:cubicBezTo>
                    <a:pt x="1978" y="17516"/>
                    <a:pt x="2250" y="17440"/>
                    <a:pt x="2559" y="17270"/>
                  </a:cubicBezTo>
                  <a:cubicBezTo>
                    <a:pt x="4290" y="16306"/>
                    <a:pt x="4948" y="11857"/>
                    <a:pt x="5211" y="10104"/>
                  </a:cubicBezTo>
                  <a:cubicBezTo>
                    <a:pt x="5715" y="6751"/>
                    <a:pt x="5495" y="3332"/>
                    <a:pt x="496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193;p22"/>
            <p:cNvSpPr/>
            <p:nvPr/>
          </p:nvSpPr>
          <p:spPr>
            <a:xfrm rot="-9612816">
              <a:off x="349308" y="163306"/>
              <a:ext cx="133330" cy="408687"/>
            </a:xfrm>
            <a:custGeom>
              <a:avLst/>
              <a:gdLst/>
              <a:ahLst/>
              <a:cxnLst/>
              <a:rect l="l" t="t" r="r" b="b"/>
              <a:pathLst>
                <a:path w="5715" h="17516" extrusionOk="0">
                  <a:moveTo>
                    <a:pt x="4969" y="1"/>
                  </a:moveTo>
                  <a:cubicBezTo>
                    <a:pt x="3413" y="1688"/>
                    <a:pt x="2559" y="3902"/>
                    <a:pt x="1748" y="6049"/>
                  </a:cubicBezTo>
                  <a:cubicBezTo>
                    <a:pt x="937" y="8197"/>
                    <a:pt x="126" y="10432"/>
                    <a:pt x="39" y="12755"/>
                  </a:cubicBezTo>
                  <a:cubicBezTo>
                    <a:pt x="0" y="14072"/>
                    <a:pt x="128" y="17516"/>
                    <a:pt x="1739" y="17516"/>
                  </a:cubicBezTo>
                  <a:cubicBezTo>
                    <a:pt x="1978" y="17516"/>
                    <a:pt x="2250" y="17440"/>
                    <a:pt x="2559" y="17270"/>
                  </a:cubicBezTo>
                  <a:cubicBezTo>
                    <a:pt x="4290" y="16306"/>
                    <a:pt x="4948" y="11857"/>
                    <a:pt x="5211" y="10104"/>
                  </a:cubicBezTo>
                  <a:cubicBezTo>
                    <a:pt x="5715" y="6751"/>
                    <a:pt x="5495" y="3332"/>
                    <a:pt x="496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194;p22"/>
            <p:cNvSpPr/>
            <p:nvPr/>
          </p:nvSpPr>
          <p:spPr>
            <a:xfrm rot="8610207">
              <a:off x="828552" y="282207"/>
              <a:ext cx="458974" cy="360174"/>
            </a:xfrm>
            <a:custGeom>
              <a:avLst/>
              <a:gdLst/>
              <a:ahLst/>
              <a:cxnLst/>
              <a:rect l="l" t="t" r="r" b="b"/>
              <a:pathLst>
                <a:path w="14991" h="11764" extrusionOk="0">
                  <a:moveTo>
                    <a:pt x="1" y="1"/>
                  </a:moveTo>
                  <a:cubicBezTo>
                    <a:pt x="264" y="3310"/>
                    <a:pt x="1842" y="6378"/>
                    <a:pt x="4384" y="8504"/>
                  </a:cubicBezTo>
                  <a:cubicBezTo>
                    <a:pt x="6048" y="9900"/>
                    <a:pt x="9331" y="11764"/>
                    <a:pt x="11888" y="11764"/>
                  </a:cubicBezTo>
                  <a:cubicBezTo>
                    <a:pt x="12261" y="11764"/>
                    <a:pt x="12618" y="11724"/>
                    <a:pt x="12953" y="11638"/>
                  </a:cubicBezTo>
                  <a:cubicBezTo>
                    <a:pt x="14991" y="11134"/>
                    <a:pt x="13259" y="9928"/>
                    <a:pt x="12164" y="8657"/>
                  </a:cubicBezTo>
                  <a:cubicBezTo>
                    <a:pt x="10937" y="7211"/>
                    <a:pt x="9600" y="5852"/>
                    <a:pt x="8197" y="4581"/>
                  </a:cubicBezTo>
                  <a:cubicBezTo>
                    <a:pt x="5808" y="2477"/>
                    <a:pt x="3069" y="76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195;p22"/>
            <p:cNvSpPr/>
            <p:nvPr/>
          </p:nvSpPr>
          <p:spPr>
            <a:xfrm rot="8100000">
              <a:off x="184927" y="50015"/>
              <a:ext cx="631236" cy="600726"/>
            </a:xfrm>
            <a:custGeom>
              <a:avLst/>
              <a:gdLst/>
              <a:ahLst/>
              <a:cxnLst/>
              <a:rect l="l" t="t" r="r" b="b"/>
              <a:pathLst>
                <a:path w="16262" h="15476" extrusionOk="0">
                  <a:moveTo>
                    <a:pt x="16262" y="1"/>
                  </a:moveTo>
                  <a:cubicBezTo>
                    <a:pt x="13238" y="1513"/>
                    <a:pt x="10433" y="3419"/>
                    <a:pt x="7934" y="5699"/>
                  </a:cubicBezTo>
                  <a:cubicBezTo>
                    <a:pt x="5765" y="7671"/>
                    <a:pt x="3836" y="9906"/>
                    <a:pt x="2214" y="12317"/>
                  </a:cubicBezTo>
                  <a:cubicBezTo>
                    <a:pt x="1930" y="12733"/>
                    <a:pt x="1" y="15275"/>
                    <a:pt x="834" y="15473"/>
                  </a:cubicBezTo>
                  <a:cubicBezTo>
                    <a:pt x="842" y="15475"/>
                    <a:pt x="851" y="15476"/>
                    <a:pt x="860" y="15476"/>
                  </a:cubicBezTo>
                  <a:cubicBezTo>
                    <a:pt x="1350" y="15476"/>
                    <a:pt x="2835" y="12638"/>
                    <a:pt x="3222" y="12207"/>
                  </a:cubicBezTo>
                  <a:cubicBezTo>
                    <a:pt x="8504" y="6466"/>
                    <a:pt x="9381" y="5633"/>
                    <a:pt x="16262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196;p22"/>
            <p:cNvSpPr/>
            <p:nvPr/>
          </p:nvSpPr>
          <p:spPr>
            <a:xfrm rot="8100000">
              <a:off x="692405" y="-163300"/>
              <a:ext cx="210153" cy="1061829"/>
            </a:xfrm>
            <a:custGeom>
              <a:avLst/>
              <a:gdLst/>
              <a:ahLst/>
              <a:cxnLst/>
              <a:rect l="l" t="t" r="r" b="b"/>
              <a:pathLst>
                <a:path w="5414" h="27355" extrusionOk="0">
                  <a:moveTo>
                    <a:pt x="4060" y="1"/>
                  </a:moveTo>
                  <a:cubicBezTo>
                    <a:pt x="2191" y="1"/>
                    <a:pt x="2896" y="6640"/>
                    <a:pt x="3091" y="7763"/>
                  </a:cubicBezTo>
                  <a:cubicBezTo>
                    <a:pt x="3398" y="9428"/>
                    <a:pt x="3967" y="11094"/>
                    <a:pt x="3989" y="12781"/>
                  </a:cubicBezTo>
                  <a:cubicBezTo>
                    <a:pt x="4033" y="14644"/>
                    <a:pt x="3463" y="16463"/>
                    <a:pt x="2893" y="18238"/>
                  </a:cubicBezTo>
                  <a:lnTo>
                    <a:pt x="1" y="27355"/>
                  </a:lnTo>
                  <a:cubicBezTo>
                    <a:pt x="1075" y="26522"/>
                    <a:pt x="1644" y="25207"/>
                    <a:pt x="2192" y="23958"/>
                  </a:cubicBezTo>
                  <a:cubicBezTo>
                    <a:pt x="3310" y="21306"/>
                    <a:pt x="4428" y="18611"/>
                    <a:pt x="5085" y="15806"/>
                  </a:cubicBezTo>
                  <a:cubicBezTo>
                    <a:pt x="5304" y="14929"/>
                    <a:pt x="5414" y="14052"/>
                    <a:pt x="5392" y="13154"/>
                  </a:cubicBezTo>
                  <a:cubicBezTo>
                    <a:pt x="5304" y="11992"/>
                    <a:pt x="4888" y="10875"/>
                    <a:pt x="4537" y="9757"/>
                  </a:cubicBezTo>
                  <a:cubicBezTo>
                    <a:pt x="3551" y="6404"/>
                    <a:pt x="3945" y="3402"/>
                    <a:pt x="4143" y="5"/>
                  </a:cubicBezTo>
                  <a:cubicBezTo>
                    <a:pt x="4115" y="2"/>
                    <a:pt x="4087" y="1"/>
                    <a:pt x="406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197;p22"/>
            <p:cNvSpPr/>
            <p:nvPr/>
          </p:nvSpPr>
          <p:spPr>
            <a:xfrm rot="8100000">
              <a:off x="110063" y="762111"/>
              <a:ext cx="780952" cy="712906"/>
            </a:xfrm>
            <a:custGeom>
              <a:avLst/>
              <a:gdLst/>
              <a:ahLst/>
              <a:cxnLst/>
              <a:rect l="l" t="t" r="r" b="b"/>
              <a:pathLst>
                <a:path w="20119" h="18366" extrusionOk="0">
                  <a:moveTo>
                    <a:pt x="20118" y="1"/>
                  </a:moveTo>
                  <a:lnTo>
                    <a:pt x="20118" y="1"/>
                  </a:lnTo>
                  <a:cubicBezTo>
                    <a:pt x="14859" y="2148"/>
                    <a:pt x="9972" y="5348"/>
                    <a:pt x="6356" y="9709"/>
                  </a:cubicBezTo>
                  <a:cubicBezTo>
                    <a:pt x="4077" y="12470"/>
                    <a:pt x="2236" y="15582"/>
                    <a:pt x="0" y="18366"/>
                  </a:cubicBezTo>
                  <a:cubicBezTo>
                    <a:pt x="1995" y="17533"/>
                    <a:pt x="4077" y="16503"/>
                    <a:pt x="6137" y="15692"/>
                  </a:cubicBezTo>
                  <a:cubicBezTo>
                    <a:pt x="9599" y="14355"/>
                    <a:pt x="12887" y="12470"/>
                    <a:pt x="15472" y="9819"/>
                  </a:cubicBezTo>
                  <a:cubicBezTo>
                    <a:pt x="18058" y="7167"/>
                    <a:pt x="19877" y="3683"/>
                    <a:pt x="2011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198;p22"/>
            <p:cNvSpPr/>
            <p:nvPr/>
          </p:nvSpPr>
          <p:spPr>
            <a:xfrm rot="8100000">
              <a:off x="1149667" y="636926"/>
              <a:ext cx="366701" cy="838012"/>
            </a:xfrm>
            <a:custGeom>
              <a:avLst/>
              <a:gdLst/>
              <a:ahLst/>
              <a:cxnLst/>
              <a:rect l="l" t="t" r="r" b="b"/>
              <a:pathLst>
                <a:path w="9447" h="21589" extrusionOk="0">
                  <a:moveTo>
                    <a:pt x="8197" y="0"/>
                  </a:moveTo>
                  <a:lnTo>
                    <a:pt x="8197" y="0"/>
                  </a:lnTo>
                  <a:cubicBezTo>
                    <a:pt x="6992" y="1162"/>
                    <a:pt x="5896" y="2433"/>
                    <a:pt x="4954" y="3792"/>
                  </a:cubicBezTo>
                  <a:cubicBezTo>
                    <a:pt x="2740" y="6991"/>
                    <a:pt x="1381" y="10673"/>
                    <a:pt x="943" y="14508"/>
                  </a:cubicBezTo>
                  <a:cubicBezTo>
                    <a:pt x="768" y="16042"/>
                    <a:pt x="1" y="21477"/>
                    <a:pt x="2258" y="21587"/>
                  </a:cubicBezTo>
                  <a:cubicBezTo>
                    <a:pt x="2289" y="21588"/>
                    <a:pt x="2319" y="21589"/>
                    <a:pt x="2349" y="21589"/>
                  </a:cubicBezTo>
                  <a:cubicBezTo>
                    <a:pt x="4346" y="21589"/>
                    <a:pt x="5974" y="18781"/>
                    <a:pt x="6816" y="17335"/>
                  </a:cubicBezTo>
                  <a:cubicBezTo>
                    <a:pt x="7320" y="16480"/>
                    <a:pt x="7715" y="15560"/>
                    <a:pt x="8000" y="14596"/>
                  </a:cubicBezTo>
                  <a:cubicBezTo>
                    <a:pt x="9446" y="9709"/>
                    <a:pt x="8482" y="4734"/>
                    <a:pt x="819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99;p22"/>
            <p:cNvSpPr/>
            <p:nvPr/>
          </p:nvSpPr>
          <p:spPr>
            <a:xfrm rot="8100000">
              <a:off x="615728" y="518363"/>
              <a:ext cx="221837" cy="679912"/>
            </a:xfrm>
            <a:custGeom>
              <a:avLst/>
              <a:gdLst/>
              <a:ahLst/>
              <a:cxnLst/>
              <a:rect l="l" t="t" r="r" b="b"/>
              <a:pathLst>
                <a:path w="5715" h="17516" extrusionOk="0">
                  <a:moveTo>
                    <a:pt x="4969" y="1"/>
                  </a:moveTo>
                  <a:cubicBezTo>
                    <a:pt x="3413" y="1688"/>
                    <a:pt x="2559" y="3902"/>
                    <a:pt x="1748" y="6049"/>
                  </a:cubicBezTo>
                  <a:cubicBezTo>
                    <a:pt x="937" y="8197"/>
                    <a:pt x="126" y="10432"/>
                    <a:pt x="39" y="12755"/>
                  </a:cubicBezTo>
                  <a:cubicBezTo>
                    <a:pt x="0" y="14072"/>
                    <a:pt x="128" y="17516"/>
                    <a:pt x="1739" y="17516"/>
                  </a:cubicBezTo>
                  <a:cubicBezTo>
                    <a:pt x="1978" y="17516"/>
                    <a:pt x="2250" y="17440"/>
                    <a:pt x="2559" y="17270"/>
                  </a:cubicBezTo>
                  <a:cubicBezTo>
                    <a:pt x="4290" y="16306"/>
                    <a:pt x="4948" y="11857"/>
                    <a:pt x="5211" y="10104"/>
                  </a:cubicBezTo>
                  <a:cubicBezTo>
                    <a:pt x="5715" y="6751"/>
                    <a:pt x="5495" y="3332"/>
                    <a:pt x="496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9887962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>
            <a:spLocks noGrp="1"/>
          </p:cNvSpPr>
          <p:nvPr>
            <p:ph type="title"/>
          </p:nvPr>
        </p:nvSpPr>
        <p:spPr>
          <a:xfrm>
            <a:off x="4800600" y="1111000"/>
            <a:ext cx="3326700" cy="19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2" name="Google Shape;202;p23"/>
          <p:cNvSpPr txBox="1">
            <a:spLocks noGrp="1"/>
          </p:cNvSpPr>
          <p:nvPr>
            <p:ph type="subTitle" idx="1"/>
          </p:nvPr>
        </p:nvSpPr>
        <p:spPr>
          <a:xfrm>
            <a:off x="4800600" y="3070650"/>
            <a:ext cx="33267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2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3" name="Google Shape;203;p23"/>
          <p:cNvSpPr/>
          <p:nvPr/>
        </p:nvSpPr>
        <p:spPr>
          <a:xfrm rot="6193305" flipH="1">
            <a:off x="6048525" y="-428640"/>
            <a:ext cx="6017196" cy="4302526"/>
          </a:xfrm>
          <a:custGeom>
            <a:avLst/>
            <a:gdLst/>
            <a:ahLst/>
            <a:cxnLst/>
            <a:rect l="l" t="t" r="r" b="b"/>
            <a:pathLst>
              <a:path w="107604" h="76941" extrusionOk="0">
                <a:moveTo>
                  <a:pt x="47257" y="0"/>
                </a:moveTo>
                <a:cubicBezTo>
                  <a:pt x="40155" y="0"/>
                  <a:pt x="33046" y="446"/>
                  <a:pt x="25970" y="1341"/>
                </a:cubicBezTo>
                <a:cubicBezTo>
                  <a:pt x="19724" y="2130"/>
                  <a:pt x="10366" y="2240"/>
                  <a:pt x="5874" y="7499"/>
                </a:cubicBezTo>
                <a:cubicBezTo>
                  <a:pt x="1184" y="12978"/>
                  <a:pt x="0" y="23672"/>
                  <a:pt x="4142" y="29568"/>
                </a:cubicBezTo>
                <a:cubicBezTo>
                  <a:pt x="7525" y="34388"/>
                  <a:pt x="13622" y="35997"/>
                  <a:pt x="19705" y="35997"/>
                </a:cubicBezTo>
                <a:cubicBezTo>
                  <a:pt x="21504" y="35997"/>
                  <a:pt x="23302" y="35856"/>
                  <a:pt x="25027" y="35616"/>
                </a:cubicBezTo>
                <a:cubicBezTo>
                  <a:pt x="28163" y="35174"/>
                  <a:pt x="31599" y="34612"/>
                  <a:pt x="34850" y="34612"/>
                </a:cubicBezTo>
                <a:cubicBezTo>
                  <a:pt x="38847" y="34612"/>
                  <a:pt x="42564" y="35461"/>
                  <a:pt x="45101" y="38421"/>
                </a:cubicBezTo>
                <a:cubicBezTo>
                  <a:pt x="49112" y="43067"/>
                  <a:pt x="48520" y="51548"/>
                  <a:pt x="54196" y="53871"/>
                </a:cubicBezTo>
                <a:cubicBezTo>
                  <a:pt x="54975" y="54188"/>
                  <a:pt x="55777" y="54333"/>
                  <a:pt x="56580" y="54333"/>
                </a:cubicBezTo>
                <a:cubicBezTo>
                  <a:pt x="59774" y="54333"/>
                  <a:pt x="62977" y="52045"/>
                  <a:pt x="64781" y="49225"/>
                </a:cubicBezTo>
                <a:cubicBezTo>
                  <a:pt x="66688" y="46267"/>
                  <a:pt x="68200" y="42278"/>
                  <a:pt x="71662" y="41730"/>
                </a:cubicBezTo>
                <a:cubicBezTo>
                  <a:pt x="71880" y="41697"/>
                  <a:pt x="72095" y="41681"/>
                  <a:pt x="72307" y="41681"/>
                </a:cubicBezTo>
                <a:cubicBezTo>
                  <a:pt x="75699" y="41681"/>
                  <a:pt x="78260" y="45826"/>
                  <a:pt x="77579" y="49291"/>
                </a:cubicBezTo>
                <a:cubicBezTo>
                  <a:pt x="76856" y="52973"/>
                  <a:pt x="73788" y="55690"/>
                  <a:pt x="70654" y="57750"/>
                </a:cubicBezTo>
                <a:cubicBezTo>
                  <a:pt x="67520" y="59832"/>
                  <a:pt x="64080" y="61629"/>
                  <a:pt x="61823" y="64610"/>
                </a:cubicBezTo>
                <a:cubicBezTo>
                  <a:pt x="59565" y="67590"/>
                  <a:pt x="58952" y="72302"/>
                  <a:pt x="61691" y="74866"/>
                </a:cubicBezTo>
                <a:cubicBezTo>
                  <a:pt x="63116" y="76203"/>
                  <a:pt x="65132" y="76685"/>
                  <a:pt x="67082" y="76860"/>
                </a:cubicBezTo>
                <a:cubicBezTo>
                  <a:pt x="67708" y="76914"/>
                  <a:pt x="68333" y="76940"/>
                  <a:pt x="68957" y="76940"/>
                </a:cubicBezTo>
                <a:cubicBezTo>
                  <a:pt x="74187" y="76940"/>
                  <a:pt x="79285" y="75071"/>
                  <a:pt x="83299" y="71644"/>
                </a:cubicBezTo>
                <a:cubicBezTo>
                  <a:pt x="85710" y="69562"/>
                  <a:pt x="87967" y="66779"/>
                  <a:pt x="91145" y="66428"/>
                </a:cubicBezTo>
                <a:cubicBezTo>
                  <a:pt x="91390" y="66400"/>
                  <a:pt x="91636" y="66387"/>
                  <a:pt x="91881" y="66387"/>
                </a:cubicBezTo>
                <a:cubicBezTo>
                  <a:pt x="94718" y="66387"/>
                  <a:pt x="97568" y="68149"/>
                  <a:pt x="100289" y="68149"/>
                </a:cubicBezTo>
                <a:cubicBezTo>
                  <a:pt x="100930" y="68149"/>
                  <a:pt x="101565" y="68051"/>
                  <a:pt x="102190" y="67809"/>
                </a:cubicBezTo>
                <a:cubicBezTo>
                  <a:pt x="105346" y="66604"/>
                  <a:pt x="106222" y="62593"/>
                  <a:pt x="106507" y="59240"/>
                </a:cubicBezTo>
                <a:cubicBezTo>
                  <a:pt x="107603" y="46552"/>
                  <a:pt x="107187" y="33775"/>
                  <a:pt x="105280" y="21196"/>
                </a:cubicBezTo>
                <a:cubicBezTo>
                  <a:pt x="104798" y="18018"/>
                  <a:pt x="104184" y="14731"/>
                  <a:pt x="102300" y="12123"/>
                </a:cubicBezTo>
                <a:cubicBezTo>
                  <a:pt x="99560" y="8310"/>
                  <a:pt x="94717" y="6710"/>
                  <a:pt x="90181" y="5505"/>
                </a:cubicBezTo>
                <a:cubicBezTo>
                  <a:pt x="76133" y="1846"/>
                  <a:pt x="61710" y="0"/>
                  <a:pt x="472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82404284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/>
          <p:nvPr/>
        </p:nvSpPr>
        <p:spPr>
          <a:xfrm rot="9899882">
            <a:off x="6532432" y="-1494157"/>
            <a:ext cx="4291786" cy="4990822"/>
          </a:xfrm>
          <a:custGeom>
            <a:avLst/>
            <a:gdLst/>
            <a:ahLst/>
            <a:cxnLst/>
            <a:rect l="l" t="t" r="r" b="b"/>
            <a:pathLst>
              <a:path w="140848" h="163789" extrusionOk="0">
                <a:moveTo>
                  <a:pt x="53298" y="0"/>
                </a:moveTo>
                <a:cubicBezTo>
                  <a:pt x="52425" y="0"/>
                  <a:pt x="51497" y="76"/>
                  <a:pt x="50514" y="234"/>
                </a:cubicBezTo>
                <a:cubicBezTo>
                  <a:pt x="38373" y="2206"/>
                  <a:pt x="26079" y="475"/>
                  <a:pt x="13828" y="3039"/>
                </a:cubicBezTo>
                <a:cubicBezTo>
                  <a:pt x="10738" y="3674"/>
                  <a:pt x="7539" y="4529"/>
                  <a:pt x="5216" y="6633"/>
                </a:cubicBezTo>
                <a:cubicBezTo>
                  <a:pt x="0" y="11389"/>
                  <a:pt x="1424" y="19738"/>
                  <a:pt x="2564" y="26685"/>
                </a:cubicBezTo>
                <a:cubicBezTo>
                  <a:pt x="5150" y="42530"/>
                  <a:pt x="3879" y="58703"/>
                  <a:pt x="3222" y="74745"/>
                </a:cubicBezTo>
                <a:cubicBezTo>
                  <a:pt x="2213" y="99267"/>
                  <a:pt x="2630" y="123856"/>
                  <a:pt x="3046" y="148401"/>
                </a:cubicBezTo>
                <a:cubicBezTo>
                  <a:pt x="3068" y="149979"/>
                  <a:pt x="3156" y="151710"/>
                  <a:pt x="4252" y="152828"/>
                </a:cubicBezTo>
                <a:cubicBezTo>
                  <a:pt x="5062" y="153682"/>
                  <a:pt x="6290" y="154011"/>
                  <a:pt x="7451" y="154274"/>
                </a:cubicBezTo>
                <a:cubicBezTo>
                  <a:pt x="18277" y="156772"/>
                  <a:pt x="29410" y="157890"/>
                  <a:pt x="40477" y="158986"/>
                </a:cubicBezTo>
                <a:cubicBezTo>
                  <a:pt x="63860" y="161331"/>
                  <a:pt x="87309" y="163654"/>
                  <a:pt x="110824" y="163785"/>
                </a:cubicBezTo>
                <a:cubicBezTo>
                  <a:pt x="111155" y="163788"/>
                  <a:pt x="111486" y="163789"/>
                  <a:pt x="111819" y="163789"/>
                </a:cubicBezTo>
                <a:cubicBezTo>
                  <a:pt x="120214" y="163789"/>
                  <a:pt x="129390" y="162904"/>
                  <a:pt x="134997" y="156728"/>
                </a:cubicBezTo>
                <a:cubicBezTo>
                  <a:pt x="140848" y="150285"/>
                  <a:pt x="140344" y="139547"/>
                  <a:pt x="134887" y="132797"/>
                </a:cubicBezTo>
                <a:cubicBezTo>
                  <a:pt x="130811" y="127757"/>
                  <a:pt x="124434" y="124535"/>
                  <a:pt x="121606" y="118684"/>
                </a:cubicBezTo>
                <a:cubicBezTo>
                  <a:pt x="119108" y="113490"/>
                  <a:pt x="119985" y="107376"/>
                  <a:pt x="119196" y="101656"/>
                </a:cubicBezTo>
                <a:cubicBezTo>
                  <a:pt x="118188" y="94337"/>
                  <a:pt x="113498" y="86885"/>
                  <a:pt x="106266" y="85373"/>
                </a:cubicBezTo>
                <a:cubicBezTo>
                  <a:pt x="105287" y="85170"/>
                  <a:pt x="104311" y="85079"/>
                  <a:pt x="103339" y="85079"/>
                </a:cubicBezTo>
                <a:cubicBezTo>
                  <a:pt x="95647" y="85079"/>
                  <a:pt x="88148" y="90738"/>
                  <a:pt x="80361" y="90738"/>
                </a:cubicBezTo>
                <a:cubicBezTo>
                  <a:pt x="79706" y="90738"/>
                  <a:pt x="79049" y="90698"/>
                  <a:pt x="78390" y="90611"/>
                </a:cubicBezTo>
                <a:cubicBezTo>
                  <a:pt x="73678" y="89954"/>
                  <a:pt x="69602" y="87017"/>
                  <a:pt x="67520" y="82744"/>
                </a:cubicBezTo>
                <a:cubicBezTo>
                  <a:pt x="65592" y="78755"/>
                  <a:pt x="65373" y="73627"/>
                  <a:pt x="61800" y="70997"/>
                </a:cubicBezTo>
                <a:cubicBezTo>
                  <a:pt x="60258" y="69866"/>
                  <a:pt x="58457" y="69477"/>
                  <a:pt x="56558" y="69477"/>
                </a:cubicBezTo>
                <a:cubicBezTo>
                  <a:pt x="54005" y="69477"/>
                  <a:pt x="51275" y="70181"/>
                  <a:pt x="48761" y="70734"/>
                </a:cubicBezTo>
                <a:cubicBezTo>
                  <a:pt x="47468" y="71019"/>
                  <a:pt x="46056" y="71194"/>
                  <a:pt x="44662" y="71194"/>
                </a:cubicBezTo>
                <a:cubicBezTo>
                  <a:pt x="41333" y="71194"/>
                  <a:pt x="38106" y="70191"/>
                  <a:pt x="36839" y="67272"/>
                </a:cubicBezTo>
                <a:cubicBezTo>
                  <a:pt x="35174" y="63415"/>
                  <a:pt x="38417" y="59097"/>
                  <a:pt x="42077" y="56994"/>
                </a:cubicBezTo>
                <a:cubicBezTo>
                  <a:pt x="45715" y="54890"/>
                  <a:pt x="50076" y="53750"/>
                  <a:pt x="52925" y="50660"/>
                </a:cubicBezTo>
                <a:cubicBezTo>
                  <a:pt x="57768" y="45400"/>
                  <a:pt x="56300" y="37182"/>
                  <a:pt x="57834" y="30257"/>
                </a:cubicBezTo>
                <a:cubicBezTo>
                  <a:pt x="58732" y="26247"/>
                  <a:pt x="60683" y="22543"/>
                  <a:pt x="62151" y="18708"/>
                </a:cubicBezTo>
                <a:cubicBezTo>
                  <a:pt x="65825" y="9051"/>
                  <a:pt x="62841" y="0"/>
                  <a:pt x="53298" y="0"/>
                </a:cubicBezTo>
                <a:close/>
              </a:path>
            </a:pathLst>
          </a:custGeom>
          <a:solidFill>
            <a:srgbClr val="79657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06" name="Google Shape;206;p24"/>
          <p:cNvSpPr/>
          <p:nvPr/>
        </p:nvSpPr>
        <p:spPr>
          <a:xfrm rot="2968082">
            <a:off x="-1408659" y="-41109"/>
            <a:ext cx="2804710" cy="3473115"/>
          </a:xfrm>
          <a:custGeom>
            <a:avLst/>
            <a:gdLst/>
            <a:ahLst/>
            <a:cxnLst/>
            <a:rect l="l" t="t" r="r" b="b"/>
            <a:pathLst>
              <a:path w="71116" h="88064" extrusionOk="0">
                <a:moveTo>
                  <a:pt x="5463" y="0"/>
                </a:moveTo>
                <a:cubicBezTo>
                  <a:pt x="4421" y="0"/>
                  <a:pt x="3497" y="268"/>
                  <a:pt x="2850" y="885"/>
                </a:cubicBezTo>
                <a:cubicBezTo>
                  <a:pt x="1" y="3603"/>
                  <a:pt x="1645" y="13618"/>
                  <a:pt x="1579" y="17124"/>
                </a:cubicBezTo>
                <a:lnTo>
                  <a:pt x="746" y="60165"/>
                </a:lnTo>
                <a:cubicBezTo>
                  <a:pt x="680" y="64307"/>
                  <a:pt x="637" y="68624"/>
                  <a:pt x="2477" y="72328"/>
                </a:cubicBezTo>
                <a:cubicBezTo>
                  <a:pt x="4362" y="76141"/>
                  <a:pt x="7956" y="78749"/>
                  <a:pt x="11484" y="81160"/>
                </a:cubicBezTo>
                <a:cubicBezTo>
                  <a:pt x="16525" y="84578"/>
                  <a:pt x="22047" y="87997"/>
                  <a:pt x="28162" y="88063"/>
                </a:cubicBezTo>
                <a:cubicBezTo>
                  <a:pt x="28224" y="88064"/>
                  <a:pt x="28287" y="88064"/>
                  <a:pt x="28350" y="88064"/>
                </a:cubicBezTo>
                <a:cubicBezTo>
                  <a:pt x="29955" y="88064"/>
                  <a:pt x="31588" y="87788"/>
                  <a:pt x="32895" y="86923"/>
                </a:cubicBezTo>
                <a:cubicBezTo>
                  <a:pt x="35657" y="85104"/>
                  <a:pt x="36292" y="81335"/>
                  <a:pt x="38374" y="78749"/>
                </a:cubicBezTo>
                <a:cubicBezTo>
                  <a:pt x="41059" y="75436"/>
                  <a:pt x="45711" y="74541"/>
                  <a:pt x="49965" y="74541"/>
                </a:cubicBezTo>
                <a:cubicBezTo>
                  <a:pt x="50017" y="74541"/>
                  <a:pt x="50069" y="74541"/>
                  <a:pt x="50121" y="74541"/>
                </a:cubicBezTo>
                <a:cubicBezTo>
                  <a:pt x="52557" y="74554"/>
                  <a:pt x="55021" y="74782"/>
                  <a:pt x="57455" y="74782"/>
                </a:cubicBezTo>
                <a:cubicBezTo>
                  <a:pt x="59333" y="74782"/>
                  <a:pt x="61193" y="74646"/>
                  <a:pt x="63007" y="74169"/>
                </a:cubicBezTo>
                <a:cubicBezTo>
                  <a:pt x="67171" y="73073"/>
                  <a:pt x="71115" y="69391"/>
                  <a:pt x="70633" y="65118"/>
                </a:cubicBezTo>
                <a:cubicBezTo>
                  <a:pt x="69866" y="58499"/>
                  <a:pt x="60180" y="56593"/>
                  <a:pt x="57988" y="50325"/>
                </a:cubicBezTo>
                <a:cubicBezTo>
                  <a:pt x="56892" y="47191"/>
                  <a:pt x="57966" y="43729"/>
                  <a:pt x="57988" y="40398"/>
                </a:cubicBezTo>
                <a:cubicBezTo>
                  <a:pt x="58032" y="32881"/>
                  <a:pt x="51874" y="25802"/>
                  <a:pt x="44423" y="24816"/>
                </a:cubicBezTo>
                <a:cubicBezTo>
                  <a:pt x="43637" y="24714"/>
                  <a:pt x="42848" y="24672"/>
                  <a:pt x="42057" y="24672"/>
                </a:cubicBezTo>
                <a:cubicBezTo>
                  <a:pt x="38331" y="24672"/>
                  <a:pt x="34558" y="25605"/>
                  <a:pt x="30861" y="25605"/>
                </a:cubicBezTo>
                <a:cubicBezTo>
                  <a:pt x="29608" y="25605"/>
                  <a:pt x="28363" y="25498"/>
                  <a:pt x="27132" y="25211"/>
                </a:cubicBezTo>
                <a:cubicBezTo>
                  <a:pt x="23888" y="24444"/>
                  <a:pt x="21039" y="22515"/>
                  <a:pt x="19155" y="19776"/>
                </a:cubicBezTo>
                <a:cubicBezTo>
                  <a:pt x="16372" y="15721"/>
                  <a:pt x="16043" y="10506"/>
                  <a:pt x="13917" y="6101"/>
                </a:cubicBezTo>
                <a:cubicBezTo>
                  <a:pt x="13917" y="3103"/>
                  <a:pt x="9008" y="0"/>
                  <a:pt x="54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07" name="Google Shape;207;p24"/>
          <p:cNvSpPr txBox="1">
            <a:spLocks noGrp="1"/>
          </p:cNvSpPr>
          <p:nvPr>
            <p:ph type="subTitle" idx="1"/>
          </p:nvPr>
        </p:nvSpPr>
        <p:spPr>
          <a:xfrm>
            <a:off x="713225" y="2570325"/>
            <a:ext cx="3402600" cy="10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125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title"/>
          </p:nvPr>
        </p:nvSpPr>
        <p:spPr>
          <a:xfrm>
            <a:off x="713225" y="3497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8575" lvl="0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8176389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/>
          <p:nvPr/>
        </p:nvSpPr>
        <p:spPr>
          <a:xfrm rot="3493396" flipH="1">
            <a:off x="6363081" y="-304810"/>
            <a:ext cx="4051415" cy="2896918"/>
          </a:xfrm>
          <a:custGeom>
            <a:avLst/>
            <a:gdLst/>
            <a:ahLst/>
            <a:cxnLst/>
            <a:rect l="l" t="t" r="r" b="b"/>
            <a:pathLst>
              <a:path w="107604" h="76941" extrusionOk="0">
                <a:moveTo>
                  <a:pt x="47257" y="0"/>
                </a:moveTo>
                <a:cubicBezTo>
                  <a:pt x="40155" y="0"/>
                  <a:pt x="33046" y="446"/>
                  <a:pt x="25970" y="1341"/>
                </a:cubicBezTo>
                <a:cubicBezTo>
                  <a:pt x="19724" y="2130"/>
                  <a:pt x="10366" y="2240"/>
                  <a:pt x="5874" y="7499"/>
                </a:cubicBezTo>
                <a:cubicBezTo>
                  <a:pt x="1184" y="12978"/>
                  <a:pt x="0" y="23672"/>
                  <a:pt x="4142" y="29568"/>
                </a:cubicBezTo>
                <a:cubicBezTo>
                  <a:pt x="7525" y="34388"/>
                  <a:pt x="13622" y="35997"/>
                  <a:pt x="19705" y="35997"/>
                </a:cubicBezTo>
                <a:cubicBezTo>
                  <a:pt x="21504" y="35997"/>
                  <a:pt x="23302" y="35856"/>
                  <a:pt x="25027" y="35616"/>
                </a:cubicBezTo>
                <a:cubicBezTo>
                  <a:pt x="28163" y="35174"/>
                  <a:pt x="31599" y="34612"/>
                  <a:pt x="34850" y="34612"/>
                </a:cubicBezTo>
                <a:cubicBezTo>
                  <a:pt x="38847" y="34612"/>
                  <a:pt x="42564" y="35461"/>
                  <a:pt x="45101" y="38421"/>
                </a:cubicBezTo>
                <a:cubicBezTo>
                  <a:pt x="49112" y="43067"/>
                  <a:pt x="48520" y="51548"/>
                  <a:pt x="54196" y="53871"/>
                </a:cubicBezTo>
                <a:cubicBezTo>
                  <a:pt x="54975" y="54188"/>
                  <a:pt x="55777" y="54333"/>
                  <a:pt x="56580" y="54333"/>
                </a:cubicBezTo>
                <a:cubicBezTo>
                  <a:pt x="59774" y="54333"/>
                  <a:pt x="62977" y="52045"/>
                  <a:pt x="64781" y="49225"/>
                </a:cubicBezTo>
                <a:cubicBezTo>
                  <a:pt x="66688" y="46267"/>
                  <a:pt x="68200" y="42278"/>
                  <a:pt x="71662" y="41730"/>
                </a:cubicBezTo>
                <a:cubicBezTo>
                  <a:pt x="71880" y="41697"/>
                  <a:pt x="72095" y="41681"/>
                  <a:pt x="72307" y="41681"/>
                </a:cubicBezTo>
                <a:cubicBezTo>
                  <a:pt x="75699" y="41681"/>
                  <a:pt x="78260" y="45826"/>
                  <a:pt x="77579" y="49291"/>
                </a:cubicBezTo>
                <a:cubicBezTo>
                  <a:pt x="76856" y="52973"/>
                  <a:pt x="73788" y="55690"/>
                  <a:pt x="70654" y="57750"/>
                </a:cubicBezTo>
                <a:cubicBezTo>
                  <a:pt x="67520" y="59832"/>
                  <a:pt x="64080" y="61629"/>
                  <a:pt x="61823" y="64610"/>
                </a:cubicBezTo>
                <a:cubicBezTo>
                  <a:pt x="59565" y="67590"/>
                  <a:pt x="58952" y="72302"/>
                  <a:pt x="61691" y="74866"/>
                </a:cubicBezTo>
                <a:cubicBezTo>
                  <a:pt x="63116" y="76203"/>
                  <a:pt x="65132" y="76685"/>
                  <a:pt x="67082" y="76860"/>
                </a:cubicBezTo>
                <a:cubicBezTo>
                  <a:pt x="67708" y="76914"/>
                  <a:pt x="68333" y="76940"/>
                  <a:pt x="68957" y="76940"/>
                </a:cubicBezTo>
                <a:cubicBezTo>
                  <a:pt x="74187" y="76940"/>
                  <a:pt x="79285" y="75071"/>
                  <a:pt x="83299" y="71644"/>
                </a:cubicBezTo>
                <a:cubicBezTo>
                  <a:pt x="85710" y="69562"/>
                  <a:pt x="87967" y="66779"/>
                  <a:pt x="91145" y="66428"/>
                </a:cubicBezTo>
                <a:cubicBezTo>
                  <a:pt x="91390" y="66400"/>
                  <a:pt x="91636" y="66387"/>
                  <a:pt x="91881" y="66387"/>
                </a:cubicBezTo>
                <a:cubicBezTo>
                  <a:pt x="94718" y="66387"/>
                  <a:pt x="97568" y="68149"/>
                  <a:pt x="100289" y="68149"/>
                </a:cubicBezTo>
                <a:cubicBezTo>
                  <a:pt x="100930" y="68149"/>
                  <a:pt x="101565" y="68051"/>
                  <a:pt x="102190" y="67809"/>
                </a:cubicBezTo>
                <a:cubicBezTo>
                  <a:pt x="105346" y="66604"/>
                  <a:pt x="106222" y="62593"/>
                  <a:pt x="106507" y="59240"/>
                </a:cubicBezTo>
                <a:cubicBezTo>
                  <a:pt x="107603" y="46552"/>
                  <a:pt x="107187" y="33775"/>
                  <a:pt x="105280" y="21196"/>
                </a:cubicBezTo>
                <a:cubicBezTo>
                  <a:pt x="104798" y="18018"/>
                  <a:pt x="104184" y="14731"/>
                  <a:pt x="102300" y="12123"/>
                </a:cubicBezTo>
                <a:cubicBezTo>
                  <a:pt x="99560" y="8310"/>
                  <a:pt x="94717" y="6710"/>
                  <a:pt x="90181" y="5505"/>
                </a:cubicBezTo>
                <a:cubicBezTo>
                  <a:pt x="76133" y="1846"/>
                  <a:pt x="61710" y="0"/>
                  <a:pt x="472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11" name="Google Shape;211;p25"/>
          <p:cNvSpPr/>
          <p:nvPr/>
        </p:nvSpPr>
        <p:spPr>
          <a:xfrm rot="10800000" flipH="1">
            <a:off x="-151590" y="3200442"/>
            <a:ext cx="1729619" cy="2528486"/>
          </a:xfrm>
          <a:custGeom>
            <a:avLst/>
            <a:gdLst/>
            <a:ahLst/>
            <a:cxnLst/>
            <a:rect l="l" t="t" r="r" b="b"/>
            <a:pathLst>
              <a:path w="26321" h="38478" extrusionOk="0">
                <a:moveTo>
                  <a:pt x="12421" y="1"/>
                </a:moveTo>
                <a:cubicBezTo>
                  <a:pt x="11443" y="1"/>
                  <a:pt x="10443" y="512"/>
                  <a:pt x="9775" y="1254"/>
                </a:cubicBezTo>
                <a:cubicBezTo>
                  <a:pt x="8810" y="2350"/>
                  <a:pt x="8394" y="3840"/>
                  <a:pt x="8043" y="5265"/>
                </a:cubicBezTo>
                <a:cubicBezTo>
                  <a:pt x="6444" y="11839"/>
                  <a:pt x="1" y="31300"/>
                  <a:pt x="6071" y="36472"/>
                </a:cubicBezTo>
                <a:cubicBezTo>
                  <a:pt x="7724" y="37877"/>
                  <a:pt x="9515" y="38477"/>
                  <a:pt x="11323" y="38477"/>
                </a:cubicBezTo>
                <a:cubicBezTo>
                  <a:pt x="18309" y="38477"/>
                  <a:pt x="25544" y="29513"/>
                  <a:pt x="26014" y="23454"/>
                </a:cubicBezTo>
                <a:cubicBezTo>
                  <a:pt x="26320" y="18830"/>
                  <a:pt x="24699" y="14272"/>
                  <a:pt x="21521" y="10897"/>
                </a:cubicBezTo>
                <a:cubicBezTo>
                  <a:pt x="19527" y="8749"/>
                  <a:pt x="16897" y="7040"/>
                  <a:pt x="15801" y="4323"/>
                </a:cubicBezTo>
                <a:cubicBezTo>
                  <a:pt x="15253" y="2920"/>
                  <a:pt x="15034" y="1189"/>
                  <a:pt x="13763" y="378"/>
                </a:cubicBezTo>
                <a:cubicBezTo>
                  <a:pt x="13346" y="117"/>
                  <a:pt x="12886" y="1"/>
                  <a:pt x="12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12" name="Google Shape;212;p25"/>
          <p:cNvSpPr txBox="1">
            <a:spLocks noGrp="1"/>
          </p:cNvSpPr>
          <p:nvPr>
            <p:ph type="subTitle" idx="1"/>
          </p:nvPr>
        </p:nvSpPr>
        <p:spPr>
          <a:xfrm>
            <a:off x="5028175" y="2789400"/>
            <a:ext cx="3402600" cy="10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125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3" name="Google Shape;213;p25"/>
          <p:cNvSpPr txBox="1">
            <a:spLocks noGrp="1"/>
          </p:cNvSpPr>
          <p:nvPr>
            <p:ph type="title"/>
          </p:nvPr>
        </p:nvSpPr>
        <p:spPr>
          <a:xfrm>
            <a:off x="713225" y="3497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6779170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>
            <a:spLocks noGrp="1"/>
          </p:cNvSpPr>
          <p:nvPr>
            <p:ph type="subTitle" idx="1"/>
          </p:nvPr>
        </p:nvSpPr>
        <p:spPr>
          <a:xfrm>
            <a:off x="713225" y="1722600"/>
            <a:ext cx="3402600" cy="10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125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title"/>
          </p:nvPr>
        </p:nvSpPr>
        <p:spPr>
          <a:xfrm>
            <a:off x="713225" y="3497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7" name="Google Shape;217;p26"/>
          <p:cNvSpPr/>
          <p:nvPr/>
        </p:nvSpPr>
        <p:spPr>
          <a:xfrm rot="5400000">
            <a:off x="6565900" y="3481077"/>
            <a:ext cx="3698879" cy="1533526"/>
          </a:xfrm>
          <a:custGeom>
            <a:avLst/>
            <a:gdLst/>
            <a:ahLst/>
            <a:cxnLst/>
            <a:rect l="l" t="t" r="r" b="b"/>
            <a:pathLst>
              <a:path w="84512" h="35036" extrusionOk="0">
                <a:moveTo>
                  <a:pt x="36189" y="1"/>
                </a:moveTo>
                <a:cubicBezTo>
                  <a:pt x="33581" y="2806"/>
                  <a:pt x="30403" y="4844"/>
                  <a:pt x="26568" y="5457"/>
                </a:cubicBezTo>
                <a:cubicBezTo>
                  <a:pt x="24179" y="5852"/>
                  <a:pt x="21703" y="5633"/>
                  <a:pt x="19336" y="6159"/>
                </a:cubicBezTo>
                <a:cubicBezTo>
                  <a:pt x="1" y="10490"/>
                  <a:pt x="14715" y="35035"/>
                  <a:pt x="30383" y="35035"/>
                </a:cubicBezTo>
                <a:cubicBezTo>
                  <a:pt x="32474" y="35035"/>
                  <a:pt x="34581" y="34598"/>
                  <a:pt x="36627" y="33618"/>
                </a:cubicBezTo>
                <a:cubicBezTo>
                  <a:pt x="40659" y="31668"/>
                  <a:pt x="43245" y="27701"/>
                  <a:pt x="46182" y="24326"/>
                </a:cubicBezTo>
                <a:cubicBezTo>
                  <a:pt x="48820" y="21317"/>
                  <a:pt x="52399" y="18499"/>
                  <a:pt x="56267" y="18499"/>
                </a:cubicBezTo>
                <a:cubicBezTo>
                  <a:pt x="56737" y="18499"/>
                  <a:pt x="57210" y="18540"/>
                  <a:pt x="57687" y="18628"/>
                </a:cubicBezTo>
                <a:cubicBezTo>
                  <a:pt x="65217" y="19997"/>
                  <a:pt x="68722" y="31674"/>
                  <a:pt x="75821" y="31674"/>
                </a:cubicBezTo>
                <a:cubicBezTo>
                  <a:pt x="76222" y="31674"/>
                  <a:pt x="76635" y="31637"/>
                  <a:pt x="77060" y="31558"/>
                </a:cubicBezTo>
                <a:cubicBezTo>
                  <a:pt x="80917" y="30857"/>
                  <a:pt x="83240" y="26693"/>
                  <a:pt x="83701" y="22792"/>
                </a:cubicBezTo>
                <a:cubicBezTo>
                  <a:pt x="84511" y="15977"/>
                  <a:pt x="81049" y="8788"/>
                  <a:pt x="75197" y="5238"/>
                </a:cubicBezTo>
                <a:cubicBezTo>
                  <a:pt x="72064" y="3310"/>
                  <a:pt x="68338" y="2324"/>
                  <a:pt x="6553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18" name="Google Shape;218;p26"/>
          <p:cNvSpPr/>
          <p:nvPr/>
        </p:nvSpPr>
        <p:spPr>
          <a:xfrm rot="10800000" flipH="1">
            <a:off x="-151577" y="-1295359"/>
            <a:ext cx="1729619" cy="2528486"/>
          </a:xfrm>
          <a:custGeom>
            <a:avLst/>
            <a:gdLst/>
            <a:ahLst/>
            <a:cxnLst/>
            <a:rect l="l" t="t" r="r" b="b"/>
            <a:pathLst>
              <a:path w="26321" h="38478" extrusionOk="0">
                <a:moveTo>
                  <a:pt x="12421" y="1"/>
                </a:moveTo>
                <a:cubicBezTo>
                  <a:pt x="11443" y="1"/>
                  <a:pt x="10443" y="512"/>
                  <a:pt x="9775" y="1254"/>
                </a:cubicBezTo>
                <a:cubicBezTo>
                  <a:pt x="8810" y="2350"/>
                  <a:pt x="8394" y="3840"/>
                  <a:pt x="8043" y="5265"/>
                </a:cubicBezTo>
                <a:cubicBezTo>
                  <a:pt x="6444" y="11839"/>
                  <a:pt x="1" y="31300"/>
                  <a:pt x="6071" y="36472"/>
                </a:cubicBezTo>
                <a:cubicBezTo>
                  <a:pt x="7724" y="37877"/>
                  <a:pt x="9515" y="38477"/>
                  <a:pt x="11323" y="38477"/>
                </a:cubicBezTo>
                <a:cubicBezTo>
                  <a:pt x="18309" y="38477"/>
                  <a:pt x="25544" y="29513"/>
                  <a:pt x="26014" y="23454"/>
                </a:cubicBezTo>
                <a:cubicBezTo>
                  <a:pt x="26320" y="18830"/>
                  <a:pt x="24699" y="14272"/>
                  <a:pt x="21521" y="10897"/>
                </a:cubicBezTo>
                <a:cubicBezTo>
                  <a:pt x="19527" y="8749"/>
                  <a:pt x="16897" y="7040"/>
                  <a:pt x="15801" y="4323"/>
                </a:cubicBezTo>
                <a:cubicBezTo>
                  <a:pt x="15253" y="2920"/>
                  <a:pt x="15034" y="1189"/>
                  <a:pt x="13763" y="378"/>
                </a:cubicBezTo>
                <a:cubicBezTo>
                  <a:pt x="13346" y="117"/>
                  <a:pt x="12886" y="1"/>
                  <a:pt x="124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8596446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/>
          <p:nvPr/>
        </p:nvSpPr>
        <p:spPr>
          <a:xfrm rot="-6299332">
            <a:off x="5936853" y="-2171299"/>
            <a:ext cx="3308825" cy="5268943"/>
          </a:xfrm>
          <a:custGeom>
            <a:avLst/>
            <a:gdLst/>
            <a:ahLst/>
            <a:cxnLst/>
            <a:rect l="l" t="t" r="r" b="b"/>
            <a:pathLst>
              <a:path w="62057" h="98819" extrusionOk="0">
                <a:moveTo>
                  <a:pt x="57462" y="1"/>
                </a:moveTo>
                <a:cubicBezTo>
                  <a:pt x="56163" y="1"/>
                  <a:pt x="54483" y="387"/>
                  <a:pt x="52334" y="1237"/>
                </a:cubicBezTo>
                <a:cubicBezTo>
                  <a:pt x="42122" y="5247"/>
                  <a:pt x="40851" y="13290"/>
                  <a:pt x="40434" y="23195"/>
                </a:cubicBezTo>
                <a:cubicBezTo>
                  <a:pt x="39908" y="34767"/>
                  <a:pt x="33465" y="45527"/>
                  <a:pt x="22420" y="49932"/>
                </a:cubicBezTo>
                <a:cubicBezTo>
                  <a:pt x="18673" y="51444"/>
                  <a:pt x="14202" y="52452"/>
                  <a:pt x="12230" y="55958"/>
                </a:cubicBezTo>
                <a:cubicBezTo>
                  <a:pt x="10345" y="59289"/>
                  <a:pt x="11550" y="63475"/>
                  <a:pt x="10717" y="67201"/>
                </a:cubicBezTo>
                <a:cubicBezTo>
                  <a:pt x="9775" y="71474"/>
                  <a:pt x="6334" y="74652"/>
                  <a:pt x="3858" y="78246"/>
                </a:cubicBezTo>
                <a:cubicBezTo>
                  <a:pt x="1404" y="81840"/>
                  <a:pt x="1" y="87143"/>
                  <a:pt x="3003" y="90321"/>
                </a:cubicBezTo>
                <a:cubicBezTo>
                  <a:pt x="4535" y="91933"/>
                  <a:pt x="6491" y="92409"/>
                  <a:pt x="8651" y="92409"/>
                </a:cubicBezTo>
                <a:cubicBezTo>
                  <a:pt x="11764" y="92409"/>
                  <a:pt x="15300" y="91419"/>
                  <a:pt x="18595" y="91419"/>
                </a:cubicBezTo>
                <a:cubicBezTo>
                  <a:pt x="19291" y="91419"/>
                  <a:pt x="19977" y="91463"/>
                  <a:pt x="20645" y="91570"/>
                </a:cubicBezTo>
                <a:cubicBezTo>
                  <a:pt x="23340" y="92008"/>
                  <a:pt x="25751" y="93520"/>
                  <a:pt x="28206" y="94748"/>
                </a:cubicBezTo>
                <a:cubicBezTo>
                  <a:pt x="33648" y="97435"/>
                  <a:pt x="39611" y="98819"/>
                  <a:pt x="45634" y="98819"/>
                </a:cubicBezTo>
                <a:cubicBezTo>
                  <a:pt x="47420" y="98819"/>
                  <a:pt x="49212" y="98697"/>
                  <a:pt x="50997" y="98451"/>
                </a:cubicBezTo>
                <a:cubicBezTo>
                  <a:pt x="53780" y="98079"/>
                  <a:pt x="56717" y="97268"/>
                  <a:pt x="58448" y="95055"/>
                </a:cubicBezTo>
                <a:cubicBezTo>
                  <a:pt x="60026" y="93016"/>
                  <a:pt x="60223" y="90255"/>
                  <a:pt x="60311" y="87647"/>
                </a:cubicBezTo>
                <a:cubicBezTo>
                  <a:pt x="61056" y="62138"/>
                  <a:pt x="56629" y="36410"/>
                  <a:pt x="60859" y="11033"/>
                </a:cubicBezTo>
                <a:cubicBezTo>
                  <a:pt x="61884" y="4831"/>
                  <a:pt x="62057" y="1"/>
                  <a:pt x="574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1" name="Google Shape;221;p27"/>
          <p:cNvSpPr/>
          <p:nvPr/>
        </p:nvSpPr>
        <p:spPr>
          <a:xfrm rot="-596072" flipH="1">
            <a:off x="-2834994" y="4034458"/>
            <a:ext cx="4745515" cy="1967340"/>
          </a:xfrm>
          <a:custGeom>
            <a:avLst/>
            <a:gdLst/>
            <a:ahLst/>
            <a:cxnLst/>
            <a:rect l="l" t="t" r="r" b="b"/>
            <a:pathLst>
              <a:path w="84512" h="35036" extrusionOk="0">
                <a:moveTo>
                  <a:pt x="36189" y="1"/>
                </a:moveTo>
                <a:cubicBezTo>
                  <a:pt x="33581" y="2806"/>
                  <a:pt x="30403" y="4844"/>
                  <a:pt x="26568" y="5457"/>
                </a:cubicBezTo>
                <a:cubicBezTo>
                  <a:pt x="24179" y="5852"/>
                  <a:pt x="21703" y="5633"/>
                  <a:pt x="19336" y="6159"/>
                </a:cubicBezTo>
                <a:cubicBezTo>
                  <a:pt x="1" y="10490"/>
                  <a:pt x="14715" y="35035"/>
                  <a:pt x="30383" y="35035"/>
                </a:cubicBezTo>
                <a:cubicBezTo>
                  <a:pt x="32474" y="35035"/>
                  <a:pt x="34581" y="34598"/>
                  <a:pt x="36627" y="33618"/>
                </a:cubicBezTo>
                <a:cubicBezTo>
                  <a:pt x="40659" y="31668"/>
                  <a:pt x="43245" y="27701"/>
                  <a:pt x="46182" y="24326"/>
                </a:cubicBezTo>
                <a:cubicBezTo>
                  <a:pt x="48820" y="21317"/>
                  <a:pt x="52399" y="18499"/>
                  <a:pt x="56267" y="18499"/>
                </a:cubicBezTo>
                <a:cubicBezTo>
                  <a:pt x="56737" y="18499"/>
                  <a:pt x="57210" y="18540"/>
                  <a:pt x="57687" y="18628"/>
                </a:cubicBezTo>
                <a:cubicBezTo>
                  <a:pt x="65217" y="19997"/>
                  <a:pt x="68722" y="31674"/>
                  <a:pt x="75821" y="31674"/>
                </a:cubicBezTo>
                <a:cubicBezTo>
                  <a:pt x="76222" y="31674"/>
                  <a:pt x="76635" y="31637"/>
                  <a:pt x="77060" y="31558"/>
                </a:cubicBezTo>
                <a:cubicBezTo>
                  <a:pt x="80917" y="30857"/>
                  <a:pt x="83240" y="26693"/>
                  <a:pt x="83701" y="22792"/>
                </a:cubicBezTo>
                <a:cubicBezTo>
                  <a:pt x="84511" y="15977"/>
                  <a:pt x="81049" y="8788"/>
                  <a:pt x="75197" y="5238"/>
                </a:cubicBezTo>
                <a:cubicBezTo>
                  <a:pt x="72064" y="3310"/>
                  <a:pt x="68338" y="2324"/>
                  <a:pt x="6553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2" name="Google Shape;222;p27"/>
          <p:cNvSpPr txBox="1">
            <a:spLocks noGrp="1"/>
          </p:cNvSpPr>
          <p:nvPr>
            <p:ph type="body" idx="1"/>
          </p:nvPr>
        </p:nvSpPr>
        <p:spPr>
          <a:xfrm>
            <a:off x="4566600" y="1305170"/>
            <a:ext cx="3858900" cy="30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342900" lvl="0" indent="-242888" rtl="0">
              <a:spcBef>
                <a:spcPts val="0"/>
              </a:spcBef>
              <a:spcAft>
                <a:spcPts val="0"/>
              </a:spcAft>
              <a:buClr>
                <a:srgbClr val="625544"/>
              </a:buClr>
              <a:buSzPts val="1500"/>
              <a:buFont typeface="Raleway Medium"/>
              <a:buChar char="●"/>
              <a:defRPr sz="1125"/>
            </a:lvl1pPr>
            <a:lvl2pPr marL="685800" lvl="1" indent="-242888" rtl="0">
              <a:spcBef>
                <a:spcPts val="0"/>
              </a:spcBef>
              <a:spcAft>
                <a:spcPts val="0"/>
              </a:spcAft>
              <a:buClr>
                <a:srgbClr val="625544"/>
              </a:buClr>
              <a:buSzPts val="1500"/>
              <a:buFont typeface="Raleway Medium"/>
              <a:buChar char="○"/>
              <a:defRPr sz="1125"/>
            </a:lvl2pPr>
            <a:lvl3pPr marL="1028700" lvl="2" indent="-242888" rtl="0">
              <a:spcBef>
                <a:spcPts val="0"/>
              </a:spcBef>
              <a:spcAft>
                <a:spcPts val="0"/>
              </a:spcAft>
              <a:buClr>
                <a:srgbClr val="625544"/>
              </a:buClr>
              <a:buSzPts val="1500"/>
              <a:buFont typeface="Raleway Medium"/>
              <a:buChar char="■"/>
              <a:defRPr sz="1125"/>
            </a:lvl3pPr>
            <a:lvl4pPr marL="1371600" lvl="3" indent="-242888" rtl="0">
              <a:spcBef>
                <a:spcPts val="0"/>
              </a:spcBef>
              <a:spcAft>
                <a:spcPts val="0"/>
              </a:spcAft>
              <a:buClr>
                <a:srgbClr val="625544"/>
              </a:buClr>
              <a:buSzPts val="1500"/>
              <a:buFont typeface="Raleway Medium"/>
              <a:buChar char="●"/>
              <a:defRPr sz="1125"/>
            </a:lvl4pPr>
            <a:lvl5pPr marL="1714500" lvl="4" indent="-242888" rtl="0">
              <a:spcBef>
                <a:spcPts val="0"/>
              </a:spcBef>
              <a:spcAft>
                <a:spcPts val="0"/>
              </a:spcAft>
              <a:buClr>
                <a:srgbClr val="625544"/>
              </a:buClr>
              <a:buSzPts val="1500"/>
              <a:buFont typeface="Raleway Medium"/>
              <a:buChar char="○"/>
              <a:defRPr sz="1125"/>
            </a:lvl5pPr>
            <a:lvl6pPr marL="2057400" lvl="5" indent="-242888" rtl="0">
              <a:spcBef>
                <a:spcPts val="0"/>
              </a:spcBef>
              <a:spcAft>
                <a:spcPts val="0"/>
              </a:spcAft>
              <a:buClr>
                <a:srgbClr val="625544"/>
              </a:buClr>
              <a:buSzPts val="1500"/>
              <a:buFont typeface="Raleway Medium"/>
              <a:buChar char="■"/>
              <a:defRPr sz="1125"/>
            </a:lvl6pPr>
            <a:lvl7pPr marL="2400300" lvl="6" indent="-242888" rtl="0">
              <a:spcBef>
                <a:spcPts val="0"/>
              </a:spcBef>
              <a:spcAft>
                <a:spcPts val="0"/>
              </a:spcAft>
              <a:buClr>
                <a:srgbClr val="625544"/>
              </a:buClr>
              <a:buSzPts val="1500"/>
              <a:buFont typeface="Raleway Medium"/>
              <a:buChar char="●"/>
              <a:defRPr sz="1125"/>
            </a:lvl7pPr>
            <a:lvl8pPr marL="2743200" lvl="7" indent="-242888" rtl="0">
              <a:spcBef>
                <a:spcPts val="0"/>
              </a:spcBef>
              <a:spcAft>
                <a:spcPts val="0"/>
              </a:spcAft>
              <a:buClr>
                <a:srgbClr val="625544"/>
              </a:buClr>
              <a:buSzPts val="1500"/>
              <a:buFont typeface="Raleway Medium"/>
              <a:buChar char="○"/>
              <a:defRPr sz="1125"/>
            </a:lvl8pPr>
            <a:lvl9pPr marL="3086100" lvl="8" indent="-242888" rtl="0">
              <a:spcBef>
                <a:spcPts val="0"/>
              </a:spcBef>
              <a:spcAft>
                <a:spcPts val="0"/>
              </a:spcAft>
              <a:buClr>
                <a:srgbClr val="625544"/>
              </a:buClr>
              <a:buSzPts val="1500"/>
              <a:buFont typeface="Raleway Medium"/>
              <a:buChar char="■"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2"/>
          </p:nvPr>
        </p:nvSpPr>
        <p:spPr>
          <a:xfrm>
            <a:off x="718500" y="1305076"/>
            <a:ext cx="3840000" cy="30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342900" lvl="0" indent="-24288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5544"/>
              </a:buClr>
              <a:buSzPts val="1500"/>
              <a:buFont typeface="Raleway Medium"/>
              <a:buChar char="●"/>
              <a:defRPr sz="1125"/>
            </a:lvl1pPr>
            <a:lvl2pPr marL="685800" lvl="1" indent="-242888" rtl="0">
              <a:spcBef>
                <a:spcPts val="0"/>
              </a:spcBef>
              <a:spcAft>
                <a:spcPts val="0"/>
              </a:spcAft>
              <a:buClr>
                <a:srgbClr val="625544"/>
              </a:buClr>
              <a:buSzPts val="1500"/>
              <a:buFont typeface="Raleway Medium"/>
              <a:buChar char="○"/>
              <a:defRPr sz="1125"/>
            </a:lvl2pPr>
            <a:lvl3pPr marL="1028700" lvl="2" indent="-242888" rtl="0">
              <a:spcBef>
                <a:spcPts val="0"/>
              </a:spcBef>
              <a:spcAft>
                <a:spcPts val="0"/>
              </a:spcAft>
              <a:buClr>
                <a:srgbClr val="625544"/>
              </a:buClr>
              <a:buSzPts val="1500"/>
              <a:buFont typeface="Raleway Medium"/>
              <a:buChar char="■"/>
              <a:defRPr sz="1125"/>
            </a:lvl3pPr>
            <a:lvl4pPr marL="1371600" lvl="3" indent="-242888" rtl="0">
              <a:spcBef>
                <a:spcPts val="0"/>
              </a:spcBef>
              <a:spcAft>
                <a:spcPts val="0"/>
              </a:spcAft>
              <a:buClr>
                <a:srgbClr val="625544"/>
              </a:buClr>
              <a:buSzPts val="1500"/>
              <a:buFont typeface="Raleway Medium"/>
              <a:buChar char="●"/>
              <a:defRPr sz="1125"/>
            </a:lvl4pPr>
            <a:lvl5pPr marL="1714500" lvl="4" indent="-242888" rtl="0">
              <a:spcBef>
                <a:spcPts val="0"/>
              </a:spcBef>
              <a:spcAft>
                <a:spcPts val="0"/>
              </a:spcAft>
              <a:buClr>
                <a:srgbClr val="625544"/>
              </a:buClr>
              <a:buSzPts val="1500"/>
              <a:buFont typeface="Raleway Medium"/>
              <a:buChar char="○"/>
              <a:defRPr sz="1125"/>
            </a:lvl5pPr>
            <a:lvl6pPr marL="2057400" lvl="5" indent="-242888" rtl="0">
              <a:spcBef>
                <a:spcPts val="0"/>
              </a:spcBef>
              <a:spcAft>
                <a:spcPts val="0"/>
              </a:spcAft>
              <a:buClr>
                <a:srgbClr val="625544"/>
              </a:buClr>
              <a:buSzPts val="1500"/>
              <a:buFont typeface="Raleway Medium"/>
              <a:buChar char="■"/>
              <a:defRPr sz="1125"/>
            </a:lvl6pPr>
            <a:lvl7pPr marL="2400300" lvl="6" indent="-242888" rtl="0">
              <a:spcBef>
                <a:spcPts val="0"/>
              </a:spcBef>
              <a:spcAft>
                <a:spcPts val="0"/>
              </a:spcAft>
              <a:buClr>
                <a:srgbClr val="625544"/>
              </a:buClr>
              <a:buSzPts val="1500"/>
              <a:buFont typeface="Raleway Medium"/>
              <a:buChar char="●"/>
              <a:defRPr sz="1125"/>
            </a:lvl7pPr>
            <a:lvl8pPr marL="2743200" lvl="7" indent="-242888" rtl="0">
              <a:spcBef>
                <a:spcPts val="0"/>
              </a:spcBef>
              <a:spcAft>
                <a:spcPts val="0"/>
              </a:spcAft>
              <a:buClr>
                <a:srgbClr val="625544"/>
              </a:buClr>
              <a:buSzPts val="1500"/>
              <a:buFont typeface="Raleway Medium"/>
              <a:buChar char="○"/>
              <a:defRPr sz="1125"/>
            </a:lvl8pPr>
            <a:lvl9pPr marL="3086100" lvl="8" indent="-242888" rtl="0">
              <a:spcBef>
                <a:spcPts val="0"/>
              </a:spcBef>
              <a:spcAft>
                <a:spcPts val="0"/>
              </a:spcAft>
              <a:buClr>
                <a:srgbClr val="625544"/>
              </a:buClr>
              <a:buSzPts val="1500"/>
              <a:buFont typeface="Raleway Medium"/>
              <a:buChar char="■"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4" name="Google Shape;224;p27"/>
          <p:cNvSpPr txBox="1">
            <a:spLocks noGrp="1"/>
          </p:cNvSpPr>
          <p:nvPr>
            <p:ph type="title"/>
          </p:nvPr>
        </p:nvSpPr>
        <p:spPr>
          <a:xfrm>
            <a:off x="713225" y="3497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089174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/>
          <p:nvPr/>
        </p:nvSpPr>
        <p:spPr>
          <a:xfrm rot="8955287">
            <a:off x="-2127766" y="-1517225"/>
            <a:ext cx="5262878" cy="3237992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rgbClr val="79657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7" name="Google Shape;227;p28"/>
          <p:cNvSpPr/>
          <p:nvPr/>
        </p:nvSpPr>
        <p:spPr>
          <a:xfrm rot="7480572" flipH="1">
            <a:off x="6234284" y="530002"/>
            <a:ext cx="6017214" cy="4302539"/>
          </a:xfrm>
          <a:custGeom>
            <a:avLst/>
            <a:gdLst/>
            <a:ahLst/>
            <a:cxnLst/>
            <a:rect l="l" t="t" r="r" b="b"/>
            <a:pathLst>
              <a:path w="107604" h="76941" extrusionOk="0">
                <a:moveTo>
                  <a:pt x="47257" y="0"/>
                </a:moveTo>
                <a:cubicBezTo>
                  <a:pt x="40155" y="0"/>
                  <a:pt x="33046" y="446"/>
                  <a:pt x="25970" y="1341"/>
                </a:cubicBezTo>
                <a:cubicBezTo>
                  <a:pt x="19724" y="2130"/>
                  <a:pt x="10366" y="2240"/>
                  <a:pt x="5874" y="7499"/>
                </a:cubicBezTo>
                <a:cubicBezTo>
                  <a:pt x="1184" y="12978"/>
                  <a:pt x="0" y="23672"/>
                  <a:pt x="4142" y="29568"/>
                </a:cubicBezTo>
                <a:cubicBezTo>
                  <a:pt x="7525" y="34388"/>
                  <a:pt x="13622" y="35997"/>
                  <a:pt x="19705" y="35997"/>
                </a:cubicBezTo>
                <a:cubicBezTo>
                  <a:pt x="21504" y="35997"/>
                  <a:pt x="23302" y="35856"/>
                  <a:pt x="25027" y="35616"/>
                </a:cubicBezTo>
                <a:cubicBezTo>
                  <a:pt x="28163" y="35174"/>
                  <a:pt x="31599" y="34612"/>
                  <a:pt x="34850" y="34612"/>
                </a:cubicBezTo>
                <a:cubicBezTo>
                  <a:pt x="38847" y="34612"/>
                  <a:pt x="42564" y="35461"/>
                  <a:pt x="45101" y="38421"/>
                </a:cubicBezTo>
                <a:cubicBezTo>
                  <a:pt x="49112" y="43067"/>
                  <a:pt x="48520" y="51548"/>
                  <a:pt x="54196" y="53871"/>
                </a:cubicBezTo>
                <a:cubicBezTo>
                  <a:pt x="54975" y="54188"/>
                  <a:pt x="55777" y="54333"/>
                  <a:pt x="56580" y="54333"/>
                </a:cubicBezTo>
                <a:cubicBezTo>
                  <a:pt x="59774" y="54333"/>
                  <a:pt x="62977" y="52045"/>
                  <a:pt x="64781" y="49225"/>
                </a:cubicBezTo>
                <a:cubicBezTo>
                  <a:pt x="66688" y="46267"/>
                  <a:pt x="68200" y="42278"/>
                  <a:pt x="71662" y="41730"/>
                </a:cubicBezTo>
                <a:cubicBezTo>
                  <a:pt x="71880" y="41697"/>
                  <a:pt x="72095" y="41681"/>
                  <a:pt x="72307" y="41681"/>
                </a:cubicBezTo>
                <a:cubicBezTo>
                  <a:pt x="75699" y="41681"/>
                  <a:pt x="78260" y="45826"/>
                  <a:pt x="77579" y="49291"/>
                </a:cubicBezTo>
                <a:cubicBezTo>
                  <a:pt x="76856" y="52973"/>
                  <a:pt x="73788" y="55690"/>
                  <a:pt x="70654" y="57750"/>
                </a:cubicBezTo>
                <a:cubicBezTo>
                  <a:pt x="67520" y="59832"/>
                  <a:pt x="64080" y="61629"/>
                  <a:pt x="61823" y="64610"/>
                </a:cubicBezTo>
                <a:cubicBezTo>
                  <a:pt x="59565" y="67590"/>
                  <a:pt x="58952" y="72302"/>
                  <a:pt x="61691" y="74866"/>
                </a:cubicBezTo>
                <a:cubicBezTo>
                  <a:pt x="63116" y="76203"/>
                  <a:pt x="65132" y="76685"/>
                  <a:pt x="67082" y="76860"/>
                </a:cubicBezTo>
                <a:cubicBezTo>
                  <a:pt x="67708" y="76914"/>
                  <a:pt x="68333" y="76940"/>
                  <a:pt x="68957" y="76940"/>
                </a:cubicBezTo>
                <a:cubicBezTo>
                  <a:pt x="74187" y="76940"/>
                  <a:pt x="79285" y="75071"/>
                  <a:pt x="83299" y="71644"/>
                </a:cubicBezTo>
                <a:cubicBezTo>
                  <a:pt x="85710" y="69562"/>
                  <a:pt x="87967" y="66779"/>
                  <a:pt x="91145" y="66428"/>
                </a:cubicBezTo>
                <a:cubicBezTo>
                  <a:pt x="91390" y="66400"/>
                  <a:pt x="91636" y="66387"/>
                  <a:pt x="91881" y="66387"/>
                </a:cubicBezTo>
                <a:cubicBezTo>
                  <a:pt x="94718" y="66387"/>
                  <a:pt x="97568" y="68149"/>
                  <a:pt x="100289" y="68149"/>
                </a:cubicBezTo>
                <a:cubicBezTo>
                  <a:pt x="100930" y="68149"/>
                  <a:pt x="101565" y="68051"/>
                  <a:pt x="102190" y="67809"/>
                </a:cubicBezTo>
                <a:cubicBezTo>
                  <a:pt x="105346" y="66604"/>
                  <a:pt x="106222" y="62593"/>
                  <a:pt x="106507" y="59240"/>
                </a:cubicBezTo>
                <a:cubicBezTo>
                  <a:pt x="107603" y="46552"/>
                  <a:pt x="107187" y="33775"/>
                  <a:pt x="105280" y="21196"/>
                </a:cubicBezTo>
                <a:cubicBezTo>
                  <a:pt x="104798" y="18018"/>
                  <a:pt x="104184" y="14731"/>
                  <a:pt x="102300" y="12123"/>
                </a:cubicBezTo>
                <a:cubicBezTo>
                  <a:pt x="99560" y="8310"/>
                  <a:pt x="94717" y="6710"/>
                  <a:pt x="90181" y="5505"/>
                </a:cubicBezTo>
                <a:cubicBezTo>
                  <a:pt x="76133" y="1846"/>
                  <a:pt x="61710" y="0"/>
                  <a:pt x="472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8" name="Google Shape;228;p28"/>
          <p:cNvSpPr txBox="1">
            <a:spLocks noGrp="1"/>
          </p:cNvSpPr>
          <p:nvPr>
            <p:ph type="subTitle" idx="1"/>
          </p:nvPr>
        </p:nvSpPr>
        <p:spPr>
          <a:xfrm>
            <a:off x="941850" y="288972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ata"/>
              <a:buNone/>
              <a:defRPr sz="1950" b="1">
                <a:latin typeface="Enriqueta"/>
                <a:ea typeface="Enriqueta"/>
                <a:cs typeface="Enriqueta"/>
                <a:sym typeface="Enrique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9" name="Google Shape;229;p28"/>
          <p:cNvSpPr txBox="1">
            <a:spLocks noGrp="1"/>
          </p:cNvSpPr>
          <p:nvPr>
            <p:ph type="subTitle" idx="2"/>
          </p:nvPr>
        </p:nvSpPr>
        <p:spPr>
          <a:xfrm>
            <a:off x="3488100" y="288972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ata"/>
              <a:buNone/>
              <a:defRPr sz="1950" b="1">
                <a:latin typeface="Enriqueta"/>
                <a:ea typeface="Enriqueta"/>
                <a:cs typeface="Enriqueta"/>
                <a:sym typeface="Enrique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0" name="Google Shape;230;p28"/>
          <p:cNvSpPr txBox="1">
            <a:spLocks noGrp="1"/>
          </p:cNvSpPr>
          <p:nvPr>
            <p:ph type="subTitle" idx="3"/>
          </p:nvPr>
        </p:nvSpPr>
        <p:spPr>
          <a:xfrm>
            <a:off x="941850" y="3509880"/>
            <a:ext cx="2167800" cy="7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subTitle" idx="4"/>
          </p:nvPr>
        </p:nvSpPr>
        <p:spPr>
          <a:xfrm>
            <a:off x="3488100" y="3509880"/>
            <a:ext cx="2167800" cy="7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subTitle" idx="5"/>
          </p:nvPr>
        </p:nvSpPr>
        <p:spPr>
          <a:xfrm>
            <a:off x="6034350" y="288972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ata"/>
              <a:buNone/>
              <a:defRPr sz="1950" b="1">
                <a:latin typeface="Enriqueta"/>
                <a:ea typeface="Enriqueta"/>
                <a:cs typeface="Enriqueta"/>
                <a:sym typeface="Enrique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3" name="Google Shape;233;p28"/>
          <p:cNvSpPr txBox="1">
            <a:spLocks noGrp="1"/>
          </p:cNvSpPr>
          <p:nvPr>
            <p:ph type="subTitle" idx="6"/>
          </p:nvPr>
        </p:nvSpPr>
        <p:spPr>
          <a:xfrm>
            <a:off x="6034350" y="3509880"/>
            <a:ext cx="2167800" cy="7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4" name="Google Shape;234;p28"/>
          <p:cNvSpPr txBox="1">
            <a:spLocks noGrp="1"/>
          </p:cNvSpPr>
          <p:nvPr>
            <p:ph type="title"/>
          </p:nvPr>
        </p:nvSpPr>
        <p:spPr>
          <a:xfrm>
            <a:off x="713225" y="3497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08955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>
            <a:spLocks noGrp="1"/>
          </p:cNvSpPr>
          <p:nvPr>
            <p:ph type="title"/>
          </p:nvPr>
        </p:nvSpPr>
        <p:spPr>
          <a:xfrm>
            <a:off x="937700" y="14139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7" name="Google Shape;237;p29"/>
          <p:cNvSpPr txBox="1">
            <a:spLocks noGrp="1"/>
          </p:cNvSpPr>
          <p:nvPr>
            <p:ph type="subTitle" idx="1"/>
          </p:nvPr>
        </p:nvSpPr>
        <p:spPr>
          <a:xfrm>
            <a:off x="937700" y="4009825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2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2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8" name="Google Shape;238;p29"/>
          <p:cNvSpPr txBox="1">
            <a:spLocks noGrp="1"/>
          </p:cNvSpPr>
          <p:nvPr>
            <p:ph type="title" idx="2"/>
          </p:nvPr>
        </p:nvSpPr>
        <p:spPr>
          <a:xfrm>
            <a:off x="3484420" y="14139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9" name="Google Shape;239;p29"/>
          <p:cNvSpPr txBox="1">
            <a:spLocks noGrp="1"/>
          </p:cNvSpPr>
          <p:nvPr>
            <p:ph type="subTitle" idx="3"/>
          </p:nvPr>
        </p:nvSpPr>
        <p:spPr>
          <a:xfrm>
            <a:off x="3484420" y="4009825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2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2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0" name="Google Shape;240;p29"/>
          <p:cNvSpPr txBox="1">
            <a:spLocks noGrp="1"/>
          </p:cNvSpPr>
          <p:nvPr>
            <p:ph type="title" idx="4"/>
          </p:nvPr>
        </p:nvSpPr>
        <p:spPr>
          <a:xfrm>
            <a:off x="6031148" y="14139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1" name="Google Shape;241;p29"/>
          <p:cNvSpPr txBox="1">
            <a:spLocks noGrp="1"/>
          </p:cNvSpPr>
          <p:nvPr>
            <p:ph type="subTitle" idx="5"/>
          </p:nvPr>
        </p:nvSpPr>
        <p:spPr>
          <a:xfrm>
            <a:off x="6031148" y="4009825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2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2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2" name="Google Shape;242;p29"/>
          <p:cNvSpPr txBox="1">
            <a:spLocks noGrp="1"/>
          </p:cNvSpPr>
          <p:nvPr>
            <p:ph type="title" idx="6"/>
          </p:nvPr>
        </p:nvSpPr>
        <p:spPr>
          <a:xfrm>
            <a:off x="713225" y="3497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3" name="Google Shape;243;p29"/>
          <p:cNvSpPr/>
          <p:nvPr/>
        </p:nvSpPr>
        <p:spPr>
          <a:xfrm rot="5400000">
            <a:off x="-3649152" y="1533424"/>
            <a:ext cx="6220901" cy="2952804"/>
          </a:xfrm>
          <a:custGeom>
            <a:avLst/>
            <a:gdLst/>
            <a:ahLst/>
            <a:cxnLst/>
            <a:rect l="l" t="t" r="r" b="b"/>
            <a:pathLst>
              <a:path w="97449" h="46255" extrusionOk="0">
                <a:moveTo>
                  <a:pt x="74744" y="1"/>
                </a:moveTo>
                <a:cubicBezTo>
                  <a:pt x="73665" y="1"/>
                  <a:pt x="72582" y="126"/>
                  <a:pt x="71545" y="354"/>
                </a:cubicBezTo>
                <a:cubicBezTo>
                  <a:pt x="67381" y="1318"/>
                  <a:pt x="63633" y="3663"/>
                  <a:pt x="60982" y="7016"/>
                </a:cubicBezTo>
                <a:cubicBezTo>
                  <a:pt x="56401" y="12802"/>
                  <a:pt x="55174" y="21348"/>
                  <a:pt x="48928" y="25271"/>
                </a:cubicBezTo>
                <a:cubicBezTo>
                  <a:pt x="46763" y="26626"/>
                  <a:pt x="44275" y="27202"/>
                  <a:pt x="41733" y="27202"/>
                </a:cubicBezTo>
                <a:cubicBezTo>
                  <a:pt x="38848" y="27202"/>
                  <a:pt x="35892" y="26460"/>
                  <a:pt x="33259" y="25271"/>
                </a:cubicBezTo>
                <a:cubicBezTo>
                  <a:pt x="29884" y="23737"/>
                  <a:pt x="26838" y="21524"/>
                  <a:pt x="23441" y="20055"/>
                </a:cubicBezTo>
                <a:cubicBezTo>
                  <a:pt x="21219" y="19096"/>
                  <a:pt x="19291" y="18671"/>
                  <a:pt x="17588" y="18671"/>
                </a:cubicBezTo>
                <a:cubicBezTo>
                  <a:pt x="11045" y="18671"/>
                  <a:pt x="7838" y="24946"/>
                  <a:pt x="4134" y="31276"/>
                </a:cubicBezTo>
                <a:cubicBezTo>
                  <a:pt x="1" y="38292"/>
                  <a:pt x="1915" y="46255"/>
                  <a:pt x="10098" y="46255"/>
                </a:cubicBezTo>
                <a:cubicBezTo>
                  <a:pt x="10809" y="46255"/>
                  <a:pt x="11568" y="46195"/>
                  <a:pt x="12374" y="46069"/>
                </a:cubicBezTo>
                <a:cubicBezTo>
                  <a:pt x="25979" y="43938"/>
                  <a:pt x="39720" y="42870"/>
                  <a:pt x="53471" y="42870"/>
                </a:cubicBezTo>
                <a:cubicBezTo>
                  <a:pt x="62490" y="42870"/>
                  <a:pt x="71515" y="43329"/>
                  <a:pt x="80508" y="44250"/>
                </a:cubicBezTo>
                <a:cubicBezTo>
                  <a:pt x="82197" y="44417"/>
                  <a:pt x="83935" y="44597"/>
                  <a:pt x="85647" y="44597"/>
                </a:cubicBezTo>
                <a:cubicBezTo>
                  <a:pt x="87754" y="44597"/>
                  <a:pt x="89820" y="44324"/>
                  <a:pt x="91706" y="43417"/>
                </a:cubicBezTo>
                <a:cubicBezTo>
                  <a:pt x="95147" y="41795"/>
                  <a:pt x="97448" y="37193"/>
                  <a:pt x="95301" y="34059"/>
                </a:cubicBezTo>
                <a:cubicBezTo>
                  <a:pt x="93503" y="31451"/>
                  <a:pt x="89734" y="31144"/>
                  <a:pt x="87236" y="29194"/>
                </a:cubicBezTo>
                <a:cubicBezTo>
                  <a:pt x="83554" y="26279"/>
                  <a:pt x="83598" y="20735"/>
                  <a:pt x="84146" y="16067"/>
                </a:cubicBezTo>
                <a:cubicBezTo>
                  <a:pt x="84694" y="11399"/>
                  <a:pt x="85154" y="5986"/>
                  <a:pt x="81867" y="2633"/>
                </a:cubicBezTo>
                <a:cubicBezTo>
                  <a:pt x="80027" y="763"/>
                  <a:pt x="77400" y="1"/>
                  <a:pt x="747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44" name="Google Shape;244;p29"/>
          <p:cNvSpPr/>
          <p:nvPr/>
        </p:nvSpPr>
        <p:spPr>
          <a:xfrm rot="10800000">
            <a:off x="7562642" y="-466826"/>
            <a:ext cx="6220901" cy="2952804"/>
          </a:xfrm>
          <a:custGeom>
            <a:avLst/>
            <a:gdLst/>
            <a:ahLst/>
            <a:cxnLst/>
            <a:rect l="l" t="t" r="r" b="b"/>
            <a:pathLst>
              <a:path w="97449" h="46255" extrusionOk="0">
                <a:moveTo>
                  <a:pt x="74744" y="1"/>
                </a:moveTo>
                <a:cubicBezTo>
                  <a:pt x="73665" y="1"/>
                  <a:pt x="72582" y="126"/>
                  <a:pt x="71545" y="354"/>
                </a:cubicBezTo>
                <a:cubicBezTo>
                  <a:pt x="67381" y="1318"/>
                  <a:pt x="63633" y="3663"/>
                  <a:pt x="60982" y="7016"/>
                </a:cubicBezTo>
                <a:cubicBezTo>
                  <a:pt x="56401" y="12802"/>
                  <a:pt x="55174" y="21348"/>
                  <a:pt x="48928" y="25271"/>
                </a:cubicBezTo>
                <a:cubicBezTo>
                  <a:pt x="46763" y="26626"/>
                  <a:pt x="44275" y="27202"/>
                  <a:pt x="41733" y="27202"/>
                </a:cubicBezTo>
                <a:cubicBezTo>
                  <a:pt x="38848" y="27202"/>
                  <a:pt x="35892" y="26460"/>
                  <a:pt x="33259" y="25271"/>
                </a:cubicBezTo>
                <a:cubicBezTo>
                  <a:pt x="29884" y="23737"/>
                  <a:pt x="26838" y="21524"/>
                  <a:pt x="23441" y="20055"/>
                </a:cubicBezTo>
                <a:cubicBezTo>
                  <a:pt x="21219" y="19096"/>
                  <a:pt x="19291" y="18671"/>
                  <a:pt x="17588" y="18671"/>
                </a:cubicBezTo>
                <a:cubicBezTo>
                  <a:pt x="11045" y="18671"/>
                  <a:pt x="7838" y="24946"/>
                  <a:pt x="4134" y="31276"/>
                </a:cubicBezTo>
                <a:cubicBezTo>
                  <a:pt x="1" y="38292"/>
                  <a:pt x="1915" y="46255"/>
                  <a:pt x="10098" y="46255"/>
                </a:cubicBezTo>
                <a:cubicBezTo>
                  <a:pt x="10809" y="46255"/>
                  <a:pt x="11568" y="46195"/>
                  <a:pt x="12374" y="46069"/>
                </a:cubicBezTo>
                <a:cubicBezTo>
                  <a:pt x="25979" y="43938"/>
                  <a:pt x="39720" y="42870"/>
                  <a:pt x="53471" y="42870"/>
                </a:cubicBezTo>
                <a:cubicBezTo>
                  <a:pt x="62490" y="42870"/>
                  <a:pt x="71515" y="43329"/>
                  <a:pt x="80508" y="44250"/>
                </a:cubicBezTo>
                <a:cubicBezTo>
                  <a:pt x="82197" y="44417"/>
                  <a:pt x="83935" y="44597"/>
                  <a:pt x="85647" y="44597"/>
                </a:cubicBezTo>
                <a:cubicBezTo>
                  <a:pt x="87754" y="44597"/>
                  <a:pt x="89820" y="44324"/>
                  <a:pt x="91706" y="43417"/>
                </a:cubicBezTo>
                <a:cubicBezTo>
                  <a:pt x="95147" y="41795"/>
                  <a:pt x="97448" y="37193"/>
                  <a:pt x="95301" y="34059"/>
                </a:cubicBezTo>
                <a:cubicBezTo>
                  <a:pt x="93503" y="31451"/>
                  <a:pt x="89734" y="31144"/>
                  <a:pt x="87236" y="29194"/>
                </a:cubicBezTo>
                <a:cubicBezTo>
                  <a:pt x="83554" y="26279"/>
                  <a:pt x="83598" y="20735"/>
                  <a:pt x="84146" y="16067"/>
                </a:cubicBezTo>
                <a:cubicBezTo>
                  <a:pt x="84694" y="11399"/>
                  <a:pt x="85154" y="5986"/>
                  <a:pt x="81867" y="2633"/>
                </a:cubicBezTo>
                <a:cubicBezTo>
                  <a:pt x="80027" y="763"/>
                  <a:pt x="77400" y="1"/>
                  <a:pt x="747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0223755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/>
          <p:nvPr/>
        </p:nvSpPr>
        <p:spPr>
          <a:xfrm rot="9242551">
            <a:off x="6696557" y="-1754766"/>
            <a:ext cx="4291849" cy="4990895"/>
          </a:xfrm>
          <a:custGeom>
            <a:avLst/>
            <a:gdLst/>
            <a:ahLst/>
            <a:cxnLst/>
            <a:rect l="l" t="t" r="r" b="b"/>
            <a:pathLst>
              <a:path w="140848" h="163789" extrusionOk="0">
                <a:moveTo>
                  <a:pt x="53298" y="0"/>
                </a:moveTo>
                <a:cubicBezTo>
                  <a:pt x="52425" y="0"/>
                  <a:pt x="51497" y="76"/>
                  <a:pt x="50514" y="234"/>
                </a:cubicBezTo>
                <a:cubicBezTo>
                  <a:pt x="38373" y="2206"/>
                  <a:pt x="26079" y="475"/>
                  <a:pt x="13828" y="3039"/>
                </a:cubicBezTo>
                <a:cubicBezTo>
                  <a:pt x="10738" y="3674"/>
                  <a:pt x="7539" y="4529"/>
                  <a:pt x="5216" y="6633"/>
                </a:cubicBezTo>
                <a:cubicBezTo>
                  <a:pt x="0" y="11389"/>
                  <a:pt x="1424" y="19738"/>
                  <a:pt x="2564" y="26685"/>
                </a:cubicBezTo>
                <a:cubicBezTo>
                  <a:pt x="5150" y="42530"/>
                  <a:pt x="3879" y="58703"/>
                  <a:pt x="3222" y="74745"/>
                </a:cubicBezTo>
                <a:cubicBezTo>
                  <a:pt x="2213" y="99267"/>
                  <a:pt x="2630" y="123856"/>
                  <a:pt x="3046" y="148401"/>
                </a:cubicBezTo>
                <a:cubicBezTo>
                  <a:pt x="3068" y="149979"/>
                  <a:pt x="3156" y="151710"/>
                  <a:pt x="4252" y="152828"/>
                </a:cubicBezTo>
                <a:cubicBezTo>
                  <a:pt x="5062" y="153682"/>
                  <a:pt x="6290" y="154011"/>
                  <a:pt x="7451" y="154274"/>
                </a:cubicBezTo>
                <a:cubicBezTo>
                  <a:pt x="18277" y="156772"/>
                  <a:pt x="29410" y="157890"/>
                  <a:pt x="40477" y="158986"/>
                </a:cubicBezTo>
                <a:cubicBezTo>
                  <a:pt x="63860" y="161331"/>
                  <a:pt x="87309" y="163654"/>
                  <a:pt x="110824" y="163785"/>
                </a:cubicBezTo>
                <a:cubicBezTo>
                  <a:pt x="111155" y="163788"/>
                  <a:pt x="111486" y="163789"/>
                  <a:pt x="111819" y="163789"/>
                </a:cubicBezTo>
                <a:cubicBezTo>
                  <a:pt x="120214" y="163789"/>
                  <a:pt x="129390" y="162904"/>
                  <a:pt x="134997" y="156728"/>
                </a:cubicBezTo>
                <a:cubicBezTo>
                  <a:pt x="140848" y="150285"/>
                  <a:pt x="140344" y="139547"/>
                  <a:pt x="134887" y="132797"/>
                </a:cubicBezTo>
                <a:cubicBezTo>
                  <a:pt x="130811" y="127757"/>
                  <a:pt x="124434" y="124535"/>
                  <a:pt x="121606" y="118684"/>
                </a:cubicBezTo>
                <a:cubicBezTo>
                  <a:pt x="119108" y="113490"/>
                  <a:pt x="119985" y="107376"/>
                  <a:pt x="119196" y="101656"/>
                </a:cubicBezTo>
                <a:cubicBezTo>
                  <a:pt x="118188" y="94337"/>
                  <a:pt x="113498" y="86885"/>
                  <a:pt x="106266" y="85373"/>
                </a:cubicBezTo>
                <a:cubicBezTo>
                  <a:pt x="105287" y="85170"/>
                  <a:pt x="104311" y="85079"/>
                  <a:pt x="103339" y="85079"/>
                </a:cubicBezTo>
                <a:cubicBezTo>
                  <a:pt x="95647" y="85079"/>
                  <a:pt x="88148" y="90738"/>
                  <a:pt x="80361" y="90738"/>
                </a:cubicBezTo>
                <a:cubicBezTo>
                  <a:pt x="79706" y="90738"/>
                  <a:pt x="79049" y="90698"/>
                  <a:pt x="78390" y="90611"/>
                </a:cubicBezTo>
                <a:cubicBezTo>
                  <a:pt x="73678" y="89954"/>
                  <a:pt x="69602" y="87017"/>
                  <a:pt x="67520" y="82744"/>
                </a:cubicBezTo>
                <a:cubicBezTo>
                  <a:pt x="65592" y="78755"/>
                  <a:pt x="65373" y="73627"/>
                  <a:pt x="61800" y="70997"/>
                </a:cubicBezTo>
                <a:cubicBezTo>
                  <a:pt x="60258" y="69866"/>
                  <a:pt x="58457" y="69477"/>
                  <a:pt x="56558" y="69477"/>
                </a:cubicBezTo>
                <a:cubicBezTo>
                  <a:pt x="54005" y="69477"/>
                  <a:pt x="51275" y="70181"/>
                  <a:pt x="48761" y="70734"/>
                </a:cubicBezTo>
                <a:cubicBezTo>
                  <a:pt x="47468" y="71019"/>
                  <a:pt x="46056" y="71194"/>
                  <a:pt x="44662" y="71194"/>
                </a:cubicBezTo>
                <a:cubicBezTo>
                  <a:pt x="41333" y="71194"/>
                  <a:pt x="38106" y="70191"/>
                  <a:pt x="36839" y="67272"/>
                </a:cubicBezTo>
                <a:cubicBezTo>
                  <a:pt x="35174" y="63415"/>
                  <a:pt x="38417" y="59097"/>
                  <a:pt x="42077" y="56994"/>
                </a:cubicBezTo>
                <a:cubicBezTo>
                  <a:pt x="45715" y="54890"/>
                  <a:pt x="50076" y="53750"/>
                  <a:pt x="52925" y="50660"/>
                </a:cubicBezTo>
                <a:cubicBezTo>
                  <a:pt x="57768" y="45400"/>
                  <a:pt x="56300" y="37182"/>
                  <a:pt x="57834" y="30257"/>
                </a:cubicBezTo>
                <a:cubicBezTo>
                  <a:pt x="58732" y="26247"/>
                  <a:pt x="60683" y="22543"/>
                  <a:pt x="62151" y="18708"/>
                </a:cubicBezTo>
                <a:cubicBezTo>
                  <a:pt x="65825" y="9051"/>
                  <a:pt x="62841" y="0"/>
                  <a:pt x="53298" y="0"/>
                </a:cubicBezTo>
                <a:close/>
              </a:path>
            </a:pathLst>
          </a:custGeom>
          <a:solidFill>
            <a:srgbClr val="79657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47" name="Google Shape;247;p30"/>
          <p:cNvSpPr/>
          <p:nvPr/>
        </p:nvSpPr>
        <p:spPr>
          <a:xfrm rot="3163662">
            <a:off x="-878644" y="-1100502"/>
            <a:ext cx="2804813" cy="3473242"/>
          </a:xfrm>
          <a:custGeom>
            <a:avLst/>
            <a:gdLst/>
            <a:ahLst/>
            <a:cxnLst/>
            <a:rect l="l" t="t" r="r" b="b"/>
            <a:pathLst>
              <a:path w="71116" h="88064" extrusionOk="0">
                <a:moveTo>
                  <a:pt x="5463" y="0"/>
                </a:moveTo>
                <a:cubicBezTo>
                  <a:pt x="4421" y="0"/>
                  <a:pt x="3497" y="268"/>
                  <a:pt x="2850" y="885"/>
                </a:cubicBezTo>
                <a:cubicBezTo>
                  <a:pt x="1" y="3603"/>
                  <a:pt x="1645" y="13618"/>
                  <a:pt x="1579" y="17124"/>
                </a:cubicBezTo>
                <a:lnTo>
                  <a:pt x="746" y="60165"/>
                </a:lnTo>
                <a:cubicBezTo>
                  <a:pt x="680" y="64307"/>
                  <a:pt x="637" y="68624"/>
                  <a:pt x="2477" y="72328"/>
                </a:cubicBezTo>
                <a:cubicBezTo>
                  <a:pt x="4362" y="76141"/>
                  <a:pt x="7956" y="78749"/>
                  <a:pt x="11484" y="81160"/>
                </a:cubicBezTo>
                <a:cubicBezTo>
                  <a:pt x="16525" y="84578"/>
                  <a:pt x="22047" y="87997"/>
                  <a:pt x="28162" y="88063"/>
                </a:cubicBezTo>
                <a:cubicBezTo>
                  <a:pt x="28224" y="88064"/>
                  <a:pt x="28287" y="88064"/>
                  <a:pt x="28350" y="88064"/>
                </a:cubicBezTo>
                <a:cubicBezTo>
                  <a:pt x="29955" y="88064"/>
                  <a:pt x="31588" y="87788"/>
                  <a:pt x="32895" y="86923"/>
                </a:cubicBezTo>
                <a:cubicBezTo>
                  <a:pt x="35657" y="85104"/>
                  <a:pt x="36292" y="81335"/>
                  <a:pt x="38374" y="78749"/>
                </a:cubicBezTo>
                <a:cubicBezTo>
                  <a:pt x="41059" y="75436"/>
                  <a:pt x="45711" y="74541"/>
                  <a:pt x="49965" y="74541"/>
                </a:cubicBezTo>
                <a:cubicBezTo>
                  <a:pt x="50017" y="74541"/>
                  <a:pt x="50069" y="74541"/>
                  <a:pt x="50121" y="74541"/>
                </a:cubicBezTo>
                <a:cubicBezTo>
                  <a:pt x="52557" y="74554"/>
                  <a:pt x="55021" y="74782"/>
                  <a:pt x="57455" y="74782"/>
                </a:cubicBezTo>
                <a:cubicBezTo>
                  <a:pt x="59333" y="74782"/>
                  <a:pt x="61193" y="74646"/>
                  <a:pt x="63007" y="74169"/>
                </a:cubicBezTo>
                <a:cubicBezTo>
                  <a:pt x="67171" y="73073"/>
                  <a:pt x="71115" y="69391"/>
                  <a:pt x="70633" y="65118"/>
                </a:cubicBezTo>
                <a:cubicBezTo>
                  <a:pt x="69866" y="58499"/>
                  <a:pt x="60180" y="56593"/>
                  <a:pt x="57988" y="50325"/>
                </a:cubicBezTo>
                <a:cubicBezTo>
                  <a:pt x="56892" y="47191"/>
                  <a:pt x="57966" y="43729"/>
                  <a:pt x="57988" y="40398"/>
                </a:cubicBezTo>
                <a:cubicBezTo>
                  <a:pt x="58032" y="32881"/>
                  <a:pt x="51874" y="25802"/>
                  <a:pt x="44423" y="24816"/>
                </a:cubicBezTo>
                <a:cubicBezTo>
                  <a:pt x="43637" y="24714"/>
                  <a:pt x="42848" y="24672"/>
                  <a:pt x="42057" y="24672"/>
                </a:cubicBezTo>
                <a:cubicBezTo>
                  <a:pt x="38331" y="24672"/>
                  <a:pt x="34558" y="25605"/>
                  <a:pt x="30861" y="25605"/>
                </a:cubicBezTo>
                <a:cubicBezTo>
                  <a:pt x="29608" y="25605"/>
                  <a:pt x="28363" y="25498"/>
                  <a:pt x="27132" y="25211"/>
                </a:cubicBezTo>
                <a:cubicBezTo>
                  <a:pt x="23888" y="24444"/>
                  <a:pt x="21039" y="22515"/>
                  <a:pt x="19155" y="19776"/>
                </a:cubicBezTo>
                <a:cubicBezTo>
                  <a:pt x="16372" y="15721"/>
                  <a:pt x="16043" y="10506"/>
                  <a:pt x="13917" y="6101"/>
                </a:cubicBezTo>
                <a:cubicBezTo>
                  <a:pt x="13917" y="3103"/>
                  <a:pt x="9008" y="0"/>
                  <a:pt x="54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48" name="Google Shape;248;p30"/>
          <p:cNvSpPr/>
          <p:nvPr/>
        </p:nvSpPr>
        <p:spPr>
          <a:xfrm flipH="1">
            <a:off x="7805027" y="3655551"/>
            <a:ext cx="1436798" cy="2100418"/>
          </a:xfrm>
          <a:custGeom>
            <a:avLst/>
            <a:gdLst/>
            <a:ahLst/>
            <a:cxnLst/>
            <a:rect l="l" t="t" r="r" b="b"/>
            <a:pathLst>
              <a:path w="26321" h="38478" extrusionOk="0">
                <a:moveTo>
                  <a:pt x="12421" y="1"/>
                </a:moveTo>
                <a:cubicBezTo>
                  <a:pt x="11443" y="1"/>
                  <a:pt x="10443" y="512"/>
                  <a:pt x="9775" y="1254"/>
                </a:cubicBezTo>
                <a:cubicBezTo>
                  <a:pt x="8810" y="2350"/>
                  <a:pt x="8394" y="3840"/>
                  <a:pt x="8043" y="5265"/>
                </a:cubicBezTo>
                <a:cubicBezTo>
                  <a:pt x="6444" y="11839"/>
                  <a:pt x="1" y="31300"/>
                  <a:pt x="6071" y="36472"/>
                </a:cubicBezTo>
                <a:cubicBezTo>
                  <a:pt x="7724" y="37877"/>
                  <a:pt x="9515" y="38477"/>
                  <a:pt x="11323" y="38477"/>
                </a:cubicBezTo>
                <a:cubicBezTo>
                  <a:pt x="18309" y="38477"/>
                  <a:pt x="25544" y="29513"/>
                  <a:pt x="26014" y="23454"/>
                </a:cubicBezTo>
                <a:cubicBezTo>
                  <a:pt x="26320" y="18830"/>
                  <a:pt x="24699" y="14272"/>
                  <a:pt x="21521" y="10897"/>
                </a:cubicBezTo>
                <a:cubicBezTo>
                  <a:pt x="19527" y="8749"/>
                  <a:pt x="16897" y="7040"/>
                  <a:pt x="15801" y="4323"/>
                </a:cubicBezTo>
                <a:cubicBezTo>
                  <a:pt x="15253" y="2920"/>
                  <a:pt x="15034" y="1189"/>
                  <a:pt x="13763" y="378"/>
                </a:cubicBezTo>
                <a:cubicBezTo>
                  <a:pt x="13346" y="117"/>
                  <a:pt x="12886" y="1"/>
                  <a:pt x="12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49" name="Google Shape;249;p30"/>
          <p:cNvSpPr txBox="1">
            <a:spLocks noGrp="1"/>
          </p:cNvSpPr>
          <p:nvPr>
            <p:ph type="title"/>
          </p:nvPr>
        </p:nvSpPr>
        <p:spPr>
          <a:xfrm>
            <a:off x="911175" y="1618250"/>
            <a:ext cx="2159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0" name="Google Shape;250;p30"/>
          <p:cNvSpPr txBox="1">
            <a:spLocks noGrp="1"/>
          </p:cNvSpPr>
          <p:nvPr>
            <p:ph type="subTitle" idx="1"/>
          </p:nvPr>
        </p:nvSpPr>
        <p:spPr>
          <a:xfrm>
            <a:off x="911175" y="2128575"/>
            <a:ext cx="21591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1" name="Google Shape;251;p30"/>
          <p:cNvSpPr txBox="1">
            <a:spLocks noGrp="1"/>
          </p:cNvSpPr>
          <p:nvPr>
            <p:ph type="title" idx="2"/>
          </p:nvPr>
        </p:nvSpPr>
        <p:spPr>
          <a:xfrm>
            <a:off x="6073733" y="1618250"/>
            <a:ext cx="215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2" name="Google Shape;252;p30"/>
          <p:cNvSpPr txBox="1">
            <a:spLocks noGrp="1"/>
          </p:cNvSpPr>
          <p:nvPr>
            <p:ph type="subTitle" idx="3"/>
          </p:nvPr>
        </p:nvSpPr>
        <p:spPr>
          <a:xfrm>
            <a:off x="6073725" y="2128575"/>
            <a:ext cx="21591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3" name="Google Shape;253;p30"/>
          <p:cNvSpPr txBox="1">
            <a:spLocks noGrp="1"/>
          </p:cNvSpPr>
          <p:nvPr>
            <p:ph type="title" idx="4"/>
          </p:nvPr>
        </p:nvSpPr>
        <p:spPr>
          <a:xfrm>
            <a:off x="911175" y="3127850"/>
            <a:ext cx="2159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4" name="Google Shape;254;p30"/>
          <p:cNvSpPr txBox="1">
            <a:spLocks noGrp="1"/>
          </p:cNvSpPr>
          <p:nvPr>
            <p:ph type="subTitle" idx="5"/>
          </p:nvPr>
        </p:nvSpPr>
        <p:spPr>
          <a:xfrm>
            <a:off x="911175" y="3638175"/>
            <a:ext cx="21591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5" name="Google Shape;255;p30"/>
          <p:cNvSpPr txBox="1">
            <a:spLocks noGrp="1"/>
          </p:cNvSpPr>
          <p:nvPr>
            <p:ph type="title" idx="6"/>
          </p:nvPr>
        </p:nvSpPr>
        <p:spPr>
          <a:xfrm>
            <a:off x="6073734" y="3127850"/>
            <a:ext cx="215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6" name="Google Shape;256;p30"/>
          <p:cNvSpPr txBox="1">
            <a:spLocks noGrp="1"/>
          </p:cNvSpPr>
          <p:nvPr>
            <p:ph type="subTitle" idx="7"/>
          </p:nvPr>
        </p:nvSpPr>
        <p:spPr>
          <a:xfrm>
            <a:off x="6073729" y="3638175"/>
            <a:ext cx="21564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7" name="Google Shape;257;p30"/>
          <p:cNvSpPr txBox="1">
            <a:spLocks noGrp="1"/>
          </p:cNvSpPr>
          <p:nvPr>
            <p:ph type="title" idx="8"/>
          </p:nvPr>
        </p:nvSpPr>
        <p:spPr>
          <a:xfrm>
            <a:off x="713225" y="3497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280419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/>
          <p:nvPr/>
        </p:nvSpPr>
        <p:spPr>
          <a:xfrm rot="-10398003" flipH="1">
            <a:off x="-2237147" y="-1754642"/>
            <a:ext cx="4291722" cy="4990748"/>
          </a:xfrm>
          <a:custGeom>
            <a:avLst/>
            <a:gdLst/>
            <a:ahLst/>
            <a:cxnLst/>
            <a:rect l="l" t="t" r="r" b="b"/>
            <a:pathLst>
              <a:path w="140848" h="163789" extrusionOk="0">
                <a:moveTo>
                  <a:pt x="53298" y="0"/>
                </a:moveTo>
                <a:cubicBezTo>
                  <a:pt x="52425" y="0"/>
                  <a:pt x="51497" y="76"/>
                  <a:pt x="50514" y="234"/>
                </a:cubicBezTo>
                <a:cubicBezTo>
                  <a:pt x="38373" y="2206"/>
                  <a:pt x="26079" y="475"/>
                  <a:pt x="13828" y="3039"/>
                </a:cubicBezTo>
                <a:cubicBezTo>
                  <a:pt x="10738" y="3674"/>
                  <a:pt x="7539" y="4529"/>
                  <a:pt x="5216" y="6633"/>
                </a:cubicBezTo>
                <a:cubicBezTo>
                  <a:pt x="0" y="11389"/>
                  <a:pt x="1424" y="19738"/>
                  <a:pt x="2564" y="26685"/>
                </a:cubicBezTo>
                <a:cubicBezTo>
                  <a:pt x="5150" y="42530"/>
                  <a:pt x="3879" y="58703"/>
                  <a:pt x="3222" y="74745"/>
                </a:cubicBezTo>
                <a:cubicBezTo>
                  <a:pt x="2213" y="99267"/>
                  <a:pt x="2630" y="123856"/>
                  <a:pt x="3046" y="148401"/>
                </a:cubicBezTo>
                <a:cubicBezTo>
                  <a:pt x="3068" y="149979"/>
                  <a:pt x="3156" y="151710"/>
                  <a:pt x="4252" y="152828"/>
                </a:cubicBezTo>
                <a:cubicBezTo>
                  <a:pt x="5062" y="153682"/>
                  <a:pt x="6290" y="154011"/>
                  <a:pt x="7451" y="154274"/>
                </a:cubicBezTo>
                <a:cubicBezTo>
                  <a:pt x="18277" y="156772"/>
                  <a:pt x="29410" y="157890"/>
                  <a:pt x="40477" y="158986"/>
                </a:cubicBezTo>
                <a:cubicBezTo>
                  <a:pt x="63860" y="161331"/>
                  <a:pt x="87309" y="163654"/>
                  <a:pt x="110824" y="163785"/>
                </a:cubicBezTo>
                <a:cubicBezTo>
                  <a:pt x="111155" y="163788"/>
                  <a:pt x="111486" y="163789"/>
                  <a:pt x="111819" y="163789"/>
                </a:cubicBezTo>
                <a:cubicBezTo>
                  <a:pt x="120214" y="163789"/>
                  <a:pt x="129390" y="162904"/>
                  <a:pt x="134997" y="156728"/>
                </a:cubicBezTo>
                <a:cubicBezTo>
                  <a:pt x="140848" y="150285"/>
                  <a:pt x="140344" y="139547"/>
                  <a:pt x="134887" y="132797"/>
                </a:cubicBezTo>
                <a:cubicBezTo>
                  <a:pt x="130811" y="127757"/>
                  <a:pt x="124434" y="124535"/>
                  <a:pt x="121606" y="118684"/>
                </a:cubicBezTo>
                <a:cubicBezTo>
                  <a:pt x="119108" y="113490"/>
                  <a:pt x="119985" y="107376"/>
                  <a:pt x="119196" y="101656"/>
                </a:cubicBezTo>
                <a:cubicBezTo>
                  <a:pt x="118188" y="94337"/>
                  <a:pt x="113498" y="86885"/>
                  <a:pt x="106266" y="85373"/>
                </a:cubicBezTo>
                <a:cubicBezTo>
                  <a:pt x="105287" y="85170"/>
                  <a:pt x="104311" y="85079"/>
                  <a:pt x="103339" y="85079"/>
                </a:cubicBezTo>
                <a:cubicBezTo>
                  <a:pt x="95647" y="85079"/>
                  <a:pt x="88148" y="90738"/>
                  <a:pt x="80361" y="90738"/>
                </a:cubicBezTo>
                <a:cubicBezTo>
                  <a:pt x="79706" y="90738"/>
                  <a:pt x="79049" y="90698"/>
                  <a:pt x="78390" y="90611"/>
                </a:cubicBezTo>
                <a:cubicBezTo>
                  <a:pt x="73678" y="89954"/>
                  <a:pt x="69602" y="87017"/>
                  <a:pt x="67520" y="82744"/>
                </a:cubicBezTo>
                <a:cubicBezTo>
                  <a:pt x="65592" y="78755"/>
                  <a:pt x="65373" y="73627"/>
                  <a:pt x="61800" y="70997"/>
                </a:cubicBezTo>
                <a:cubicBezTo>
                  <a:pt x="60258" y="69866"/>
                  <a:pt x="58457" y="69477"/>
                  <a:pt x="56558" y="69477"/>
                </a:cubicBezTo>
                <a:cubicBezTo>
                  <a:pt x="54005" y="69477"/>
                  <a:pt x="51275" y="70181"/>
                  <a:pt x="48761" y="70734"/>
                </a:cubicBezTo>
                <a:cubicBezTo>
                  <a:pt x="47468" y="71019"/>
                  <a:pt x="46056" y="71194"/>
                  <a:pt x="44662" y="71194"/>
                </a:cubicBezTo>
                <a:cubicBezTo>
                  <a:pt x="41333" y="71194"/>
                  <a:pt x="38106" y="70191"/>
                  <a:pt x="36839" y="67272"/>
                </a:cubicBezTo>
                <a:cubicBezTo>
                  <a:pt x="35174" y="63415"/>
                  <a:pt x="38417" y="59097"/>
                  <a:pt x="42077" y="56994"/>
                </a:cubicBezTo>
                <a:cubicBezTo>
                  <a:pt x="45715" y="54890"/>
                  <a:pt x="50076" y="53750"/>
                  <a:pt x="52925" y="50660"/>
                </a:cubicBezTo>
                <a:cubicBezTo>
                  <a:pt x="57768" y="45400"/>
                  <a:pt x="56300" y="37182"/>
                  <a:pt x="57834" y="30257"/>
                </a:cubicBezTo>
                <a:cubicBezTo>
                  <a:pt x="58732" y="26247"/>
                  <a:pt x="60683" y="22543"/>
                  <a:pt x="62151" y="18708"/>
                </a:cubicBezTo>
                <a:cubicBezTo>
                  <a:pt x="65825" y="9051"/>
                  <a:pt x="62841" y="0"/>
                  <a:pt x="532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60" name="Google Shape;260;p31"/>
          <p:cNvSpPr/>
          <p:nvPr/>
        </p:nvSpPr>
        <p:spPr>
          <a:xfrm rot="-1546367" flipH="1">
            <a:off x="7716686" y="224702"/>
            <a:ext cx="4117188" cy="5098471"/>
          </a:xfrm>
          <a:custGeom>
            <a:avLst/>
            <a:gdLst/>
            <a:ahLst/>
            <a:cxnLst/>
            <a:rect l="l" t="t" r="r" b="b"/>
            <a:pathLst>
              <a:path w="71116" h="88064" extrusionOk="0">
                <a:moveTo>
                  <a:pt x="5463" y="0"/>
                </a:moveTo>
                <a:cubicBezTo>
                  <a:pt x="4421" y="0"/>
                  <a:pt x="3497" y="268"/>
                  <a:pt x="2850" y="885"/>
                </a:cubicBezTo>
                <a:cubicBezTo>
                  <a:pt x="1" y="3603"/>
                  <a:pt x="1645" y="13618"/>
                  <a:pt x="1579" y="17124"/>
                </a:cubicBezTo>
                <a:lnTo>
                  <a:pt x="746" y="60165"/>
                </a:lnTo>
                <a:cubicBezTo>
                  <a:pt x="680" y="64307"/>
                  <a:pt x="637" y="68624"/>
                  <a:pt x="2477" y="72328"/>
                </a:cubicBezTo>
                <a:cubicBezTo>
                  <a:pt x="4362" y="76141"/>
                  <a:pt x="7956" y="78749"/>
                  <a:pt x="11484" y="81160"/>
                </a:cubicBezTo>
                <a:cubicBezTo>
                  <a:pt x="16525" y="84578"/>
                  <a:pt x="22047" y="87997"/>
                  <a:pt x="28162" y="88063"/>
                </a:cubicBezTo>
                <a:cubicBezTo>
                  <a:pt x="28224" y="88064"/>
                  <a:pt x="28287" y="88064"/>
                  <a:pt x="28350" y="88064"/>
                </a:cubicBezTo>
                <a:cubicBezTo>
                  <a:pt x="29955" y="88064"/>
                  <a:pt x="31588" y="87788"/>
                  <a:pt x="32895" y="86923"/>
                </a:cubicBezTo>
                <a:cubicBezTo>
                  <a:pt x="35657" y="85104"/>
                  <a:pt x="36292" y="81335"/>
                  <a:pt x="38374" y="78749"/>
                </a:cubicBezTo>
                <a:cubicBezTo>
                  <a:pt x="41059" y="75436"/>
                  <a:pt x="45711" y="74541"/>
                  <a:pt x="49965" y="74541"/>
                </a:cubicBezTo>
                <a:cubicBezTo>
                  <a:pt x="50017" y="74541"/>
                  <a:pt x="50069" y="74541"/>
                  <a:pt x="50121" y="74541"/>
                </a:cubicBezTo>
                <a:cubicBezTo>
                  <a:pt x="52557" y="74554"/>
                  <a:pt x="55021" y="74782"/>
                  <a:pt x="57455" y="74782"/>
                </a:cubicBezTo>
                <a:cubicBezTo>
                  <a:pt x="59333" y="74782"/>
                  <a:pt x="61193" y="74646"/>
                  <a:pt x="63007" y="74169"/>
                </a:cubicBezTo>
                <a:cubicBezTo>
                  <a:pt x="67171" y="73073"/>
                  <a:pt x="71115" y="69391"/>
                  <a:pt x="70633" y="65118"/>
                </a:cubicBezTo>
                <a:cubicBezTo>
                  <a:pt x="69866" y="58499"/>
                  <a:pt x="60180" y="56593"/>
                  <a:pt x="57988" y="50325"/>
                </a:cubicBezTo>
                <a:cubicBezTo>
                  <a:pt x="56892" y="47191"/>
                  <a:pt x="57966" y="43729"/>
                  <a:pt x="57988" y="40398"/>
                </a:cubicBezTo>
                <a:cubicBezTo>
                  <a:pt x="58032" y="32881"/>
                  <a:pt x="51874" y="25802"/>
                  <a:pt x="44423" y="24816"/>
                </a:cubicBezTo>
                <a:cubicBezTo>
                  <a:pt x="43637" y="24714"/>
                  <a:pt x="42848" y="24672"/>
                  <a:pt x="42057" y="24672"/>
                </a:cubicBezTo>
                <a:cubicBezTo>
                  <a:pt x="38331" y="24672"/>
                  <a:pt x="34558" y="25605"/>
                  <a:pt x="30861" y="25605"/>
                </a:cubicBezTo>
                <a:cubicBezTo>
                  <a:pt x="29608" y="25605"/>
                  <a:pt x="28363" y="25498"/>
                  <a:pt x="27132" y="25211"/>
                </a:cubicBezTo>
                <a:cubicBezTo>
                  <a:pt x="23888" y="24444"/>
                  <a:pt x="21039" y="22515"/>
                  <a:pt x="19155" y="19776"/>
                </a:cubicBezTo>
                <a:cubicBezTo>
                  <a:pt x="16372" y="15721"/>
                  <a:pt x="16043" y="10506"/>
                  <a:pt x="13917" y="6101"/>
                </a:cubicBezTo>
                <a:cubicBezTo>
                  <a:pt x="13917" y="3103"/>
                  <a:pt x="9008" y="0"/>
                  <a:pt x="54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61" name="Google Shape;261;p31"/>
          <p:cNvSpPr txBox="1">
            <a:spLocks noGrp="1"/>
          </p:cNvSpPr>
          <p:nvPr>
            <p:ph type="title"/>
          </p:nvPr>
        </p:nvSpPr>
        <p:spPr>
          <a:xfrm>
            <a:off x="776024" y="1835250"/>
            <a:ext cx="233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subTitle" idx="1"/>
          </p:nvPr>
        </p:nvSpPr>
        <p:spPr>
          <a:xfrm>
            <a:off x="776024" y="2345575"/>
            <a:ext cx="2332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3" name="Google Shape;263;p31"/>
          <p:cNvSpPr txBox="1">
            <a:spLocks noGrp="1"/>
          </p:cNvSpPr>
          <p:nvPr>
            <p:ph type="title" idx="2"/>
          </p:nvPr>
        </p:nvSpPr>
        <p:spPr>
          <a:xfrm>
            <a:off x="3406200" y="1835250"/>
            <a:ext cx="2331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subTitle" idx="3"/>
          </p:nvPr>
        </p:nvSpPr>
        <p:spPr>
          <a:xfrm>
            <a:off x="3406200" y="2345575"/>
            <a:ext cx="2331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5" name="Google Shape;265;p31"/>
          <p:cNvSpPr txBox="1">
            <a:spLocks noGrp="1"/>
          </p:cNvSpPr>
          <p:nvPr>
            <p:ph type="title" idx="4"/>
          </p:nvPr>
        </p:nvSpPr>
        <p:spPr>
          <a:xfrm>
            <a:off x="776024" y="3573450"/>
            <a:ext cx="233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subTitle" idx="5"/>
          </p:nvPr>
        </p:nvSpPr>
        <p:spPr>
          <a:xfrm>
            <a:off x="776024" y="4083775"/>
            <a:ext cx="2332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title" idx="6"/>
          </p:nvPr>
        </p:nvSpPr>
        <p:spPr>
          <a:xfrm>
            <a:off x="3406200" y="3573450"/>
            <a:ext cx="2331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subTitle" idx="7"/>
          </p:nvPr>
        </p:nvSpPr>
        <p:spPr>
          <a:xfrm>
            <a:off x="3406200" y="4083775"/>
            <a:ext cx="2331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9" name="Google Shape;269;p31"/>
          <p:cNvSpPr txBox="1">
            <a:spLocks noGrp="1"/>
          </p:cNvSpPr>
          <p:nvPr>
            <p:ph type="title" idx="8"/>
          </p:nvPr>
        </p:nvSpPr>
        <p:spPr>
          <a:xfrm>
            <a:off x="6036376" y="1835250"/>
            <a:ext cx="2331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0" name="Google Shape;270;p31"/>
          <p:cNvSpPr txBox="1">
            <a:spLocks noGrp="1"/>
          </p:cNvSpPr>
          <p:nvPr>
            <p:ph type="subTitle" idx="9"/>
          </p:nvPr>
        </p:nvSpPr>
        <p:spPr>
          <a:xfrm>
            <a:off x="6036376" y="2345575"/>
            <a:ext cx="2331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1" name="Google Shape;271;p31"/>
          <p:cNvSpPr txBox="1">
            <a:spLocks noGrp="1"/>
          </p:cNvSpPr>
          <p:nvPr>
            <p:ph type="title" idx="13"/>
          </p:nvPr>
        </p:nvSpPr>
        <p:spPr>
          <a:xfrm>
            <a:off x="6036376" y="3573450"/>
            <a:ext cx="2331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2" name="Google Shape;272;p31"/>
          <p:cNvSpPr txBox="1">
            <a:spLocks noGrp="1"/>
          </p:cNvSpPr>
          <p:nvPr>
            <p:ph type="subTitle" idx="14"/>
          </p:nvPr>
        </p:nvSpPr>
        <p:spPr>
          <a:xfrm>
            <a:off x="6036376" y="4083775"/>
            <a:ext cx="2331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3" name="Google Shape;273;p31"/>
          <p:cNvSpPr txBox="1">
            <a:spLocks noGrp="1"/>
          </p:cNvSpPr>
          <p:nvPr>
            <p:ph type="title" idx="15"/>
          </p:nvPr>
        </p:nvSpPr>
        <p:spPr>
          <a:xfrm>
            <a:off x="713225" y="3497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971279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EE87F6E-4293-4021-B298-D9B44E80AED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713225" y="3497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 rot="2007070">
            <a:off x="-923864" y="3634901"/>
            <a:ext cx="2270650" cy="2811780"/>
          </a:xfrm>
          <a:custGeom>
            <a:avLst/>
            <a:gdLst/>
            <a:ahLst/>
            <a:cxnLst/>
            <a:rect l="l" t="t" r="r" b="b"/>
            <a:pathLst>
              <a:path w="71116" h="88064" extrusionOk="0">
                <a:moveTo>
                  <a:pt x="5463" y="0"/>
                </a:moveTo>
                <a:cubicBezTo>
                  <a:pt x="4421" y="0"/>
                  <a:pt x="3497" y="268"/>
                  <a:pt x="2850" y="885"/>
                </a:cubicBezTo>
                <a:cubicBezTo>
                  <a:pt x="1" y="3603"/>
                  <a:pt x="1645" y="13618"/>
                  <a:pt x="1579" y="17124"/>
                </a:cubicBezTo>
                <a:lnTo>
                  <a:pt x="746" y="60165"/>
                </a:lnTo>
                <a:cubicBezTo>
                  <a:pt x="680" y="64307"/>
                  <a:pt x="637" y="68624"/>
                  <a:pt x="2477" y="72328"/>
                </a:cubicBezTo>
                <a:cubicBezTo>
                  <a:pt x="4362" y="76141"/>
                  <a:pt x="7956" y="78749"/>
                  <a:pt x="11484" y="81160"/>
                </a:cubicBezTo>
                <a:cubicBezTo>
                  <a:pt x="16525" y="84578"/>
                  <a:pt x="22047" y="87997"/>
                  <a:pt x="28162" y="88063"/>
                </a:cubicBezTo>
                <a:cubicBezTo>
                  <a:pt x="28224" y="88064"/>
                  <a:pt x="28287" y="88064"/>
                  <a:pt x="28350" y="88064"/>
                </a:cubicBezTo>
                <a:cubicBezTo>
                  <a:pt x="29955" y="88064"/>
                  <a:pt x="31588" y="87788"/>
                  <a:pt x="32895" y="86923"/>
                </a:cubicBezTo>
                <a:cubicBezTo>
                  <a:pt x="35657" y="85104"/>
                  <a:pt x="36292" y="81335"/>
                  <a:pt x="38374" y="78749"/>
                </a:cubicBezTo>
                <a:cubicBezTo>
                  <a:pt x="41059" y="75436"/>
                  <a:pt x="45711" y="74541"/>
                  <a:pt x="49965" y="74541"/>
                </a:cubicBezTo>
                <a:cubicBezTo>
                  <a:pt x="50017" y="74541"/>
                  <a:pt x="50069" y="74541"/>
                  <a:pt x="50121" y="74541"/>
                </a:cubicBezTo>
                <a:cubicBezTo>
                  <a:pt x="52557" y="74554"/>
                  <a:pt x="55021" y="74782"/>
                  <a:pt x="57455" y="74782"/>
                </a:cubicBezTo>
                <a:cubicBezTo>
                  <a:pt x="59333" y="74782"/>
                  <a:pt x="61193" y="74646"/>
                  <a:pt x="63007" y="74169"/>
                </a:cubicBezTo>
                <a:cubicBezTo>
                  <a:pt x="67171" y="73073"/>
                  <a:pt x="71115" y="69391"/>
                  <a:pt x="70633" y="65118"/>
                </a:cubicBezTo>
                <a:cubicBezTo>
                  <a:pt x="69866" y="58499"/>
                  <a:pt x="60180" y="56593"/>
                  <a:pt x="57988" y="50325"/>
                </a:cubicBezTo>
                <a:cubicBezTo>
                  <a:pt x="56892" y="47191"/>
                  <a:pt x="57966" y="43729"/>
                  <a:pt x="57988" y="40398"/>
                </a:cubicBezTo>
                <a:cubicBezTo>
                  <a:pt x="58032" y="32881"/>
                  <a:pt x="51874" y="25802"/>
                  <a:pt x="44423" y="24816"/>
                </a:cubicBezTo>
                <a:cubicBezTo>
                  <a:pt x="43637" y="24714"/>
                  <a:pt x="42848" y="24672"/>
                  <a:pt x="42057" y="24672"/>
                </a:cubicBezTo>
                <a:cubicBezTo>
                  <a:pt x="38331" y="24672"/>
                  <a:pt x="34558" y="25605"/>
                  <a:pt x="30861" y="25605"/>
                </a:cubicBezTo>
                <a:cubicBezTo>
                  <a:pt x="29608" y="25605"/>
                  <a:pt x="28363" y="25498"/>
                  <a:pt x="27132" y="25211"/>
                </a:cubicBezTo>
                <a:cubicBezTo>
                  <a:pt x="23888" y="24444"/>
                  <a:pt x="21039" y="22515"/>
                  <a:pt x="19155" y="19776"/>
                </a:cubicBezTo>
                <a:cubicBezTo>
                  <a:pt x="16372" y="15721"/>
                  <a:pt x="16043" y="10506"/>
                  <a:pt x="13917" y="6101"/>
                </a:cubicBezTo>
                <a:cubicBezTo>
                  <a:pt x="13917" y="3103"/>
                  <a:pt x="9008" y="0"/>
                  <a:pt x="54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34" name="Google Shape;34;p4"/>
          <p:cNvSpPr/>
          <p:nvPr/>
        </p:nvSpPr>
        <p:spPr>
          <a:xfrm>
            <a:off x="7585731" y="2743203"/>
            <a:ext cx="1981480" cy="3155291"/>
          </a:xfrm>
          <a:custGeom>
            <a:avLst/>
            <a:gdLst/>
            <a:ahLst/>
            <a:cxnLst/>
            <a:rect l="l" t="t" r="r" b="b"/>
            <a:pathLst>
              <a:path w="62057" h="98819" extrusionOk="0">
                <a:moveTo>
                  <a:pt x="57462" y="1"/>
                </a:moveTo>
                <a:cubicBezTo>
                  <a:pt x="56163" y="1"/>
                  <a:pt x="54483" y="387"/>
                  <a:pt x="52334" y="1237"/>
                </a:cubicBezTo>
                <a:cubicBezTo>
                  <a:pt x="42122" y="5247"/>
                  <a:pt x="40851" y="13290"/>
                  <a:pt x="40434" y="23195"/>
                </a:cubicBezTo>
                <a:cubicBezTo>
                  <a:pt x="39908" y="34767"/>
                  <a:pt x="33465" y="45527"/>
                  <a:pt x="22420" y="49932"/>
                </a:cubicBezTo>
                <a:cubicBezTo>
                  <a:pt x="18673" y="51444"/>
                  <a:pt x="14202" y="52452"/>
                  <a:pt x="12230" y="55958"/>
                </a:cubicBezTo>
                <a:cubicBezTo>
                  <a:pt x="10345" y="59289"/>
                  <a:pt x="11550" y="63475"/>
                  <a:pt x="10717" y="67201"/>
                </a:cubicBezTo>
                <a:cubicBezTo>
                  <a:pt x="9775" y="71474"/>
                  <a:pt x="6334" y="74652"/>
                  <a:pt x="3858" y="78246"/>
                </a:cubicBezTo>
                <a:cubicBezTo>
                  <a:pt x="1404" y="81840"/>
                  <a:pt x="1" y="87143"/>
                  <a:pt x="3003" y="90321"/>
                </a:cubicBezTo>
                <a:cubicBezTo>
                  <a:pt x="4535" y="91933"/>
                  <a:pt x="6491" y="92409"/>
                  <a:pt x="8651" y="92409"/>
                </a:cubicBezTo>
                <a:cubicBezTo>
                  <a:pt x="11764" y="92409"/>
                  <a:pt x="15300" y="91419"/>
                  <a:pt x="18595" y="91419"/>
                </a:cubicBezTo>
                <a:cubicBezTo>
                  <a:pt x="19291" y="91419"/>
                  <a:pt x="19977" y="91463"/>
                  <a:pt x="20645" y="91570"/>
                </a:cubicBezTo>
                <a:cubicBezTo>
                  <a:pt x="23340" y="92008"/>
                  <a:pt x="25751" y="93520"/>
                  <a:pt x="28206" y="94748"/>
                </a:cubicBezTo>
                <a:cubicBezTo>
                  <a:pt x="33648" y="97435"/>
                  <a:pt x="39611" y="98819"/>
                  <a:pt x="45634" y="98819"/>
                </a:cubicBezTo>
                <a:cubicBezTo>
                  <a:pt x="47420" y="98819"/>
                  <a:pt x="49212" y="98697"/>
                  <a:pt x="50997" y="98451"/>
                </a:cubicBezTo>
                <a:cubicBezTo>
                  <a:pt x="53780" y="98079"/>
                  <a:pt x="56717" y="97268"/>
                  <a:pt x="58448" y="95055"/>
                </a:cubicBezTo>
                <a:cubicBezTo>
                  <a:pt x="60026" y="93016"/>
                  <a:pt x="60223" y="90255"/>
                  <a:pt x="60311" y="87647"/>
                </a:cubicBezTo>
                <a:cubicBezTo>
                  <a:pt x="61056" y="62138"/>
                  <a:pt x="56629" y="36410"/>
                  <a:pt x="60859" y="11033"/>
                </a:cubicBezTo>
                <a:cubicBezTo>
                  <a:pt x="61884" y="4831"/>
                  <a:pt x="62057" y="1"/>
                  <a:pt x="574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175489315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 txBox="1">
            <a:spLocks noGrp="1"/>
          </p:cNvSpPr>
          <p:nvPr>
            <p:ph type="ctrTitle"/>
          </p:nvPr>
        </p:nvSpPr>
        <p:spPr>
          <a:xfrm>
            <a:off x="2644576" y="533400"/>
            <a:ext cx="3865800" cy="9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75" b="1">
                <a:solidFill>
                  <a:srgbClr val="422A4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6" name="Google Shape;276;p32"/>
          <p:cNvSpPr txBox="1">
            <a:spLocks noGrp="1"/>
          </p:cNvSpPr>
          <p:nvPr>
            <p:ph type="subTitle" idx="1"/>
          </p:nvPr>
        </p:nvSpPr>
        <p:spPr>
          <a:xfrm>
            <a:off x="2633624" y="1614925"/>
            <a:ext cx="3865800" cy="1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422A48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7" name="Google Shape;277;p32"/>
          <p:cNvSpPr txBox="1"/>
          <p:nvPr/>
        </p:nvSpPr>
        <p:spPr>
          <a:xfrm>
            <a:off x="2212650" y="3602325"/>
            <a:ext cx="4718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CREDITS: Diese Präsentationsvorlage wurde von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 </a:t>
            </a:r>
            <a:r>
              <a:rPr lang="en" sz="9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erstellt, inklusive Icons von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 b="1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en" sz="9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und Infografiken &amp; Bilder von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 </a:t>
            </a:r>
            <a:endParaRPr sz="1350" b="1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78" name="Google Shape;278;p32"/>
          <p:cNvSpPr/>
          <p:nvPr/>
        </p:nvSpPr>
        <p:spPr>
          <a:xfrm rot="5400000" flipH="1">
            <a:off x="-2720252" y="3684674"/>
            <a:ext cx="6220901" cy="2952804"/>
          </a:xfrm>
          <a:custGeom>
            <a:avLst/>
            <a:gdLst/>
            <a:ahLst/>
            <a:cxnLst/>
            <a:rect l="l" t="t" r="r" b="b"/>
            <a:pathLst>
              <a:path w="97449" h="46255" extrusionOk="0">
                <a:moveTo>
                  <a:pt x="74744" y="1"/>
                </a:moveTo>
                <a:cubicBezTo>
                  <a:pt x="73665" y="1"/>
                  <a:pt x="72582" y="126"/>
                  <a:pt x="71545" y="354"/>
                </a:cubicBezTo>
                <a:cubicBezTo>
                  <a:pt x="67381" y="1318"/>
                  <a:pt x="63633" y="3663"/>
                  <a:pt x="60982" y="7016"/>
                </a:cubicBezTo>
                <a:cubicBezTo>
                  <a:pt x="56401" y="12802"/>
                  <a:pt x="55174" y="21348"/>
                  <a:pt x="48928" y="25271"/>
                </a:cubicBezTo>
                <a:cubicBezTo>
                  <a:pt x="46763" y="26626"/>
                  <a:pt x="44275" y="27202"/>
                  <a:pt x="41733" y="27202"/>
                </a:cubicBezTo>
                <a:cubicBezTo>
                  <a:pt x="38848" y="27202"/>
                  <a:pt x="35892" y="26460"/>
                  <a:pt x="33259" y="25271"/>
                </a:cubicBezTo>
                <a:cubicBezTo>
                  <a:pt x="29884" y="23737"/>
                  <a:pt x="26838" y="21524"/>
                  <a:pt x="23441" y="20055"/>
                </a:cubicBezTo>
                <a:cubicBezTo>
                  <a:pt x="21219" y="19096"/>
                  <a:pt x="19291" y="18671"/>
                  <a:pt x="17588" y="18671"/>
                </a:cubicBezTo>
                <a:cubicBezTo>
                  <a:pt x="11045" y="18671"/>
                  <a:pt x="7838" y="24946"/>
                  <a:pt x="4134" y="31276"/>
                </a:cubicBezTo>
                <a:cubicBezTo>
                  <a:pt x="1" y="38292"/>
                  <a:pt x="1915" y="46255"/>
                  <a:pt x="10098" y="46255"/>
                </a:cubicBezTo>
                <a:cubicBezTo>
                  <a:pt x="10809" y="46255"/>
                  <a:pt x="11568" y="46195"/>
                  <a:pt x="12374" y="46069"/>
                </a:cubicBezTo>
                <a:cubicBezTo>
                  <a:pt x="25979" y="43938"/>
                  <a:pt x="39720" y="42870"/>
                  <a:pt x="53471" y="42870"/>
                </a:cubicBezTo>
                <a:cubicBezTo>
                  <a:pt x="62490" y="42870"/>
                  <a:pt x="71515" y="43329"/>
                  <a:pt x="80508" y="44250"/>
                </a:cubicBezTo>
                <a:cubicBezTo>
                  <a:pt x="82197" y="44417"/>
                  <a:pt x="83935" y="44597"/>
                  <a:pt x="85647" y="44597"/>
                </a:cubicBezTo>
                <a:cubicBezTo>
                  <a:pt x="87754" y="44597"/>
                  <a:pt x="89820" y="44324"/>
                  <a:pt x="91706" y="43417"/>
                </a:cubicBezTo>
                <a:cubicBezTo>
                  <a:pt x="95147" y="41795"/>
                  <a:pt x="97448" y="37193"/>
                  <a:pt x="95301" y="34059"/>
                </a:cubicBezTo>
                <a:cubicBezTo>
                  <a:pt x="93503" y="31451"/>
                  <a:pt x="89734" y="31144"/>
                  <a:pt x="87236" y="29194"/>
                </a:cubicBezTo>
                <a:cubicBezTo>
                  <a:pt x="83554" y="26279"/>
                  <a:pt x="83598" y="20735"/>
                  <a:pt x="84146" y="16067"/>
                </a:cubicBezTo>
                <a:cubicBezTo>
                  <a:pt x="84694" y="11399"/>
                  <a:pt x="85154" y="5986"/>
                  <a:pt x="81867" y="2633"/>
                </a:cubicBezTo>
                <a:cubicBezTo>
                  <a:pt x="80027" y="763"/>
                  <a:pt x="77400" y="1"/>
                  <a:pt x="747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79" name="Google Shape;279;p32"/>
          <p:cNvSpPr/>
          <p:nvPr/>
        </p:nvSpPr>
        <p:spPr>
          <a:xfrm>
            <a:off x="6461336" y="-175630"/>
            <a:ext cx="4745560" cy="1967359"/>
          </a:xfrm>
          <a:custGeom>
            <a:avLst/>
            <a:gdLst/>
            <a:ahLst/>
            <a:cxnLst/>
            <a:rect l="l" t="t" r="r" b="b"/>
            <a:pathLst>
              <a:path w="84512" h="35036" extrusionOk="0">
                <a:moveTo>
                  <a:pt x="36189" y="1"/>
                </a:moveTo>
                <a:cubicBezTo>
                  <a:pt x="33581" y="2806"/>
                  <a:pt x="30403" y="4844"/>
                  <a:pt x="26568" y="5457"/>
                </a:cubicBezTo>
                <a:cubicBezTo>
                  <a:pt x="24179" y="5852"/>
                  <a:pt x="21703" y="5633"/>
                  <a:pt x="19336" y="6159"/>
                </a:cubicBezTo>
                <a:cubicBezTo>
                  <a:pt x="1" y="10490"/>
                  <a:pt x="14715" y="35035"/>
                  <a:pt x="30383" y="35035"/>
                </a:cubicBezTo>
                <a:cubicBezTo>
                  <a:pt x="32474" y="35035"/>
                  <a:pt x="34581" y="34598"/>
                  <a:pt x="36627" y="33618"/>
                </a:cubicBezTo>
                <a:cubicBezTo>
                  <a:pt x="40659" y="31668"/>
                  <a:pt x="43245" y="27701"/>
                  <a:pt x="46182" y="24326"/>
                </a:cubicBezTo>
                <a:cubicBezTo>
                  <a:pt x="48820" y="21317"/>
                  <a:pt x="52399" y="18499"/>
                  <a:pt x="56267" y="18499"/>
                </a:cubicBezTo>
                <a:cubicBezTo>
                  <a:pt x="56737" y="18499"/>
                  <a:pt x="57210" y="18540"/>
                  <a:pt x="57687" y="18628"/>
                </a:cubicBezTo>
                <a:cubicBezTo>
                  <a:pt x="65217" y="19997"/>
                  <a:pt x="68722" y="31674"/>
                  <a:pt x="75821" y="31674"/>
                </a:cubicBezTo>
                <a:cubicBezTo>
                  <a:pt x="76222" y="31674"/>
                  <a:pt x="76635" y="31637"/>
                  <a:pt x="77060" y="31558"/>
                </a:cubicBezTo>
                <a:cubicBezTo>
                  <a:pt x="80917" y="30857"/>
                  <a:pt x="83240" y="26693"/>
                  <a:pt x="83701" y="22792"/>
                </a:cubicBezTo>
                <a:cubicBezTo>
                  <a:pt x="84511" y="15977"/>
                  <a:pt x="81049" y="8788"/>
                  <a:pt x="75197" y="5238"/>
                </a:cubicBezTo>
                <a:cubicBezTo>
                  <a:pt x="72064" y="3310"/>
                  <a:pt x="68338" y="2324"/>
                  <a:pt x="655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483594331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/>
          <p:nvPr/>
        </p:nvSpPr>
        <p:spPr>
          <a:xfrm rot="-9242551" flipH="1">
            <a:off x="-1593700" y="-1754766"/>
            <a:ext cx="4291849" cy="4990895"/>
          </a:xfrm>
          <a:custGeom>
            <a:avLst/>
            <a:gdLst/>
            <a:ahLst/>
            <a:cxnLst/>
            <a:rect l="l" t="t" r="r" b="b"/>
            <a:pathLst>
              <a:path w="140848" h="163789" extrusionOk="0">
                <a:moveTo>
                  <a:pt x="53298" y="0"/>
                </a:moveTo>
                <a:cubicBezTo>
                  <a:pt x="52425" y="0"/>
                  <a:pt x="51497" y="76"/>
                  <a:pt x="50514" y="234"/>
                </a:cubicBezTo>
                <a:cubicBezTo>
                  <a:pt x="38373" y="2206"/>
                  <a:pt x="26079" y="475"/>
                  <a:pt x="13828" y="3039"/>
                </a:cubicBezTo>
                <a:cubicBezTo>
                  <a:pt x="10738" y="3674"/>
                  <a:pt x="7539" y="4529"/>
                  <a:pt x="5216" y="6633"/>
                </a:cubicBezTo>
                <a:cubicBezTo>
                  <a:pt x="0" y="11389"/>
                  <a:pt x="1424" y="19738"/>
                  <a:pt x="2564" y="26685"/>
                </a:cubicBezTo>
                <a:cubicBezTo>
                  <a:pt x="5150" y="42530"/>
                  <a:pt x="3879" y="58703"/>
                  <a:pt x="3222" y="74745"/>
                </a:cubicBezTo>
                <a:cubicBezTo>
                  <a:pt x="2213" y="99267"/>
                  <a:pt x="2630" y="123856"/>
                  <a:pt x="3046" y="148401"/>
                </a:cubicBezTo>
                <a:cubicBezTo>
                  <a:pt x="3068" y="149979"/>
                  <a:pt x="3156" y="151710"/>
                  <a:pt x="4252" y="152828"/>
                </a:cubicBezTo>
                <a:cubicBezTo>
                  <a:pt x="5062" y="153682"/>
                  <a:pt x="6290" y="154011"/>
                  <a:pt x="7451" y="154274"/>
                </a:cubicBezTo>
                <a:cubicBezTo>
                  <a:pt x="18277" y="156772"/>
                  <a:pt x="29410" y="157890"/>
                  <a:pt x="40477" y="158986"/>
                </a:cubicBezTo>
                <a:cubicBezTo>
                  <a:pt x="63860" y="161331"/>
                  <a:pt x="87309" y="163654"/>
                  <a:pt x="110824" y="163785"/>
                </a:cubicBezTo>
                <a:cubicBezTo>
                  <a:pt x="111155" y="163788"/>
                  <a:pt x="111486" y="163789"/>
                  <a:pt x="111819" y="163789"/>
                </a:cubicBezTo>
                <a:cubicBezTo>
                  <a:pt x="120214" y="163789"/>
                  <a:pt x="129390" y="162904"/>
                  <a:pt x="134997" y="156728"/>
                </a:cubicBezTo>
                <a:cubicBezTo>
                  <a:pt x="140848" y="150285"/>
                  <a:pt x="140344" y="139547"/>
                  <a:pt x="134887" y="132797"/>
                </a:cubicBezTo>
                <a:cubicBezTo>
                  <a:pt x="130811" y="127757"/>
                  <a:pt x="124434" y="124535"/>
                  <a:pt x="121606" y="118684"/>
                </a:cubicBezTo>
                <a:cubicBezTo>
                  <a:pt x="119108" y="113490"/>
                  <a:pt x="119985" y="107376"/>
                  <a:pt x="119196" y="101656"/>
                </a:cubicBezTo>
                <a:cubicBezTo>
                  <a:pt x="118188" y="94337"/>
                  <a:pt x="113498" y="86885"/>
                  <a:pt x="106266" y="85373"/>
                </a:cubicBezTo>
                <a:cubicBezTo>
                  <a:pt x="105287" y="85170"/>
                  <a:pt x="104311" y="85079"/>
                  <a:pt x="103339" y="85079"/>
                </a:cubicBezTo>
                <a:cubicBezTo>
                  <a:pt x="95647" y="85079"/>
                  <a:pt x="88148" y="90738"/>
                  <a:pt x="80361" y="90738"/>
                </a:cubicBezTo>
                <a:cubicBezTo>
                  <a:pt x="79706" y="90738"/>
                  <a:pt x="79049" y="90698"/>
                  <a:pt x="78390" y="90611"/>
                </a:cubicBezTo>
                <a:cubicBezTo>
                  <a:pt x="73678" y="89954"/>
                  <a:pt x="69602" y="87017"/>
                  <a:pt x="67520" y="82744"/>
                </a:cubicBezTo>
                <a:cubicBezTo>
                  <a:pt x="65592" y="78755"/>
                  <a:pt x="65373" y="73627"/>
                  <a:pt x="61800" y="70997"/>
                </a:cubicBezTo>
                <a:cubicBezTo>
                  <a:pt x="60258" y="69866"/>
                  <a:pt x="58457" y="69477"/>
                  <a:pt x="56558" y="69477"/>
                </a:cubicBezTo>
                <a:cubicBezTo>
                  <a:pt x="54005" y="69477"/>
                  <a:pt x="51275" y="70181"/>
                  <a:pt x="48761" y="70734"/>
                </a:cubicBezTo>
                <a:cubicBezTo>
                  <a:pt x="47468" y="71019"/>
                  <a:pt x="46056" y="71194"/>
                  <a:pt x="44662" y="71194"/>
                </a:cubicBezTo>
                <a:cubicBezTo>
                  <a:pt x="41333" y="71194"/>
                  <a:pt x="38106" y="70191"/>
                  <a:pt x="36839" y="67272"/>
                </a:cubicBezTo>
                <a:cubicBezTo>
                  <a:pt x="35174" y="63415"/>
                  <a:pt x="38417" y="59097"/>
                  <a:pt x="42077" y="56994"/>
                </a:cubicBezTo>
                <a:cubicBezTo>
                  <a:pt x="45715" y="54890"/>
                  <a:pt x="50076" y="53750"/>
                  <a:pt x="52925" y="50660"/>
                </a:cubicBezTo>
                <a:cubicBezTo>
                  <a:pt x="57768" y="45400"/>
                  <a:pt x="56300" y="37182"/>
                  <a:pt x="57834" y="30257"/>
                </a:cubicBezTo>
                <a:cubicBezTo>
                  <a:pt x="58732" y="26247"/>
                  <a:pt x="60683" y="22543"/>
                  <a:pt x="62151" y="18708"/>
                </a:cubicBezTo>
                <a:cubicBezTo>
                  <a:pt x="65825" y="9051"/>
                  <a:pt x="62841" y="0"/>
                  <a:pt x="532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82" name="Google Shape;282;p33"/>
          <p:cNvSpPr/>
          <p:nvPr/>
        </p:nvSpPr>
        <p:spPr>
          <a:xfrm rot="-3163662" flipH="1">
            <a:off x="7468537" y="-1100502"/>
            <a:ext cx="2804813" cy="3473242"/>
          </a:xfrm>
          <a:custGeom>
            <a:avLst/>
            <a:gdLst/>
            <a:ahLst/>
            <a:cxnLst/>
            <a:rect l="l" t="t" r="r" b="b"/>
            <a:pathLst>
              <a:path w="71116" h="88064" extrusionOk="0">
                <a:moveTo>
                  <a:pt x="5463" y="0"/>
                </a:moveTo>
                <a:cubicBezTo>
                  <a:pt x="4421" y="0"/>
                  <a:pt x="3497" y="268"/>
                  <a:pt x="2850" y="885"/>
                </a:cubicBezTo>
                <a:cubicBezTo>
                  <a:pt x="1" y="3603"/>
                  <a:pt x="1645" y="13618"/>
                  <a:pt x="1579" y="17124"/>
                </a:cubicBezTo>
                <a:lnTo>
                  <a:pt x="746" y="60165"/>
                </a:lnTo>
                <a:cubicBezTo>
                  <a:pt x="680" y="64307"/>
                  <a:pt x="637" y="68624"/>
                  <a:pt x="2477" y="72328"/>
                </a:cubicBezTo>
                <a:cubicBezTo>
                  <a:pt x="4362" y="76141"/>
                  <a:pt x="7956" y="78749"/>
                  <a:pt x="11484" y="81160"/>
                </a:cubicBezTo>
                <a:cubicBezTo>
                  <a:pt x="16525" y="84578"/>
                  <a:pt x="22047" y="87997"/>
                  <a:pt x="28162" y="88063"/>
                </a:cubicBezTo>
                <a:cubicBezTo>
                  <a:pt x="28224" y="88064"/>
                  <a:pt x="28287" y="88064"/>
                  <a:pt x="28350" y="88064"/>
                </a:cubicBezTo>
                <a:cubicBezTo>
                  <a:pt x="29955" y="88064"/>
                  <a:pt x="31588" y="87788"/>
                  <a:pt x="32895" y="86923"/>
                </a:cubicBezTo>
                <a:cubicBezTo>
                  <a:pt x="35657" y="85104"/>
                  <a:pt x="36292" y="81335"/>
                  <a:pt x="38374" y="78749"/>
                </a:cubicBezTo>
                <a:cubicBezTo>
                  <a:pt x="41059" y="75436"/>
                  <a:pt x="45711" y="74541"/>
                  <a:pt x="49965" y="74541"/>
                </a:cubicBezTo>
                <a:cubicBezTo>
                  <a:pt x="50017" y="74541"/>
                  <a:pt x="50069" y="74541"/>
                  <a:pt x="50121" y="74541"/>
                </a:cubicBezTo>
                <a:cubicBezTo>
                  <a:pt x="52557" y="74554"/>
                  <a:pt x="55021" y="74782"/>
                  <a:pt x="57455" y="74782"/>
                </a:cubicBezTo>
                <a:cubicBezTo>
                  <a:pt x="59333" y="74782"/>
                  <a:pt x="61193" y="74646"/>
                  <a:pt x="63007" y="74169"/>
                </a:cubicBezTo>
                <a:cubicBezTo>
                  <a:pt x="67171" y="73073"/>
                  <a:pt x="71115" y="69391"/>
                  <a:pt x="70633" y="65118"/>
                </a:cubicBezTo>
                <a:cubicBezTo>
                  <a:pt x="69866" y="58499"/>
                  <a:pt x="60180" y="56593"/>
                  <a:pt x="57988" y="50325"/>
                </a:cubicBezTo>
                <a:cubicBezTo>
                  <a:pt x="56892" y="47191"/>
                  <a:pt x="57966" y="43729"/>
                  <a:pt x="57988" y="40398"/>
                </a:cubicBezTo>
                <a:cubicBezTo>
                  <a:pt x="58032" y="32881"/>
                  <a:pt x="51874" y="25802"/>
                  <a:pt x="44423" y="24816"/>
                </a:cubicBezTo>
                <a:cubicBezTo>
                  <a:pt x="43637" y="24714"/>
                  <a:pt x="42848" y="24672"/>
                  <a:pt x="42057" y="24672"/>
                </a:cubicBezTo>
                <a:cubicBezTo>
                  <a:pt x="38331" y="24672"/>
                  <a:pt x="34558" y="25605"/>
                  <a:pt x="30861" y="25605"/>
                </a:cubicBezTo>
                <a:cubicBezTo>
                  <a:pt x="29608" y="25605"/>
                  <a:pt x="28363" y="25498"/>
                  <a:pt x="27132" y="25211"/>
                </a:cubicBezTo>
                <a:cubicBezTo>
                  <a:pt x="23888" y="24444"/>
                  <a:pt x="21039" y="22515"/>
                  <a:pt x="19155" y="19776"/>
                </a:cubicBezTo>
                <a:cubicBezTo>
                  <a:pt x="16372" y="15721"/>
                  <a:pt x="16043" y="10506"/>
                  <a:pt x="13917" y="6101"/>
                </a:cubicBezTo>
                <a:cubicBezTo>
                  <a:pt x="13917" y="3103"/>
                  <a:pt x="9008" y="0"/>
                  <a:pt x="54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83" name="Google Shape;283;p33"/>
          <p:cNvSpPr/>
          <p:nvPr/>
        </p:nvSpPr>
        <p:spPr>
          <a:xfrm>
            <a:off x="152880" y="3655551"/>
            <a:ext cx="1436798" cy="2100418"/>
          </a:xfrm>
          <a:custGeom>
            <a:avLst/>
            <a:gdLst/>
            <a:ahLst/>
            <a:cxnLst/>
            <a:rect l="l" t="t" r="r" b="b"/>
            <a:pathLst>
              <a:path w="26321" h="38478" extrusionOk="0">
                <a:moveTo>
                  <a:pt x="12421" y="1"/>
                </a:moveTo>
                <a:cubicBezTo>
                  <a:pt x="11443" y="1"/>
                  <a:pt x="10443" y="512"/>
                  <a:pt x="9775" y="1254"/>
                </a:cubicBezTo>
                <a:cubicBezTo>
                  <a:pt x="8810" y="2350"/>
                  <a:pt x="8394" y="3840"/>
                  <a:pt x="8043" y="5265"/>
                </a:cubicBezTo>
                <a:cubicBezTo>
                  <a:pt x="6444" y="11839"/>
                  <a:pt x="1" y="31300"/>
                  <a:pt x="6071" y="36472"/>
                </a:cubicBezTo>
                <a:cubicBezTo>
                  <a:pt x="7724" y="37877"/>
                  <a:pt x="9515" y="38477"/>
                  <a:pt x="11323" y="38477"/>
                </a:cubicBezTo>
                <a:cubicBezTo>
                  <a:pt x="18309" y="38477"/>
                  <a:pt x="25544" y="29513"/>
                  <a:pt x="26014" y="23454"/>
                </a:cubicBezTo>
                <a:cubicBezTo>
                  <a:pt x="26320" y="18830"/>
                  <a:pt x="24699" y="14272"/>
                  <a:pt x="21521" y="10897"/>
                </a:cubicBezTo>
                <a:cubicBezTo>
                  <a:pt x="19527" y="8749"/>
                  <a:pt x="16897" y="7040"/>
                  <a:pt x="15801" y="4323"/>
                </a:cubicBezTo>
                <a:cubicBezTo>
                  <a:pt x="15253" y="2920"/>
                  <a:pt x="15034" y="1189"/>
                  <a:pt x="13763" y="378"/>
                </a:cubicBezTo>
                <a:cubicBezTo>
                  <a:pt x="13346" y="117"/>
                  <a:pt x="12886" y="1"/>
                  <a:pt x="124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706391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/>
          <p:nvPr/>
        </p:nvSpPr>
        <p:spPr>
          <a:xfrm rot="7306604">
            <a:off x="6363081" y="2776701"/>
            <a:ext cx="4051415" cy="2896918"/>
          </a:xfrm>
          <a:custGeom>
            <a:avLst/>
            <a:gdLst/>
            <a:ahLst/>
            <a:cxnLst/>
            <a:rect l="l" t="t" r="r" b="b"/>
            <a:pathLst>
              <a:path w="107604" h="76941" extrusionOk="0">
                <a:moveTo>
                  <a:pt x="47257" y="0"/>
                </a:moveTo>
                <a:cubicBezTo>
                  <a:pt x="40155" y="0"/>
                  <a:pt x="33046" y="446"/>
                  <a:pt x="25970" y="1341"/>
                </a:cubicBezTo>
                <a:cubicBezTo>
                  <a:pt x="19724" y="2130"/>
                  <a:pt x="10366" y="2240"/>
                  <a:pt x="5874" y="7499"/>
                </a:cubicBezTo>
                <a:cubicBezTo>
                  <a:pt x="1184" y="12978"/>
                  <a:pt x="0" y="23672"/>
                  <a:pt x="4142" y="29568"/>
                </a:cubicBezTo>
                <a:cubicBezTo>
                  <a:pt x="7525" y="34388"/>
                  <a:pt x="13622" y="35997"/>
                  <a:pt x="19705" y="35997"/>
                </a:cubicBezTo>
                <a:cubicBezTo>
                  <a:pt x="21504" y="35997"/>
                  <a:pt x="23302" y="35856"/>
                  <a:pt x="25027" y="35616"/>
                </a:cubicBezTo>
                <a:cubicBezTo>
                  <a:pt x="28163" y="35174"/>
                  <a:pt x="31599" y="34612"/>
                  <a:pt x="34850" y="34612"/>
                </a:cubicBezTo>
                <a:cubicBezTo>
                  <a:pt x="38847" y="34612"/>
                  <a:pt x="42564" y="35461"/>
                  <a:pt x="45101" y="38421"/>
                </a:cubicBezTo>
                <a:cubicBezTo>
                  <a:pt x="49112" y="43067"/>
                  <a:pt x="48520" y="51548"/>
                  <a:pt x="54196" y="53871"/>
                </a:cubicBezTo>
                <a:cubicBezTo>
                  <a:pt x="54975" y="54188"/>
                  <a:pt x="55777" y="54333"/>
                  <a:pt x="56580" y="54333"/>
                </a:cubicBezTo>
                <a:cubicBezTo>
                  <a:pt x="59774" y="54333"/>
                  <a:pt x="62977" y="52045"/>
                  <a:pt x="64781" y="49225"/>
                </a:cubicBezTo>
                <a:cubicBezTo>
                  <a:pt x="66688" y="46267"/>
                  <a:pt x="68200" y="42278"/>
                  <a:pt x="71662" y="41730"/>
                </a:cubicBezTo>
                <a:cubicBezTo>
                  <a:pt x="71880" y="41697"/>
                  <a:pt x="72095" y="41681"/>
                  <a:pt x="72307" y="41681"/>
                </a:cubicBezTo>
                <a:cubicBezTo>
                  <a:pt x="75699" y="41681"/>
                  <a:pt x="78260" y="45826"/>
                  <a:pt x="77579" y="49291"/>
                </a:cubicBezTo>
                <a:cubicBezTo>
                  <a:pt x="76856" y="52973"/>
                  <a:pt x="73788" y="55690"/>
                  <a:pt x="70654" y="57750"/>
                </a:cubicBezTo>
                <a:cubicBezTo>
                  <a:pt x="67520" y="59832"/>
                  <a:pt x="64080" y="61629"/>
                  <a:pt x="61823" y="64610"/>
                </a:cubicBezTo>
                <a:cubicBezTo>
                  <a:pt x="59565" y="67590"/>
                  <a:pt x="58952" y="72302"/>
                  <a:pt x="61691" y="74866"/>
                </a:cubicBezTo>
                <a:cubicBezTo>
                  <a:pt x="63116" y="76203"/>
                  <a:pt x="65132" y="76685"/>
                  <a:pt x="67082" y="76860"/>
                </a:cubicBezTo>
                <a:cubicBezTo>
                  <a:pt x="67708" y="76914"/>
                  <a:pt x="68333" y="76940"/>
                  <a:pt x="68957" y="76940"/>
                </a:cubicBezTo>
                <a:cubicBezTo>
                  <a:pt x="74187" y="76940"/>
                  <a:pt x="79285" y="75071"/>
                  <a:pt x="83299" y="71644"/>
                </a:cubicBezTo>
                <a:cubicBezTo>
                  <a:pt x="85710" y="69562"/>
                  <a:pt x="87967" y="66779"/>
                  <a:pt x="91145" y="66428"/>
                </a:cubicBezTo>
                <a:cubicBezTo>
                  <a:pt x="91390" y="66400"/>
                  <a:pt x="91636" y="66387"/>
                  <a:pt x="91881" y="66387"/>
                </a:cubicBezTo>
                <a:cubicBezTo>
                  <a:pt x="94718" y="66387"/>
                  <a:pt x="97568" y="68149"/>
                  <a:pt x="100289" y="68149"/>
                </a:cubicBezTo>
                <a:cubicBezTo>
                  <a:pt x="100930" y="68149"/>
                  <a:pt x="101565" y="68051"/>
                  <a:pt x="102190" y="67809"/>
                </a:cubicBezTo>
                <a:cubicBezTo>
                  <a:pt x="105346" y="66604"/>
                  <a:pt x="106222" y="62593"/>
                  <a:pt x="106507" y="59240"/>
                </a:cubicBezTo>
                <a:cubicBezTo>
                  <a:pt x="107603" y="46552"/>
                  <a:pt x="107187" y="33775"/>
                  <a:pt x="105280" y="21196"/>
                </a:cubicBezTo>
                <a:cubicBezTo>
                  <a:pt x="104798" y="18018"/>
                  <a:pt x="104184" y="14731"/>
                  <a:pt x="102300" y="12123"/>
                </a:cubicBezTo>
                <a:cubicBezTo>
                  <a:pt x="99560" y="8310"/>
                  <a:pt x="94717" y="6710"/>
                  <a:pt x="90181" y="5505"/>
                </a:cubicBezTo>
                <a:cubicBezTo>
                  <a:pt x="76133" y="1846"/>
                  <a:pt x="61710" y="0"/>
                  <a:pt x="472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86" name="Google Shape;286;p34"/>
          <p:cNvSpPr/>
          <p:nvPr/>
        </p:nvSpPr>
        <p:spPr>
          <a:xfrm>
            <a:off x="-151590" y="-360117"/>
            <a:ext cx="1729619" cy="2528486"/>
          </a:xfrm>
          <a:custGeom>
            <a:avLst/>
            <a:gdLst/>
            <a:ahLst/>
            <a:cxnLst/>
            <a:rect l="l" t="t" r="r" b="b"/>
            <a:pathLst>
              <a:path w="26321" h="38478" extrusionOk="0">
                <a:moveTo>
                  <a:pt x="12421" y="1"/>
                </a:moveTo>
                <a:cubicBezTo>
                  <a:pt x="11443" y="1"/>
                  <a:pt x="10443" y="512"/>
                  <a:pt x="9775" y="1254"/>
                </a:cubicBezTo>
                <a:cubicBezTo>
                  <a:pt x="8810" y="2350"/>
                  <a:pt x="8394" y="3840"/>
                  <a:pt x="8043" y="5265"/>
                </a:cubicBezTo>
                <a:cubicBezTo>
                  <a:pt x="6444" y="11839"/>
                  <a:pt x="1" y="31300"/>
                  <a:pt x="6071" y="36472"/>
                </a:cubicBezTo>
                <a:cubicBezTo>
                  <a:pt x="7724" y="37877"/>
                  <a:pt x="9515" y="38477"/>
                  <a:pt x="11323" y="38477"/>
                </a:cubicBezTo>
                <a:cubicBezTo>
                  <a:pt x="18309" y="38477"/>
                  <a:pt x="25544" y="29513"/>
                  <a:pt x="26014" y="23454"/>
                </a:cubicBezTo>
                <a:cubicBezTo>
                  <a:pt x="26320" y="18830"/>
                  <a:pt x="24699" y="14272"/>
                  <a:pt x="21521" y="10897"/>
                </a:cubicBezTo>
                <a:cubicBezTo>
                  <a:pt x="19527" y="8749"/>
                  <a:pt x="16897" y="7040"/>
                  <a:pt x="15801" y="4323"/>
                </a:cubicBezTo>
                <a:cubicBezTo>
                  <a:pt x="15253" y="2920"/>
                  <a:pt x="15034" y="1189"/>
                  <a:pt x="13763" y="378"/>
                </a:cubicBezTo>
                <a:cubicBezTo>
                  <a:pt x="13346" y="117"/>
                  <a:pt x="12886" y="1"/>
                  <a:pt x="12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713473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5"/>
          <p:cNvSpPr/>
          <p:nvPr/>
        </p:nvSpPr>
        <p:spPr>
          <a:xfrm rot="2950721">
            <a:off x="-1658532" y="-774694"/>
            <a:ext cx="4346408" cy="5054341"/>
          </a:xfrm>
          <a:custGeom>
            <a:avLst/>
            <a:gdLst/>
            <a:ahLst/>
            <a:cxnLst/>
            <a:rect l="l" t="t" r="r" b="b"/>
            <a:pathLst>
              <a:path w="140848" h="163789" extrusionOk="0">
                <a:moveTo>
                  <a:pt x="53298" y="0"/>
                </a:moveTo>
                <a:cubicBezTo>
                  <a:pt x="52425" y="0"/>
                  <a:pt x="51497" y="76"/>
                  <a:pt x="50514" y="234"/>
                </a:cubicBezTo>
                <a:cubicBezTo>
                  <a:pt x="38373" y="2206"/>
                  <a:pt x="26079" y="475"/>
                  <a:pt x="13828" y="3039"/>
                </a:cubicBezTo>
                <a:cubicBezTo>
                  <a:pt x="10738" y="3674"/>
                  <a:pt x="7539" y="4529"/>
                  <a:pt x="5216" y="6633"/>
                </a:cubicBezTo>
                <a:cubicBezTo>
                  <a:pt x="0" y="11389"/>
                  <a:pt x="1424" y="19738"/>
                  <a:pt x="2564" y="26685"/>
                </a:cubicBezTo>
                <a:cubicBezTo>
                  <a:pt x="5150" y="42530"/>
                  <a:pt x="3879" y="58703"/>
                  <a:pt x="3222" y="74745"/>
                </a:cubicBezTo>
                <a:cubicBezTo>
                  <a:pt x="2213" y="99267"/>
                  <a:pt x="2630" y="123856"/>
                  <a:pt x="3046" y="148401"/>
                </a:cubicBezTo>
                <a:cubicBezTo>
                  <a:pt x="3068" y="149979"/>
                  <a:pt x="3156" y="151710"/>
                  <a:pt x="4252" y="152828"/>
                </a:cubicBezTo>
                <a:cubicBezTo>
                  <a:pt x="5062" y="153682"/>
                  <a:pt x="6290" y="154011"/>
                  <a:pt x="7451" y="154274"/>
                </a:cubicBezTo>
                <a:cubicBezTo>
                  <a:pt x="18277" y="156772"/>
                  <a:pt x="29410" y="157890"/>
                  <a:pt x="40477" y="158986"/>
                </a:cubicBezTo>
                <a:cubicBezTo>
                  <a:pt x="63860" y="161331"/>
                  <a:pt x="87309" y="163654"/>
                  <a:pt x="110824" y="163785"/>
                </a:cubicBezTo>
                <a:cubicBezTo>
                  <a:pt x="111155" y="163788"/>
                  <a:pt x="111486" y="163789"/>
                  <a:pt x="111819" y="163789"/>
                </a:cubicBezTo>
                <a:cubicBezTo>
                  <a:pt x="120214" y="163789"/>
                  <a:pt x="129390" y="162904"/>
                  <a:pt x="134997" y="156728"/>
                </a:cubicBezTo>
                <a:cubicBezTo>
                  <a:pt x="140848" y="150285"/>
                  <a:pt x="140344" y="139547"/>
                  <a:pt x="134887" y="132797"/>
                </a:cubicBezTo>
                <a:cubicBezTo>
                  <a:pt x="130811" y="127757"/>
                  <a:pt x="124434" y="124535"/>
                  <a:pt x="121606" y="118684"/>
                </a:cubicBezTo>
                <a:cubicBezTo>
                  <a:pt x="119108" y="113490"/>
                  <a:pt x="119985" y="107376"/>
                  <a:pt x="119196" y="101656"/>
                </a:cubicBezTo>
                <a:cubicBezTo>
                  <a:pt x="118188" y="94337"/>
                  <a:pt x="113498" y="86885"/>
                  <a:pt x="106266" y="85373"/>
                </a:cubicBezTo>
                <a:cubicBezTo>
                  <a:pt x="105287" y="85170"/>
                  <a:pt x="104311" y="85079"/>
                  <a:pt x="103339" y="85079"/>
                </a:cubicBezTo>
                <a:cubicBezTo>
                  <a:pt x="95647" y="85079"/>
                  <a:pt x="88148" y="90738"/>
                  <a:pt x="80361" y="90738"/>
                </a:cubicBezTo>
                <a:cubicBezTo>
                  <a:pt x="79706" y="90738"/>
                  <a:pt x="79049" y="90698"/>
                  <a:pt x="78390" y="90611"/>
                </a:cubicBezTo>
                <a:cubicBezTo>
                  <a:pt x="73678" y="89954"/>
                  <a:pt x="69602" y="87017"/>
                  <a:pt x="67520" y="82744"/>
                </a:cubicBezTo>
                <a:cubicBezTo>
                  <a:pt x="65592" y="78755"/>
                  <a:pt x="65373" y="73627"/>
                  <a:pt x="61800" y="70997"/>
                </a:cubicBezTo>
                <a:cubicBezTo>
                  <a:pt x="60258" y="69866"/>
                  <a:pt x="58457" y="69477"/>
                  <a:pt x="56558" y="69477"/>
                </a:cubicBezTo>
                <a:cubicBezTo>
                  <a:pt x="54005" y="69477"/>
                  <a:pt x="51275" y="70181"/>
                  <a:pt x="48761" y="70734"/>
                </a:cubicBezTo>
                <a:cubicBezTo>
                  <a:pt x="47468" y="71019"/>
                  <a:pt x="46056" y="71194"/>
                  <a:pt x="44662" y="71194"/>
                </a:cubicBezTo>
                <a:cubicBezTo>
                  <a:pt x="41333" y="71194"/>
                  <a:pt x="38106" y="70191"/>
                  <a:pt x="36839" y="67272"/>
                </a:cubicBezTo>
                <a:cubicBezTo>
                  <a:pt x="35174" y="63415"/>
                  <a:pt x="38417" y="59097"/>
                  <a:pt x="42077" y="56994"/>
                </a:cubicBezTo>
                <a:cubicBezTo>
                  <a:pt x="45715" y="54890"/>
                  <a:pt x="50076" y="53750"/>
                  <a:pt x="52925" y="50660"/>
                </a:cubicBezTo>
                <a:cubicBezTo>
                  <a:pt x="57768" y="45400"/>
                  <a:pt x="56300" y="37182"/>
                  <a:pt x="57834" y="30257"/>
                </a:cubicBezTo>
                <a:cubicBezTo>
                  <a:pt x="58732" y="26247"/>
                  <a:pt x="60683" y="22543"/>
                  <a:pt x="62151" y="18708"/>
                </a:cubicBezTo>
                <a:cubicBezTo>
                  <a:pt x="65825" y="9051"/>
                  <a:pt x="62841" y="0"/>
                  <a:pt x="532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89" name="Google Shape;289;p35"/>
          <p:cNvSpPr/>
          <p:nvPr/>
        </p:nvSpPr>
        <p:spPr>
          <a:xfrm rot="-7199987">
            <a:off x="6267532" y="2875139"/>
            <a:ext cx="3628362" cy="4493055"/>
          </a:xfrm>
          <a:custGeom>
            <a:avLst/>
            <a:gdLst/>
            <a:ahLst/>
            <a:cxnLst/>
            <a:rect l="l" t="t" r="r" b="b"/>
            <a:pathLst>
              <a:path w="71116" h="88064" extrusionOk="0">
                <a:moveTo>
                  <a:pt x="5463" y="0"/>
                </a:moveTo>
                <a:cubicBezTo>
                  <a:pt x="4421" y="0"/>
                  <a:pt x="3497" y="268"/>
                  <a:pt x="2850" y="885"/>
                </a:cubicBezTo>
                <a:cubicBezTo>
                  <a:pt x="1" y="3603"/>
                  <a:pt x="1645" y="13618"/>
                  <a:pt x="1579" y="17124"/>
                </a:cubicBezTo>
                <a:lnTo>
                  <a:pt x="746" y="60165"/>
                </a:lnTo>
                <a:cubicBezTo>
                  <a:pt x="680" y="64307"/>
                  <a:pt x="637" y="68624"/>
                  <a:pt x="2477" y="72328"/>
                </a:cubicBezTo>
                <a:cubicBezTo>
                  <a:pt x="4362" y="76141"/>
                  <a:pt x="7956" y="78749"/>
                  <a:pt x="11484" y="81160"/>
                </a:cubicBezTo>
                <a:cubicBezTo>
                  <a:pt x="16525" y="84578"/>
                  <a:pt x="22047" y="87997"/>
                  <a:pt x="28162" y="88063"/>
                </a:cubicBezTo>
                <a:cubicBezTo>
                  <a:pt x="28224" y="88064"/>
                  <a:pt x="28287" y="88064"/>
                  <a:pt x="28350" y="88064"/>
                </a:cubicBezTo>
                <a:cubicBezTo>
                  <a:pt x="29955" y="88064"/>
                  <a:pt x="31588" y="87788"/>
                  <a:pt x="32895" y="86923"/>
                </a:cubicBezTo>
                <a:cubicBezTo>
                  <a:pt x="35657" y="85104"/>
                  <a:pt x="36292" y="81335"/>
                  <a:pt x="38374" y="78749"/>
                </a:cubicBezTo>
                <a:cubicBezTo>
                  <a:pt x="41059" y="75436"/>
                  <a:pt x="45711" y="74541"/>
                  <a:pt x="49965" y="74541"/>
                </a:cubicBezTo>
                <a:cubicBezTo>
                  <a:pt x="50017" y="74541"/>
                  <a:pt x="50069" y="74541"/>
                  <a:pt x="50121" y="74541"/>
                </a:cubicBezTo>
                <a:cubicBezTo>
                  <a:pt x="52557" y="74554"/>
                  <a:pt x="55021" y="74782"/>
                  <a:pt x="57455" y="74782"/>
                </a:cubicBezTo>
                <a:cubicBezTo>
                  <a:pt x="59333" y="74782"/>
                  <a:pt x="61193" y="74646"/>
                  <a:pt x="63007" y="74169"/>
                </a:cubicBezTo>
                <a:cubicBezTo>
                  <a:pt x="67171" y="73073"/>
                  <a:pt x="71115" y="69391"/>
                  <a:pt x="70633" y="65118"/>
                </a:cubicBezTo>
                <a:cubicBezTo>
                  <a:pt x="69866" y="58499"/>
                  <a:pt x="60180" y="56593"/>
                  <a:pt x="57988" y="50325"/>
                </a:cubicBezTo>
                <a:cubicBezTo>
                  <a:pt x="56892" y="47191"/>
                  <a:pt x="57966" y="43729"/>
                  <a:pt x="57988" y="40398"/>
                </a:cubicBezTo>
                <a:cubicBezTo>
                  <a:pt x="58032" y="32881"/>
                  <a:pt x="51874" y="25802"/>
                  <a:pt x="44423" y="24816"/>
                </a:cubicBezTo>
                <a:cubicBezTo>
                  <a:pt x="43637" y="24714"/>
                  <a:pt x="42848" y="24672"/>
                  <a:pt x="42057" y="24672"/>
                </a:cubicBezTo>
                <a:cubicBezTo>
                  <a:pt x="38331" y="24672"/>
                  <a:pt x="34558" y="25605"/>
                  <a:pt x="30861" y="25605"/>
                </a:cubicBezTo>
                <a:cubicBezTo>
                  <a:pt x="29608" y="25605"/>
                  <a:pt x="28363" y="25498"/>
                  <a:pt x="27132" y="25211"/>
                </a:cubicBezTo>
                <a:cubicBezTo>
                  <a:pt x="23888" y="24444"/>
                  <a:pt x="21039" y="22515"/>
                  <a:pt x="19155" y="19776"/>
                </a:cubicBezTo>
                <a:cubicBezTo>
                  <a:pt x="16372" y="15721"/>
                  <a:pt x="16043" y="10506"/>
                  <a:pt x="13917" y="6101"/>
                </a:cubicBezTo>
                <a:cubicBezTo>
                  <a:pt x="13917" y="3103"/>
                  <a:pt x="9008" y="0"/>
                  <a:pt x="54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0" name="Google Shape;290;p35"/>
          <p:cNvGrpSpPr/>
          <p:nvPr/>
        </p:nvGrpSpPr>
        <p:grpSpPr>
          <a:xfrm rot="4095252">
            <a:off x="7522323" y="-21785"/>
            <a:ext cx="1811694" cy="1756266"/>
            <a:chOff x="-27619" y="-85186"/>
            <a:chExt cx="1786567" cy="1731908"/>
          </a:xfrm>
        </p:grpSpPr>
        <p:sp>
          <p:nvSpPr>
            <p:cNvPr id="291" name="Google Shape;291;p35"/>
            <p:cNvSpPr/>
            <p:nvPr/>
          </p:nvSpPr>
          <p:spPr>
            <a:xfrm rot="356449">
              <a:off x="782262" y="159086"/>
              <a:ext cx="137628" cy="312937"/>
            </a:xfrm>
            <a:custGeom>
              <a:avLst/>
              <a:gdLst/>
              <a:ahLst/>
              <a:cxnLst/>
              <a:rect l="l" t="t" r="r" b="b"/>
              <a:pathLst>
                <a:path w="5715" h="17516" extrusionOk="0">
                  <a:moveTo>
                    <a:pt x="4969" y="1"/>
                  </a:moveTo>
                  <a:cubicBezTo>
                    <a:pt x="3413" y="1688"/>
                    <a:pt x="2559" y="3902"/>
                    <a:pt x="1748" y="6049"/>
                  </a:cubicBezTo>
                  <a:cubicBezTo>
                    <a:pt x="937" y="8197"/>
                    <a:pt x="126" y="10432"/>
                    <a:pt x="39" y="12755"/>
                  </a:cubicBezTo>
                  <a:cubicBezTo>
                    <a:pt x="0" y="14072"/>
                    <a:pt x="128" y="17516"/>
                    <a:pt x="1739" y="17516"/>
                  </a:cubicBezTo>
                  <a:cubicBezTo>
                    <a:pt x="1978" y="17516"/>
                    <a:pt x="2250" y="17440"/>
                    <a:pt x="2559" y="17270"/>
                  </a:cubicBezTo>
                  <a:cubicBezTo>
                    <a:pt x="4290" y="16306"/>
                    <a:pt x="4948" y="11857"/>
                    <a:pt x="5211" y="10104"/>
                  </a:cubicBezTo>
                  <a:cubicBezTo>
                    <a:pt x="5715" y="6751"/>
                    <a:pt x="5495" y="3332"/>
                    <a:pt x="496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2" name="Google Shape;292;p35"/>
            <p:cNvSpPr/>
            <p:nvPr/>
          </p:nvSpPr>
          <p:spPr>
            <a:xfrm rot="-9612816">
              <a:off x="349308" y="163306"/>
              <a:ext cx="133330" cy="408687"/>
            </a:xfrm>
            <a:custGeom>
              <a:avLst/>
              <a:gdLst/>
              <a:ahLst/>
              <a:cxnLst/>
              <a:rect l="l" t="t" r="r" b="b"/>
              <a:pathLst>
                <a:path w="5715" h="17516" extrusionOk="0">
                  <a:moveTo>
                    <a:pt x="4969" y="1"/>
                  </a:moveTo>
                  <a:cubicBezTo>
                    <a:pt x="3413" y="1688"/>
                    <a:pt x="2559" y="3902"/>
                    <a:pt x="1748" y="6049"/>
                  </a:cubicBezTo>
                  <a:cubicBezTo>
                    <a:pt x="937" y="8197"/>
                    <a:pt x="126" y="10432"/>
                    <a:pt x="39" y="12755"/>
                  </a:cubicBezTo>
                  <a:cubicBezTo>
                    <a:pt x="0" y="14072"/>
                    <a:pt x="128" y="17516"/>
                    <a:pt x="1739" y="17516"/>
                  </a:cubicBezTo>
                  <a:cubicBezTo>
                    <a:pt x="1978" y="17516"/>
                    <a:pt x="2250" y="17440"/>
                    <a:pt x="2559" y="17270"/>
                  </a:cubicBezTo>
                  <a:cubicBezTo>
                    <a:pt x="4290" y="16306"/>
                    <a:pt x="4948" y="11857"/>
                    <a:pt x="5211" y="10104"/>
                  </a:cubicBezTo>
                  <a:cubicBezTo>
                    <a:pt x="5715" y="6751"/>
                    <a:pt x="5495" y="3332"/>
                    <a:pt x="496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3" name="Google Shape;293;p35"/>
            <p:cNvSpPr/>
            <p:nvPr/>
          </p:nvSpPr>
          <p:spPr>
            <a:xfrm rot="8610207">
              <a:off x="828552" y="282207"/>
              <a:ext cx="458974" cy="360174"/>
            </a:xfrm>
            <a:custGeom>
              <a:avLst/>
              <a:gdLst/>
              <a:ahLst/>
              <a:cxnLst/>
              <a:rect l="l" t="t" r="r" b="b"/>
              <a:pathLst>
                <a:path w="14991" h="11764" extrusionOk="0">
                  <a:moveTo>
                    <a:pt x="1" y="1"/>
                  </a:moveTo>
                  <a:cubicBezTo>
                    <a:pt x="264" y="3310"/>
                    <a:pt x="1842" y="6378"/>
                    <a:pt x="4384" y="8504"/>
                  </a:cubicBezTo>
                  <a:cubicBezTo>
                    <a:pt x="6048" y="9900"/>
                    <a:pt x="9331" y="11764"/>
                    <a:pt x="11888" y="11764"/>
                  </a:cubicBezTo>
                  <a:cubicBezTo>
                    <a:pt x="12261" y="11764"/>
                    <a:pt x="12618" y="11724"/>
                    <a:pt x="12953" y="11638"/>
                  </a:cubicBezTo>
                  <a:cubicBezTo>
                    <a:pt x="14991" y="11134"/>
                    <a:pt x="13259" y="9928"/>
                    <a:pt x="12164" y="8657"/>
                  </a:cubicBezTo>
                  <a:cubicBezTo>
                    <a:pt x="10937" y="7211"/>
                    <a:pt x="9600" y="5852"/>
                    <a:pt x="8197" y="4581"/>
                  </a:cubicBezTo>
                  <a:cubicBezTo>
                    <a:pt x="5808" y="2477"/>
                    <a:pt x="3069" y="76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94;p35"/>
            <p:cNvSpPr/>
            <p:nvPr/>
          </p:nvSpPr>
          <p:spPr>
            <a:xfrm rot="8100000">
              <a:off x="184927" y="50015"/>
              <a:ext cx="631236" cy="600726"/>
            </a:xfrm>
            <a:custGeom>
              <a:avLst/>
              <a:gdLst/>
              <a:ahLst/>
              <a:cxnLst/>
              <a:rect l="l" t="t" r="r" b="b"/>
              <a:pathLst>
                <a:path w="16262" h="15476" extrusionOk="0">
                  <a:moveTo>
                    <a:pt x="16262" y="1"/>
                  </a:moveTo>
                  <a:cubicBezTo>
                    <a:pt x="13238" y="1513"/>
                    <a:pt x="10433" y="3419"/>
                    <a:pt x="7934" y="5699"/>
                  </a:cubicBezTo>
                  <a:cubicBezTo>
                    <a:pt x="5765" y="7671"/>
                    <a:pt x="3836" y="9906"/>
                    <a:pt x="2214" y="12317"/>
                  </a:cubicBezTo>
                  <a:cubicBezTo>
                    <a:pt x="1930" y="12733"/>
                    <a:pt x="1" y="15275"/>
                    <a:pt x="834" y="15473"/>
                  </a:cubicBezTo>
                  <a:cubicBezTo>
                    <a:pt x="842" y="15475"/>
                    <a:pt x="851" y="15476"/>
                    <a:pt x="860" y="15476"/>
                  </a:cubicBezTo>
                  <a:cubicBezTo>
                    <a:pt x="1350" y="15476"/>
                    <a:pt x="2835" y="12638"/>
                    <a:pt x="3222" y="12207"/>
                  </a:cubicBezTo>
                  <a:cubicBezTo>
                    <a:pt x="8504" y="6466"/>
                    <a:pt x="9381" y="5633"/>
                    <a:pt x="16262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5" name="Google Shape;295;p35"/>
            <p:cNvSpPr/>
            <p:nvPr/>
          </p:nvSpPr>
          <p:spPr>
            <a:xfrm rot="8100000">
              <a:off x="692405" y="-163300"/>
              <a:ext cx="210153" cy="1061829"/>
            </a:xfrm>
            <a:custGeom>
              <a:avLst/>
              <a:gdLst/>
              <a:ahLst/>
              <a:cxnLst/>
              <a:rect l="l" t="t" r="r" b="b"/>
              <a:pathLst>
                <a:path w="5414" h="27355" extrusionOk="0">
                  <a:moveTo>
                    <a:pt x="4060" y="1"/>
                  </a:moveTo>
                  <a:cubicBezTo>
                    <a:pt x="2191" y="1"/>
                    <a:pt x="2896" y="6640"/>
                    <a:pt x="3091" y="7763"/>
                  </a:cubicBezTo>
                  <a:cubicBezTo>
                    <a:pt x="3398" y="9428"/>
                    <a:pt x="3967" y="11094"/>
                    <a:pt x="3989" y="12781"/>
                  </a:cubicBezTo>
                  <a:cubicBezTo>
                    <a:pt x="4033" y="14644"/>
                    <a:pt x="3463" y="16463"/>
                    <a:pt x="2893" y="18238"/>
                  </a:cubicBezTo>
                  <a:lnTo>
                    <a:pt x="1" y="27355"/>
                  </a:lnTo>
                  <a:cubicBezTo>
                    <a:pt x="1075" y="26522"/>
                    <a:pt x="1644" y="25207"/>
                    <a:pt x="2192" y="23958"/>
                  </a:cubicBezTo>
                  <a:cubicBezTo>
                    <a:pt x="3310" y="21306"/>
                    <a:pt x="4428" y="18611"/>
                    <a:pt x="5085" y="15806"/>
                  </a:cubicBezTo>
                  <a:cubicBezTo>
                    <a:pt x="5304" y="14929"/>
                    <a:pt x="5414" y="14052"/>
                    <a:pt x="5392" y="13154"/>
                  </a:cubicBezTo>
                  <a:cubicBezTo>
                    <a:pt x="5304" y="11992"/>
                    <a:pt x="4888" y="10875"/>
                    <a:pt x="4537" y="9757"/>
                  </a:cubicBezTo>
                  <a:cubicBezTo>
                    <a:pt x="3551" y="6404"/>
                    <a:pt x="3945" y="3402"/>
                    <a:pt x="4143" y="5"/>
                  </a:cubicBezTo>
                  <a:cubicBezTo>
                    <a:pt x="4115" y="2"/>
                    <a:pt x="4087" y="1"/>
                    <a:pt x="406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6" name="Google Shape;296;p35"/>
            <p:cNvSpPr/>
            <p:nvPr/>
          </p:nvSpPr>
          <p:spPr>
            <a:xfrm rot="8100000">
              <a:off x="110063" y="762111"/>
              <a:ext cx="780952" cy="712906"/>
            </a:xfrm>
            <a:custGeom>
              <a:avLst/>
              <a:gdLst/>
              <a:ahLst/>
              <a:cxnLst/>
              <a:rect l="l" t="t" r="r" b="b"/>
              <a:pathLst>
                <a:path w="20119" h="18366" extrusionOk="0">
                  <a:moveTo>
                    <a:pt x="20118" y="1"/>
                  </a:moveTo>
                  <a:lnTo>
                    <a:pt x="20118" y="1"/>
                  </a:lnTo>
                  <a:cubicBezTo>
                    <a:pt x="14859" y="2148"/>
                    <a:pt x="9972" y="5348"/>
                    <a:pt x="6356" y="9709"/>
                  </a:cubicBezTo>
                  <a:cubicBezTo>
                    <a:pt x="4077" y="12470"/>
                    <a:pt x="2236" y="15582"/>
                    <a:pt x="0" y="18366"/>
                  </a:cubicBezTo>
                  <a:cubicBezTo>
                    <a:pt x="1995" y="17533"/>
                    <a:pt x="4077" y="16503"/>
                    <a:pt x="6137" y="15692"/>
                  </a:cubicBezTo>
                  <a:cubicBezTo>
                    <a:pt x="9599" y="14355"/>
                    <a:pt x="12887" y="12470"/>
                    <a:pt x="15472" y="9819"/>
                  </a:cubicBezTo>
                  <a:cubicBezTo>
                    <a:pt x="18058" y="7167"/>
                    <a:pt x="19877" y="3683"/>
                    <a:pt x="2011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7" name="Google Shape;297;p35"/>
            <p:cNvSpPr/>
            <p:nvPr/>
          </p:nvSpPr>
          <p:spPr>
            <a:xfrm rot="8100000">
              <a:off x="1149667" y="636926"/>
              <a:ext cx="366701" cy="838012"/>
            </a:xfrm>
            <a:custGeom>
              <a:avLst/>
              <a:gdLst/>
              <a:ahLst/>
              <a:cxnLst/>
              <a:rect l="l" t="t" r="r" b="b"/>
              <a:pathLst>
                <a:path w="9447" h="21589" extrusionOk="0">
                  <a:moveTo>
                    <a:pt x="8197" y="0"/>
                  </a:moveTo>
                  <a:lnTo>
                    <a:pt x="8197" y="0"/>
                  </a:lnTo>
                  <a:cubicBezTo>
                    <a:pt x="6992" y="1162"/>
                    <a:pt x="5896" y="2433"/>
                    <a:pt x="4954" y="3792"/>
                  </a:cubicBezTo>
                  <a:cubicBezTo>
                    <a:pt x="2740" y="6991"/>
                    <a:pt x="1381" y="10673"/>
                    <a:pt x="943" y="14508"/>
                  </a:cubicBezTo>
                  <a:cubicBezTo>
                    <a:pt x="768" y="16042"/>
                    <a:pt x="1" y="21477"/>
                    <a:pt x="2258" y="21587"/>
                  </a:cubicBezTo>
                  <a:cubicBezTo>
                    <a:pt x="2289" y="21588"/>
                    <a:pt x="2319" y="21589"/>
                    <a:pt x="2349" y="21589"/>
                  </a:cubicBezTo>
                  <a:cubicBezTo>
                    <a:pt x="4346" y="21589"/>
                    <a:pt x="5974" y="18781"/>
                    <a:pt x="6816" y="17335"/>
                  </a:cubicBezTo>
                  <a:cubicBezTo>
                    <a:pt x="7320" y="16480"/>
                    <a:pt x="7715" y="15560"/>
                    <a:pt x="8000" y="14596"/>
                  </a:cubicBezTo>
                  <a:cubicBezTo>
                    <a:pt x="9446" y="9709"/>
                    <a:pt x="8482" y="4734"/>
                    <a:pt x="819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8" name="Google Shape;298;p35"/>
            <p:cNvSpPr/>
            <p:nvPr/>
          </p:nvSpPr>
          <p:spPr>
            <a:xfrm rot="8100000">
              <a:off x="615728" y="518363"/>
              <a:ext cx="221837" cy="679912"/>
            </a:xfrm>
            <a:custGeom>
              <a:avLst/>
              <a:gdLst/>
              <a:ahLst/>
              <a:cxnLst/>
              <a:rect l="l" t="t" r="r" b="b"/>
              <a:pathLst>
                <a:path w="5715" h="17516" extrusionOk="0">
                  <a:moveTo>
                    <a:pt x="4969" y="1"/>
                  </a:moveTo>
                  <a:cubicBezTo>
                    <a:pt x="3413" y="1688"/>
                    <a:pt x="2559" y="3902"/>
                    <a:pt x="1748" y="6049"/>
                  </a:cubicBezTo>
                  <a:cubicBezTo>
                    <a:pt x="937" y="8197"/>
                    <a:pt x="126" y="10432"/>
                    <a:pt x="39" y="12755"/>
                  </a:cubicBezTo>
                  <a:cubicBezTo>
                    <a:pt x="0" y="14072"/>
                    <a:pt x="128" y="17516"/>
                    <a:pt x="1739" y="17516"/>
                  </a:cubicBezTo>
                  <a:cubicBezTo>
                    <a:pt x="1978" y="17516"/>
                    <a:pt x="2250" y="17440"/>
                    <a:pt x="2559" y="17270"/>
                  </a:cubicBezTo>
                  <a:cubicBezTo>
                    <a:pt x="4290" y="16306"/>
                    <a:pt x="4948" y="11857"/>
                    <a:pt x="5211" y="10104"/>
                  </a:cubicBezTo>
                  <a:cubicBezTo>
                    <a:pt x="5715" y="6751"/>
                    <a:pt x="5495" y="3332"/>
                    <a:pt x="496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248756555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6"/>
          <p:cNvSpPr/>
          <p:nvPr/>
        </p:nvSpPr>
        <p:spPr>
          <a:xfrm rot="4422828" flipH="1">
            <a:off x="8322170" y="2837718"/>
            <a:ext cx="2147284" cy="2659013"/>
          </a:xfrm>
          <a:custGeom>
            <a:avLst/>
            <a:gdLst/>
            <a:ahLst/>
            <a:cxnLst/>
            <a:rect l="l" t="t" r="r" b="b"/>
            <a:pathLst>
              <a:path w="71116" h="88064" extrusionOk="0">
                <a:moveTo>
                  <a:pt x="5463" y="0"/>
                </a:moveTo>
                <a:cubicBezTo>
                  <a:pt x="4421" y="0"/>
                  <a:pt x="3497" y="268"/>
                  <a:pt x="2850" y="885"/>
                </a:cubicBezTo>
                <a:cubicBezTo>
                  <a:pt x="1" y="3603"/>
                  <a:pt x="1645" y="13618"/>
                  <a:pt x="1579" y="17124"/>
                </a:cubicBezTo>
                <a:lnTo>
                  <a:pt x="746" y="60165"/>
                </a:lnTo>
                <a:cubicBezTo>
                  <a:pt x="680" y="64307"/>
                  <a:pt x="637" y="68624"/>
                  <a:pt x="2477" y="72328"/>
                </a:cubicBezTo>
                <a:cubicBezTo>
                  <a:pt x="4362" y="76141"/>
                  <a:pt x="7956" y="78749"/>
                  <a:pt x="11484" y="81160"/>
                </a:cubicBezTo>
                <a:cubicBezTo>
                  <a:pt x="16525" y="84578"/>
                  <a:pt x="22047" y="87997"/>
                  <a:pt x="28162" y="88063"/>
                </a:cubicBezTo>
                <a:cubicBezTo>
                  <a:pt x="28224" y="88064"/>
                  <a:pt x="28287" y="88064"/>
                  <a:pt x="28350" y="88064"/>
                </a:cubicBezTo>
                <a:cubicBezTo>
                  <a:pt x="29955" y="88064"/>
                  <a:pt x="31588" y="87788"/>
                  <a:pt x="32895" y="86923"/>
                </a:cubicBezTo>
                <a:cubicBezTo>
                  <a:pt x="35657" y="85104"/>
                  <a:pt x="36292" y="81335"/>
                  <a:pt x="38374" y="78749"/>
                </a:cubicBezTo>
                <a:cubicBezTo>
                  <a:pt x="41059" y="75436"/>
                  <a:pt x="45711" y="74541"/>
                  <a:pt x="49965" y="74541"/>
                </a:cubicBezTo>
                <a:cubicBezTo>
                  <a:pt x="50017" y="74541"/>
                  <a:pt x="50069" y="74541"/>
                  <a:pt x="50121" y="74541"/>
                </a:cubicBezTo>
                <a:cubicBezTo>
                  <a:pt x="52557" y="74554"/>
                  <a:pt x="55021" y="74782"/>
                  <a:pt x="57455" y="74782"/>
                </a:cubicBezTo>
                <a:cubicBezTo>
                  <a:pt x="59333" y="74782"/>
                  <a:pt x="61193" y="74646"/>
                  <a:pt x="63007" y="74169"/>
                </a:cubicBezTo>
                <a:cubicBezTo>
                  <a:pt x="67171" y="73073"/>
                  <a:pt x="71115" y="69391"/>
                  <a:pt x="70633" y="65118"/>
                </a:cubicBezTo>
                <a:cubicBezTo>
                  <a:pt x="69866" y="58499"/>
                  <a:pt x="60180" y="56593"/>
                  <a:pt x="57988" y="50325"/>
                </a:cubicBezTo>
                <a:cubicBezTo>
                  <a:pt x="56892" y="47191"/>
                  <a:pt x="57966" y="43729"/>
                  <a:pt x="57988" y="40398"/>
                </a:cubicBezTo>
                <a:cubicBezTo>
                  <a:pt x="58032" y="32881"/>
                  <a:pt x="51874" y="25802"/>
                  <a:pt x="44423" y="24816"/>
                </a:cubicBezTo>
                <a:cubicBezTo>
                  <a:pt x="43637" y="24714"/>
                  <a:pt x="42848" y="24672"/>
                  <a:pt x="42057" y="24672"/>
                </a:cubicBezTo>
                <a:cubicBezTo>
                  <a:pt x="38331" y="24672"/>
                  <a:pt x="34558" y="25605"/>
                  <a:pt x="30861" y="25605"/>
                </a:cubicBezTo>
                <a:cubicBezTo>
                  <a:pt x="29608" y="25605"/>
                  <a:pt x="28363" y="25498"/>
                  <a:pt x="27132" y="25211"/>
                </a:cubicBezTo>
                <a:cubicBezTo>
                  <a:pt x="23888" y="24444"/>
                  <a:pt x="21039" y="22515"/>
                  <a:pt x="19155" y="19776"/>
                </a:cubicBezTo>
                <a:cubicBezTo>
                  <a:pt x="16372" y="15721"/>
                  <a:pt x="16043" y="10506"/>
                  <a:pt x="13917" y="6101"/>
                </a:cubicBezTo>
                <a:cubicBezTo>
                  <a:pt x="13917" y="3103"/>
                  <a:pt x="9008" y="0"/>
                  <a:pt x="54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301" name="Google Shape;301;p36"/>
          <p:cNvSpPr/>
          <p:nvPr/>
        </p:nvSpPr>
        <p:spPr>
          <a:xfrm rot="1973877" flipH="1">
            <a:off x="-1218974" y="3610727"/>
            <a:ext cx="3211105" cy="1933875"/>
          </a:xfrm>
          <a:custGeom>
            <a:avLst/>
            <a:gdLst/>
            <a:ahLst/>
            <a:cxnLst/>
            <a:rect l="l" t="t" r="r" b="b"/>
            <a:pathLst>
              <a:path w="97449" h="46255" extrusionOk="0">
                <a:moveTo>
                  <a:pt x="74744" y="1"/>
                </a:moveTo>
                <a:cubicBezTo>
                  <a:pt x="73665" y="1"/>
                  <a:pt x="72582" y="126"/>
                  <a:pt x="71545" y="354"/>
                </a:cubicBezTo>
                <a:cubicBezTo>
                  <a:pt x="67381" y="1318"/>
                  <a:pt x="63633" y="3663"/>
                  <a:pt x="60982" y="7016"/>
                </a:cubicBezTo>
                <a:cubicBezTo>
                  <a:pt x="56401" y="12802"/>
                  <a:pt x="55174" y="21348"/>
                  <a:pt x="48928" y="25271"/>
                </a:cubicBezTo>
                <a:cubicBezTo>
                  <a:pt x="46763" y="26626"/>
                  <a:pt x="44275" y="27202"/>
                  <a:pt x="41733" y="27202"/>
                </a:cubicBezTo>
                <a:cubicBezTo>
                  <a:pt x="38848" y="27202"/>
                  <a:pt x="35892" y="26460"/>
                  <a:pt x="33259" y="25271"/>
                </a:cubicBezTo>
                <a:cubicBezTo>
                  <a:pt x="29884" y="23737"/>
                  <a:pt x="26838" y="21524"/>
                  <a:pt x="23441" y="20055"/>
                </a:cubicBezTo>
                <a:cubicBezTo>
                  <a:pt x="21219" y="19096"/>
                  <a:pt x="19291" y="18671"/>
                  <a:pt x="17588" y="18671"/>
                </a:cubicBezTo>
                <a:cubicBezTo>
                  <a:pt x="11045" y="18671"/>
                  <a:pt x="7838" y="24946"/>
                  <a:pt x="4134" y="31276"/>
                </a:cubicBezTo>
                <a:cubicBezTo>
                  <a:pt x="1" y="38292"/>
                  <a:pt x="1915" y="46255"/>
                  <a:pt x="10098" y="46255"/>
                </a:cubicBezTo>
                <a:cubicBezTo>
                  <a:pt x="10809" y="46255"/>
                  <a:pt x="11568" y="46195"/>
                  <a:pt x="12374" y="46069"/>
                </a:cubicBezTo>
                <a:cubicBezTo>
                  <a:pt x="25979" y="43938"/>
                  <a:pt x="39720" y="42870"/>
                  <a:pt x="53471" y="42870"/>
                </a:cubicBezTo>
                <a:cubicBezTo>
                  <a:pt x="62490" y="42870"/>
                  <a:pt x="71515" y="43329"/>
                  <a:pt x="80508" y="44250"/>
                </a:cubicBezTo>
                <a:cubicBezTo>
                  <a:pt x="82197" y="44417"/>
                  <a:pt x="83935" y="44597"/>
                  <a:pt x="85647" y="44597"/>
                </a:cubicBezTo>
                <a:cubicBezTo>
                  <a:pt x="87754" y="44597"/>
                  <a:pt x="89820" y="44324"/>
                  <a:pt x="91706" y="43417"/>
                </a:cubicBezTo>
                <a:cubicBezTo>
                  <a:pt x="95147" y="41795"/>
                  <a:pt x="97448" y="37193"/>
                  <a:pt x="95301" y="34059"/>
                </a:cubicBezTo>
                <a:cubicBezTo>
                  <a:pt x="93503" y="31451"/>
                  <a:pt x="89734" y="31144"/>
                  <a:pt x="87236" y="29194"/>
                </a:cubicBezTo>
                <a:cubicBezTo>
                  <a:pt x="83554" y="26279"/>
                  <a:pt x="83598" y="20735"/>
                  <a:pt x="84146" y="16067"/>
                </a:cubicBezTo>
                <a:cubicBezTo>
                  <a:pt x="84694" y="11399"/>
                  <a:pt x="85154" y="5986"/>
                  <a:pt x="81867" y="2633"/>
                </a:cubicBezTo>
                <a:cubicBezTo>
                  <a:pt x="80027" y="763"/>
                  <a:pt x="77400" y="1"/>
                  <a:pt x="747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302" name="Google Shape;302;p36"/>
          <p:cNvSpPr/>
          <p:nvPr/>
        </p:nvSpPr>
        <p:spPr>
          <a:xfrm>
            <a:off x="-700836" y="-14000"/>
            <a:ext cx="2960667" cy="1227486"/>
          </a:xfrm>
          <a:custGeom>
            <a:avLst/>
            <a:gdLst/>
            <a:ahLst/>
            <a:cxnLst/>
            <a:rect l="l" t="t" r="r" b="b"/>
            <a:pathLst>
              <a:path w="84512" h="35036" extrusionOk="0">
                <a:moveTo>
                  <a:pt x="36189" y="1"/>
                </a:moveTo>
                <a:cubicBezTo>
                  <a:pt x="33581" y="2806"/>
                  <a:pt x="30403" y="4844"/>
                  <a:pt x="26568" y="5457"/>
                </a:cubicBezTo>
                <a:cubicBezTo>
                  <a:pt x="24179" y="5852"/>
                  <a:pt x="21703" y="5633"/>
                  <a:pt x="19336" y="6159"/>
                </a:cubicBezTo>
                <a:cubicBezTo>
                  <a:pt x="1" y="10490"/>
                  <a:pt x="14715" y="35035"/>
                  <a:pt x="30383" y="35035"/>
                </a:cubicBezTo>
                <a:cubicBezTo>
                  <a:pt x="32474" y="35035"/>
                  <a:pt x="34581" y="34598"/>
                  <a:pt x="36627" y="33618"/>
                </a:cubicBezTo>
                <a:cubicBezTo>
                  <a:pt x="40659" y="31668"/>
                  <a:pt x="43245" y="27701"/>
                  <a:pt x="46182" y="24326"/>
                </a:cubicBezTo>
                <a:cubicBezTo>
                  <a:pt x="48820" y="21317"/>
                  <a:pt x="52399" y="18499"/>
                  <a:pt x="56267" y="18499"/>
                </a:cubicBezTo>
                <a:cubicBezTo>
                  <a:pt x="56737" y="18499"/>
                  <a:pt x="57210" y="18540"/>
                  <a:pt x="57687" y="18628"/>
                </a:cubicBezTo>
                <a:cubicBezTo>
                  <a:pt x="65217" y="19997"/>
                  <a:pt x="68722" y="31674"/>
                  <a:pt x="75821" y="31674"/>
                </a:cubicBezTo>
                <a:cubicBezTo>
                  <a:pt x="76222" y="31674"/>
                  <a:pt x="76635" y="31637"/>
                  <a:pt x="77060" y="31558"/>
                </a:cubicBezTo>
                <a:cubicBezTo>
                  <a:pt x="80917" y="30857"/>
                  <a:pt x="83240" y="26693"/>
                  <a:pt x="83701" y="22792"/>
                </a:cubicBezTo>
                <a:cubicBezTo>
                  <a:pt x="84511" y="15977"/>
                  <a:pt x="81049" y="8788"/>
                  <a:pt x="75197" y="5238"/>
                </a:cubicBezTo>
                <a:cubicBezTo>
                  <a:pt x="72064" y="3310"/>
                  <a:pt x="68338" y="2324"/>
                  <a:pt x="655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655020880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71003"/>
            <a:ext cx="7989752" cy="2723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9F2C-5DFB-4B26-8453-671E9D4DA325}" type="datetimeFigureOut">
              <a:rPr lang="id-ID" smtClean="0"/>
              <a:pPr/>
              <a:t>02/03/2025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7F6E-4293-4021-B298-D9B44E80AED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0983771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1671002"/>
            <a:ext cx="3593500" cy="432197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3" y="2194539"/>
            <a:ext cx="3899527" cy="220124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9" y="1671002"/>
            <a:ext cx="3601635" cy="432197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194539"/>
            <a:ext cx="3907662" cy="220124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9F2C-5DFB-4B26-8453-671E9D4DA325}" type="datetimeFigureOut">
              <a:rPr lang="id-ID" smtClean="0"/>
              <a:pPr/>
              <a:t>02/03/2025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7F6E-4293-4021-B298-D9B44E80AED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511583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2277430"/>
            <a:ext cx="7989751" cy="1128633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3406063"/>
            <a:ext cx="7989751" cy="45041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999F2C-5DFB-4B26-8453-671E9D4DA325}" type="datetimeFigureOut">
              <a:rPr lang="id-ID" smtClean="0"/>
              <a:pPr/>
              <a:t>02/03/2025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EE87F6E-4293-4021-B298-D9B44E80AED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7029904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5206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9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4793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 rot="-9242551" flipH="1">
            <a:off x="-2054637" y="-1638024"/>
            <a:ext cx="4291849" cy="4990895"/>
          </a:xfrm>
          <a:custGeom>
            <a:avLst/>
            <a:gdLst/>
            <a:ahLst/>
            <a:cxnLst/>
            <a:rect l="l" t="t" r="r" b="b"/>
            <a:pathLst>
              <a:path w="140848" h="163789" extrusionOk="0">
                <a:moveTo>
                  <a:pt x="53298" y="0"/>
                </a:moveTo>
                <a:cubicBezTo>
                  <a:pt x="52425" y="0"/>
                  <a:pt x="51497" y="76"/>
                  <a:pt x="50514" y="234"/>
                </a:cubicBezTo>
                <a:cubicBezTo>
                  <a:pt x="38373" y="2206"/>
                  <a:pt x="26079" y="475"/>
                  <a:pt x="13828" y="3039"/>
                </a:cubicBezTo>
                <a:cubicBezTo>
                  <a:pt x="10738" y="3674"/>
                  <a:pt x="7539" y="4529"/>
                  <a:pt x="5216" y="6633"/>
                </a:cubicBezTo>
                <a:cubicBezTo>
                  <a:pt x="0" y="11389"/>
                  <a:pt x="1424" y="19738"/>
                  <a:pt x="2564" y="26685"/>
                </a:cubicBezTo>
                <a:cubicBezTo>
                  <a:pt x="5150" y="42530"/>
                  <a:pt x="3879" y="58703"/>
                  <a:pt x="3222" y="74745"/>
                </a:cubicBezTo>
                <a:cubicBezTo>
                  <a:pt x="2213" y="99267"/>
                  <a:pt x="2630" y="123856"/>
                  <a:pt x="3046" y="148401"/>
                </a:cubicBezTo>
                <a:cubicBezTo>
                  <a:pt x="3068" y="149979"/>
                  <a:pt x="3156" y="151710"/>
                  <a:pt x="4252" y="152828"/>
                </a:cubicBezTo>
                <a:cubicBezTo>
                  <a:pt x="5062" y="153682"/>
                  <a:pt x="6290" y="154011"/>
                  <a:pt x="7451" y="154274"/>
                </a:cubicBezTo>
                <a:cubicBezTo>
                  <a:pt x="18277" y="156772"/>
                  <a:pt x="29410" y="157890"/>
                  <a:pt x="40477" y="158986"/>
                </a:cubicBezTo>
                <a:cubicBezTo>
                  <a:pt x="63860" y="161331"/>
                  <a:pt x="87309" y="163654"/>
                  <a:pt x="110824" y="163785"/>
                </a:cubicBezTo>
                <a:cubicBezTo>
                  <a:pt x="111155" y="163788"/>
                  <a:pt x="111486" y="163789"/>
                  <a:pt x="111819" y="163789"/>
                </a:cubicBezTo>
                <a:cubicBezTo>
                  <a:pt x="120214" y="163789"/>
                  <a:pt x="129390" y="162904"/>
                  <a:pt x="134997" y="156728"/>
                </a:cubicBezTo>
                <a:cubicBezTo>
                  <a:pt x="140848" y="150285"/>
                  <a:pt x="140344" y="139547"/>
                  <a:pt x="134887" y="132797"/>
                </a:cubicBezTo>
                <a:cubicBezTo>
                  <a:pt x="130811" y="127757"/>
                  <a:pt x="124434" y="124535"/>
                  <a:pt x="121606" y="118684"/>
                </a:cubicBezTo>
                <a:cubicBezTo>
                  <a:pt x="119108" y="113490"/>
                  <a:pt x="119985" y="107376"/>
                  <a:pt x="119196" y="101656"/>
                </a:cubicBezTo>
                <a:cubicBezTo>
                  <a:pt x="118188" y="94337"/>
                  <a:pt x="113498" y="86885"/>
                  <a:pt x="106266" y="85373"/>
                </a:cubicBezTo>
                <a:cubicBezTo>
                  <a:pt x="105287" y="85170"/>
                  <a:pt x="104311" y="85079"/>
                  <a:pt x="103339" y="85079"/>
                </a:cubicBezTo>
                <a:cubicBezTo>
                  <a:pt x="95647" y="85079"/>
                  <a:pt x="88148" y="90738"/>
                  <a:pt x="80361" y="90738"/>
                </a:cubicBezTo>
                <a:cubicBezTo>
                  <a:pt x="79706" y="90738"/>
                  <a:pt x="79049" y="90698"/>
                  <a:pt x="78390" y="90611"/>
                </a:cubicBezTo>
                <a:cubicBezTo>
                  <a:pt x="73678" y="89954"/>
                  <a:pt x="69602" y="87017"/>
                  <a:pt x="67520" y="82744"/>
                </a:cubicBezTo>
                <a:cubicBezTo>
                  <a:pt x="65592" y="78755"/>
                  <a:pt x="65373" y="73627"/>
                  <a:pt x="61800" y="70997"/>
                </a:cubicBezTo>
                <a:cubicBezTo>
                  <a:pt x="60258" y="69866"/>
                  <a:pt x="58457" y="69477"/>
                  <a:pt x="56558" y="69477"/>
                </a:cubicBezTo>
                <a:cubicBezTo>
                  <a:pt x="54005" y="69477"/>
                  <a:pt x="51275" y="70181"/>
                  <a:pt x="48761" y="70734"/>
                </a:cubicBezTo>
                <a:cubicBezTo>
                  <a:pt x="47468" y="71019"/>
                  <a:pt x="46056" y="71194"/>
                  <a:pt x="44662" y="71194"/>
                </a:cubicBezTo>
                <a:cubicBezTo>
                  <a:pt x="41333" y="71194"/>
                  <a:pt x="38106" y="70191"/>
                  <a:pt x="36839" y="67272"/>
                </a:cubicBezTo>
                <a:cubicBezTo>
                  <a:pt x="35174" y="63415"/>
                  <a:pt x="38417" y="59097"/>
                  <a:pt x="42077" y="56994"/>
                </a:cubicBezTo>
                <a:cubicBezTo>
                  <a:pt x="45715" y="54890"/>
                  <a:pt x="50076" y="53750"/>
                  <a:pt x="52925" y="50660"/>
                </a:cubicBezTo>
                <a:cubicBezTo>
                  <a:pt x="57768" y="45400"/>
                  <a:pt x="56300" y="37182"/>
                  <a:pt x="57834" y="30257"/>
                </a:cubicBezTo>
                <a:cubicBezTo>
                  <a:pt x="58732" y="26247"/>
                  <a:pt x="60683" y="22543"/>
                  <a:pt x="62151" y="18708"/>
                </a:cubicBezTo>
                <a:cubicBezTo>
                  <a:pt x="65825" y="9051"/>
                  <a:pt x="62841" y="0"/>
                  <a:pt x="53298" y="0"/>
                </a:cubicBezTo>
                <a:close/>
              </a:path>
            </a:pathLst>
          </a:custGeom>
          <a:solidFill>
            <a:srgbClr val="79657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37" name="Google Shape;37;p5"/>
          <p:cNvSpPr/>
          <p:nvPr/>
        </p:nvSpPr>
        <p:spPr>
          <a:xfrm rot="4319856" flipH="1">
            <a:off x="6336983" y="-950627"/>
            <a:ext cx="6017232" cy="4302552"/>
          </a:xfrm>
          <a:custGeom>
            <a:avLst/>
            <a:gdLst/>
            <a:ahLst/>
            <a:cxnLst/>
            <a:rect l="l" t="t" r="r" b="b"/>
            <a:pathLst>
              <a:path w="107604" h="76941" extrusionOk="0">
                <a:moveTo>
                  <a:pt x="47257" y="0"/>
                </a:moveTo>
                <a:cubicBezTo>
                  <a:pt x="40155" y="0"/>
                  <a:pt x="33046" y="446"/>
                  <a:pt x="25970" y="1341"/>
                </a:cubicBezTo>
                <a:cubicBezTo>
                  <a:pt x="19724" y="2130"/>
                  <a:pt x="10366" y="2240"/>
                  <a:pt x="5874" y="7499"/>
                </a:cubicBezTo>
                <a:cubicBezTo>
                  <a:pt x="1184" y="12978"/>
                  <a:pt x="0" y="23672"/>
                  <a:pt x="4142" y="29568"/>
                </a:cubicBezTo>
                <a:cubicBezTo>
                  <a:pt x="7525" y="34388"/>
                  <a:pt x="13622" y="35997"/>
                  <a:pt x="19705" y="35997"/>
                </a:cubicBezTo>
                <a:cubicBezTo>
                  <a:pt x="21504" y="35997"/>
                  <a:pt x="23302" y="35856"/>
                  <a:pt x="25027" y="35616"/>
                </a:cubicBezTo>
                <a:cubicBezTo>
                  <a:pt x="28163" y="35174"/>
                  <a:pt x="31599" y="34612"/>
                  <a:pt x="34850" y="34612"/>
                </a:cubicBezTo>
                <a:cubicBezTo>
                  <a:pt x="38847" y="34612"/>
                  <a:pt x="42564" y="35461"/>
                  <a:pt x="45101" y="38421"/>
                </a:cubicBezTo>
                <a:cubicBezTo>
                  <a:pt x="49112" y="43067"/>
                  <a:pt x="48520" y="51548"/>
                  <a:pt x="54196" y="53871"/>
                </a:cubicBezTo>
                <a:cubicBezTo>
                  <a:pt x="54975" y="54188"/>
                  <a:pt x="55777" y="54333"/>
                  <a:pt x="56580" y="54333"/>
                </a:cubicBezTo>
                <a:cubicBezTo>
                  <a:pt x="59774" y="54333"/>
                  <a:pt x="62977" y="52045"/>
                  <a:pt x="64781" y="49225"/>
                </a:cubicBezTo>
                <a:cubicBezTo>
                  <a:pt x="66688" y="46267"/>
                  <a:pt x="68200" y="42278"/>
                  <a:pt x="71662" y="41730"/>
                </a:cubicBezTo>
                <a:cubicBezTo>
                  <a:pt x="71880" y="41697"/>
                  <a:pt x="72095" y="41681"/>
                  <a:pt x="72307" y="41681"/>
                </a:cubicBezTo>
                <a:cubicBezTo>
                  <a:pt x="75699" y="41681"/>
                  <a:pt x="78260" y="45826"/>
                  <a:pt x="77579" y="49291"/>
                </a:cubicBezTo>
                <a:cubicBezTo>
                  <a:pt x="76856" y="52973"/>
                  <a:pt x="73788" y="55690"/>
                  <a:pt x="70654" y="57750"/>
                </a:cubicBezTo>
                <a:cubicBezTo>
                  <a:pt x="67520" y="59832"/>
                  <a:pt x="64080" y="61629"/>
                  <a:pt x="61823" y="64610"/>
                </a:cubicBezTo>
                <a:cubicBezTo>
                  <a:pt x="59565" y="67590"/>
                  <a:pt x="58952" y="72302"/>
                  <a:pt x="61691" y="74866"/>
                </a:cubicBezTo>
                <a:cubicBezTo>
                  <a:pt x="63116" y="76203"/>
                  <a:pt x="65132" y="76685"/>
                  <a:pt x="67082" y="76860"/>
                </a:cubicBezTo>
                <a:cubicBezTo>
                  <a:pt x="67708" y="76914"/>
                  <a:pt x="68333" y="76940"/>
                  <a:pt x="68957" y="76940"/>
                </a:cubicBezTo>
                <a:cubicBezTo>
                  <a:pt x="74187" y="76940"/>
                  <a:pt x="79285" y="75071"/>
                  <a:pt x="83299" y="71644"/>
                </a:cubicBezTo>
                <a:cubicBezTo>
                  <a:pt x="85710" y="69562"/>
                  <a:pt x="87967" y="66779"/>
                  <a:pt x="91145" y="66428"/>
                </a:cubicBezTo>
                <a:cubicBezTo>
                  <a:pt x="91390" y="66400"/>
                  <a:pt x="91636" y="66387"/>
                  <a:pt x="91881" y="66387"/>
                </a:cubicBezTo>
                <a:cubicBezTo>
                  <a:pt x="94718" y="66387"/>
                  <a:pt x="97568" y="68149"/>
                  <a:pt x="100289" y="68149"/>
                </a:cubicBezTo>
                <a:cubicBezTo>
                  <a:pt x="100930" y="68149"/>
                  <a:pt x="101565" y="68051"/>
                  <a:pt x="102190" y="67809"/>
                </a:cubicBezTo>
                <a:cubicBezTo>
                  <a:pt x="105346" y="66604"/>
                  <a:pt x="106222" y="62593"/>
                  <a:pt x="106507" y="59240"/>
                </a:cubicBezTo>
                <a:cubicBezTo>
                  <a:pt x="107603" y="46552"/>
                  <a:pt x="107187" y="33775"/>
                  <a:pt x="105280" y="21196"/>
                </a:cubicBezTo>
                <a:cubicBezTo>
                  <a:pt x="104798" y="18018"/>
                  <a:pt x="104184" y="14731"/>
                  <a:pt x="102300" y="12123"/>
                </a:cubicBezTo>
                <a:cubicBezTo>
                  <a:pt x="99560" y="8310"/>
                  <a:pt x="94717" y="6710"/>
                  <a:pt x="90181" y="5505"/>
                </a:cubicBezTo>
                <a:cubicBezTo>
                  <a:pt x="76133" y="1846"/>
                  <a:pt x="61710" y="0"/>
                  <a:pt x="472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253776" y="165499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95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2"/>
          </p:nvPr>
        </p:nvSpPr>
        <p:spPr>
          <a:xfrm>
            <a:off x="5147624" y="165499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95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5147624" y="3590425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25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>
            <a:off x="1253776" y="3590425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25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title" idx="4"/>
          </p:nvPr>
        </p:nvSpPr>
        <p:spPr>
          <a:xfrm>
            <a:off x="713225" y="3497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4502942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225" y="3497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8575"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 rot="3037770" flipH="1">
            <a:off x="-1554136" y="3107492"/>
            <a:ext cx="3730002" cy="2389588"/>
          </a:xfrm>
          <a:custGeom>
            <a:avLst/>
            <a:gdLst/>
            <a:ahLst/>
            <a:cxnLst/>
            <a:rect l="l" t="t" r="r" b="b"/>
            <a:pathLst>
              <a:path w="97449" h="46255" extrusionOk="0">
                <a:moveTo>
                  <a:pt x="74744" y="1"/>
                </a:moveTo>
                <a:cubicBezTo>
                  <a:pt x="73665" y="1"/>
                  <a:pt x="72582" y="126"/>
                  <a:pt x="71545" y="354"/>
                </a:cubicBezTo>
                <a:cubicBezTo>
                  <a:pt x="67381" y="1318"/>
                  <a:pt x="63633" y="3663"/>
                  <a:pt x="60982" y="7016"/>
                </a:cubicBezTo>
                <a:cubicBezTo>
                  <a:pt x="56401" y="12802"/>
                  <a:pt x="55174" y="21348"/>
                  <a:pt x="48928" y="25271"/>
                </a:cubicBezTo>
                <a:cubicBezTo>
                  <a:pt x="46763" y="26626"/>
                  <a:pt x="44275" y="27202"/>
                  <a:pt x="41733" y="27202"/>
                </a:cubicBezTo>
                <a:cubicBezTo>
                  <a:pt x="38848" y="27202"/>
                  <a:pt x="35892" y="26460"/>
                  <a:pt x="33259" y="25271"/>
                </a:cubicBezTo>
                <a:cubicBezTo>
                  <a:pt x="29884" y="23737"/>
                  <a:pt x="26838" y="21524"/>
                  <a:pt x="23441" y="20055"/>
                </a:cubicBezTo>
                <a:cubicBezTo>
                  <a:pt x="21219" y="19096"/>
                  <a:pt x="19291" y="18671"/>
                  <a:pt x="17588" y="18671"/>
                </a:cubicBezTo>
                <a:cubicBezTo>
                  <a:pt x="11045" y="18671"/>
                  <a:pt x="7838" y="24946"/>
                  <a:pt x="4134" y="31276"/>
                </a:cubicBezTo>
                <a:cubicBezTo>
                  <a:pt x="1" y="38292"/>
                  <a:pt x="1915" y="46255"/>
                  <a:pt x="10098" y="46255"/>
                </a:cubicBezTo>
                <a:cubicBezTo>
                  <a:pt x="10809" y="46255"/>
                  <a:pt x="11568" y="46195"/>
                  <a:pt x="12374" y="46069"/>
                </a:cubicBezTo>
                <a:cubicBezTo>
                  <a:pt x="25979" y="43938"/>
                  <a:pt x="39720" y="42870"/>
                  <a:pt x="53471" y="42870"/>
                </a:cubicBezTo>
                <a:cubicBezTo>
                  <a:pt x="62490" y="42870"/>
                  <a:pt x="71515" y="43329"/>
                  <a:pt x="80508" y="44250"/>
                </a:cubicBezTo>
                <a:cubicBezTo>
                  <a:pt x="82197" y="44417"/>
                  <a:pt x="83935" y="44597"/>
                  <a:pt x="85647" y="44597"/>
                </a:cubicBezTo>
                <a:cubicBezTo>
                  <a:pt x="87754" y="44597"/>
                  <a:pt x="89820" y="44324"/>
                  <a:pt x="91706" y="43417"/>
                </a:cubicBezTo>
                <a:cubicBezTo>
                  <a:pt x="95147" y="41795"/>
                  <a:pt x="97448" y="37193"/>
                  <a:pt x="95301" y="34059"/>
                </a:cubicBezTo>
                <a:cubicBezTo>
                  <a:pt x="93503" y="31451"/>
                  <a:pt x="89734" y="31144"/>
                  <a:pt x="87236" y="29194"/>
                </a:cubicBezTo>
                <a:cubicBezTo>
                  <a:pt x="83554" y="26279"/>
                  <a:pt x="83598" y="20735"/>
                  <a:pt x="84146" y="16067"/>
                </a:cubicBezTo>
                <a:cubicBezTo>
                  <a:pt x="84694" y="11399"/>
                  <a:pt x="85154" y="5986"/>
                  <a:pt x="81867" y="2633"/>
                </a:cubicBezTo>
                <a:cubicBezTo>
                  <a:pt x="80027" y="763"/>
                  <a:pt x="77400" y="1"/>
                  <a:pt x="747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6" name="Google Shape;46;p6"/>
          <p:cNvSpPr/>
          <p:nvPr/>
        </p:nvSpPr>
        <p:spPr>
          <a:xfrm rot="-9393776" flipH="1">
            <a:off x="7177238" y="-1458919"/>
            <a:ext cx="3097955" cy="3800763"/>
          </a:xfrm>
          <a:custGeom>
            <a:avLst/>
            <a:gdLst/>
            <a:ahLst/>
            <a:cxnLst/>
            <a:rect l="l" t="t" r="r" b="b"/>
            <a:pathLst>
              <a:path w="42603" h="52268" extrusionOk="0">
                <a:moveTo>
                  <a:pt x="23603" y="22025"/>
                </a:moveTo>
                <a:cubicBezTo>
                  <a:pt x="19329" y="23822"/>
                  <a:pt x="14705" y="20995"/>
                  <a:pt x="10432" y="19220"/>
                </a:cubicBezTo>
                <a:cubicBezTo>
                  <a:pt x="9029" y="18650"/>
                  <a:pt x="7517" y="18168"/>
                  <a:pt x="6005" y="18299"/>
                </a:cubicBezTo>
                <a:cubicBezTo>
                  <a:pt x="2564" y="18584"/>
                  <a:pt x="0" y="22595"/>
                  <a:pt x="1162" y="25860"/>
                </a:cubicBezTo>
                <a:cubicBezTo>
                  <a:pt x="2126" y="28512"/>
                  <a:pt x="4953" y="30243"/>
                  <a:pt x="5545" y="33004"/>
                </a:cubicBezTo>
                <a:cubicBezTo>
                  <a:pt x="6071" y="35349"/>
                  <a:pt x="4800" y="37694"/>
                  <a:pt x="4712" y="40105"/>
                </a:cubicBezTo>
                <a:cubicBezTo>
                  <a:pt x="4580" y="43545"/>
                  <a:pt x="6925" y="46723"/>
                  <a:pt x="9884" y="48476"/>
                </a:cubicBezTo>
                <a:cubicBezTo>
                  <a:pt x="12864" y="50230"/>
                  <a:pt x="16371" y="50821"/>
                  <a:pt x="19789" y="51238"/>
                </a:cubicBezTo>
                <a:cubicBezTo>
                  <a:pt x="26057" y="52005"/>
                  <a:pt x="32391" y="52268"/>
                  <a:pt x="38702" y="52070"/>
                </a:cubicBezTo>
                <a:cubicBezTo>
                  <a:pt x="39513" y="52027"/>
                  <a:pt x="40433" y="51939"/>
                  <a:pt x="40915" y="51281"/>
                </a:cubicBezTo>
                <a:cubicBezTo>
                  <a:pt x="41244" y="50821"/>
                  <a:pt x="41266" y="50230"/>
                  <a:pt x="41288" y="49660"/>
                </a:cubicBezTo>
                <a:cubicBezTo>
                  <a:pt x="41441" y="35875"/>
                  <a:pt x="42603" y="19308"/>
                  <a:pt x="36795" y="6400"/>
                </a:cubicBezTo>
                <a:cubicBezTo>
                  <a:pt x="34166" y="548"/>
                  <a:pt x="30352" y="0"/>
                  <a:pt x="29322" y="7101"/>
                </a:cubicBezTo>
                <a:cubicBezTo>
                  <a:pt x="28577" y="12295"/>
                  <a:pt x="29695" y="19483"/>
                  <a:pt x="23603" y="2202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0757107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720000" y="1843250"/>
            <a:ext cx="3852000" cy="27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lvl="0" indent="-2571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125">
                <a:solidFill>
                  <a:srgbClr val="434343"/>
                </a:solidFill>
              </a:defRPr>
            </a:lvl1pPr>
            <a:lvl2pPr marL="685800" lvl="1" indent="-238125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028700" lvl="2" indent="-238125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371600" lvl="3" indent="-238125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1714500" lvl="4" indent="-238125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057400" lvl="5" indent="-238125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2400300" lvl="6" indent="-238125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2743200" lvl="7" indent="-238125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3086100" lvl="8" indent="-238125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720000" y="350178"/>
            <a:ext cx="4535700" cy="11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7"/>
          <p:cNvSpPr/>
          <p:nvPr/>
        </p:nvSpPr>
        <p:spPr>
          <a:xfrm rot="9107666">
            <a:off x="7219352" y="-968082"/>
            <a:ext cx="2805074" cy="3473564"/>
          </a:xfrm>
          <a:custGeom>
            <a:avLst/>
            <a:gdLst/>
            <a:ahLst/>
            <a:cxnLst/>
            <a:rect l="l" t="t" r="r" b="b"/>
            <a:pathLst>
              <a:path w="71116" h="88064" extrusionOk="0">
                <a:moveTo>
                  <a:pt x="5463" y="0"/>
                </a:moveTo>
                <a:cubicBezTo>
                  <a:pt x="4421" y="0"/>
                  <a:pt x="3497" y="268"/>
                  <a:pt x="2850" y="885"/>
                </a:cubicBezTo>
                <a:cubicBezTo>
                  <a:pt x="1" y="3603"/>
                  <a:pt x="1645" y="13618"/>
                  <a:pt x="1579" y="17124"/>
                </a:cubicBezTo>
                <a:lnTo>
                  <a:pt x="746" y="60165"/>
                </a:lnTo>
                <a:cubicBezTo>
                  <a:pt x="680" y="64307"/>
                  <a:pt x="637" y="68624"/>
                  <a:pt x="2477" y="72328"/>
                </a:cubicBezTo>
                <a:cubicBezTo>
                  <a:pt x="4362" y="76141"/>
                  <a:pt x="7956" y="78749"/>
                  <a:pt x="11484" y="81160"/>
                </a:cubicBezTo>
                <a:cubicBezTo>
                  <a:pt x="16525" y="84578"/>
                  <a:pt x="22047" y="87997"/>
                  <a:pt x="28162" y="88063"/>
                </a:cubicBezTo>
                <a:cubicBezTo>
                  <a:pt x="28224" y="88064"/>
                  <a:pt x="28287" y="88064"/>
                  <a:pt x="28350" y="88064"/>
                </a:cubicBezTo>
                <a:cubicBezTo>
                  <a:pt x="29955" y="88064"/>
                  <a:pt x="31588" y="87788"/>
                  <a:pt x="32895" y="86923"/>
                </a:cubicBezTo>
                <a:cubicBezTo>
                  <a:pt x="35657" y="85104"/>
                  <a:pt x="36292" y="81335"/>
                  <a:pt x="38374" y="78749"/>
                </a:cubicBezTo>
                <a:cubicBezTo>
                  <a:pt x="41059" y="75436"/>
                  <a:pt x="45711" y="74541"/>
                  <a:pt x="49965" y="74541"/>
                </a:cubicBezTo>
                <a:cubicBezTo>
                  <a:pt x="50017" y="74541"/>
                  <a:pt x="50069" y="74541"/>
                  <a:pt x="50121" y="74541"/>
                </a:cubicBezTo>
                <a:cubicBezTo>
                  <a:pt x="52557" y="74554"/>
                  <a:pt x="55021" y="74782"/>
                  <a:pt x="57455" y="74782"/>
                </a:cubicBezTo>
                <a:cubicBezTo>
                  <a:pt x="59333" y="74782"/>
                  <a:pt x="61193" y="74646"/>
                  <a:pt x="63007" y="74169"/>
                </a:cubicBezTo>
                <a:cubicBezTo>
                  <a:pt x="67171" y="73073"/>
                  <a:pt x="71115" y="69391"/>
                  <a:pt x="70633" y="65118"/>
                </a:cubicBezTo>
                <a:cubicBezTo>
                  <a:pt x="69866" y="58499"/>
                  <a:pt x="60180" y="56593"/>
                  <a:pt x="57988" y="50325"/>
                </a:cubicBezTo>
                <a:cubicBezTo>
                  <a:pt x="56892" y="47191"/>
                  <a:pt x="57966" y="43729"/>
                  <a:pt x="57988" y="40398"/>
                </a:cubicBezTo>
                <a:cubicBezTo>
                  <a:pt x="58032" y="32881"/>
                  <a:pt x="51874" y="25802"/>
                  <a:pt x="44423" y="24816"/>
                </a:cubicBezTo>
                <a:cubicBezTo>
                  <a:pt x="43637" y="24714"/>
                  <a:pt x="42848" y="24672"/>
                  <a:pt x="42057" y="24672"/>
                </a:cubicBezTo>
                <a:cubicBezTo>
                  <a:pt x="38331" y="24672"/>
                  <a:pt x="34558" y="25605"/>
                  <a:pt x="30861" y="25605"/>
                </a:cubicBezTo>
                <a:cubicBezTo>
                  <a:pt x="29608" y="25605"/>
                  <a:pt x="28363" y="25498"/>
                  <a:pt x="27132" y="25211"/>
                </a:cubicBezTo>
                <a:cubicBezTo>
                  <a:pt x="23888" y="24444"/>
                  <a:pt x="21039" y="22515"/>
                  <a:pt x="19155" y="19776"/>
                </a:cubicBezTo>
                <a:cubicBezTo>
                  <a:pt x="16372" y="15721"/>
                  <a:pt x="16043" y="10506"/>
                  <a:pt x="13917" y="6101"/>
                </a:cubicBezTo>
                <a:cubicBezTo>
                  <a:pt x="13917" y="3103"/>
                  <a:pt x="9008" y="0"/>
                  <a:pt x="54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1" name="Google Shape;51;p7"/>
          <p:cNvSpPr/>
          <p:nvPr/>
        </p:nvSpPr>
        <p:spPr>
          <a:xfrm rot="3761540">
            <a:off x="-892363" y="3865464"/>
            <a:ext cx="3211173" cy="1933877"/>
          </a:xfrm>
          <a:custGeom>
            <a:avLst/>
            <a:gdLst/>
            <a:ahLst/>
            <a:cxnLst/>
            <a:rect l="l" t="t" r="r" b="b"/>
            <a:pathLst>
              <a:path w="97449" h="46255" extrusionOk="0">
                <a:moveTo>
                  <a:pt x="74744" y="1"/>
                </a:moveTo>
                <a:cubicBezTo>
                  <a:pt x="73665" y="1"/>
                  <a:pt x="72582" y="126"/>
                  <a:pt x="71545" y="354"/>
                </a:cubicBezTo>
                <a:cubicBezTo>
                  <a:pt x="67381" y="1318"/>
                  <a:pt x="63633" y="3663"/>
                  <a:pt x="60982" y="7016"/>
                </a:cubicBezTo>
                <a:cubicBezTo>
                  <a:pt x="56401" y="12802"/>
                  <a:pt x="55174" y="21348"/>
                  <a:pt x="48928" y="25271"/>
                </a:cubicBezTo>
                <a:cubicBezTo>
                  <a:pt x="46763" y="26626"/>
                  <a:pt x="44275" y="27202"/>
                  <a:pt x="41733" y="27202"/>
                </a:cubicBezTo>
                <a:cubicBezTo>
                  <a:pt x="38848" y="27202"/>
                  <a:pt x="35892" y="26460"/>
                  <a:pt x="33259" y="25271"/>
                </a:cubicBezTo>
                <a:cubicBezTo>
                  <a:pt x="29884" y="23737"/>
                  <a:pt x="26838" y="21524"/>
                  <a:pt x="23441" y="20055"/>
                </a:cubicBezTo>
                <a:cubicBezTo>
                  <a:pt x="21219" y="19096"/>
                  <a:pt x="19291" y="18671"/>
                  <a:pt x="17588" y="18671"/>
                </a:cubicBezTo>
                <a:cubicBezTo>
                  <a:pt x="11045" y="18671"/>
                  <a:pt x="7838" y="24946"/>
                  <a:pt x="4134" y="31276"/>
                </a:cubicBezTo>
                <a:cubicBezTo>
                  <a:pt x="1" y="38292"/>
                  <a:pt x="1915" y="46255"/>
                  <a:pt x="10098" y="46255"/>
                </a:cubicBezTo>
                <a:cubicBezTo>
                  <a:pt x="10809" y="46255"/>
                  <a:pt x="11568" y="46195"/>
                  <a:pt x="12374" y="46069"/>
                </a:cubicBezTo>
                <a:cubicBezTo>
                  <a:pt x="25979" y="43938"/>
                  <a:pt x="39720" y="42870"/>
                  <a:pt x="53471" y="42870"/>
                </a:cubicBezTo>
                <a:cubicBezTo>
                  <a:pt x="62490" y="42870"/>
                  <a:pt x="71515" y="43329"/>
                  <a:pt x="80508" y="44250"/>
                </a:cubicBezTo>
                <a:cubicBezTo>
                  <a:pt x="82197" y="44417"/>
                  <a:pt x="83935" y="44597"/>
                  <a:pt x="85647" y="44597"/>
                </a:cubicBezTo>
                <a:cubicBezTo>
                  <a:pt x="87754" y="44597"/>
                  <a:pt x="89820" y="44324"/>
                  <a:pt x="91706" y="43417"/>
                </a:cubicBezTo>
                <a:cubicBezTo>
                  <a:pt x="95147" y="41795"/>
                  <a:pt x="97448" y="37193"/>
                  <a:pt x="95301" y="34059"/>
                </a:cubicBezTo>
                <a:cubicBezTo>
                  <a:pt x="93503" y="31451"/>
                  <a:pt x="89734" y="31144"/>
                  <a:pt x="87236" y="29194"/>
                </a:cubicBezTo>
                <a:cubicBezTo>
                  <a:pt x="83554" y="26279"/>
                  <a:pt x="83598" y="20735"/>
                  <a:pt x="84146" y="16067"/>
                </a:cubicBezTo>
                <a:cubicBezTo>
                  <a:pt x="84694" y="11399"/>
                  <a:pt x="85154" y="5986"/>
                  <a:pt x="81867" y="2633"/>
                </a:cubicBezTo>
                <a:cubicBezTo>
                  <a:pt x="80027" y="763"/>
                  <a:pt x="77400" y="1"/>
                  <a:pt x="747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64745944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2391925" y="124017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7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2391925" y="2221511"/>
            <a:ext cx="43602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 rot="-148896">
            <a:off x="-1543028" y="1475458"/>
            <a:ext cx="5066476" cy="5891693"/>
          </a:xfrm>
          <a:custGeom>
            <a:avLst/>
            <a:gdLst/>
            <a:ahLst/>
            <a:cxnLst/>
            <a:rect l="l" t="t" r="r" b="b"/>
            <a:pathLst>
              <a:path w="140848" h="163789" extrusionOk="0">
                <a:moveTo>
                  <a:pt x="53298" y="0"/>
                </a:moveTo>
                <a:cubicBezTo>
                  <a:pt x="52425" y="0"/>
                  <a:pt x="51497" y="76"/>
                  <a:pt x="50514" y="234"/>
                </a:cubicBezTo>
                <a:cubicBezTo>
                  <a:pt x="38373" y="2206"/>
                  <a:pt x="26079" y="475"/>
                  <a:pt x="13828" y="3039"/>
                </a:cubicBezTo>
                <a:cubicBezTo>
                  <a:pt x="10738" y="3674"/>
                  <a:pt x="7539" y="4529"/>
                  <a:pt x="5216" y="6633"/>
                </a:cubicBezTo>
                <a:cubicBezTo>
                  <a:pt x="0" y="11389"/>
                  <a:pt x="1424" y="19738"/>
                  <a:pt x="2564" y="26685"/>
                </a:cubicBezTo>
                <a:cubicBezTo>
                  <a:pt x="5150" y="42530"/>
                  <a:pt x="3879" y="58703"/>
                  <a:pt x="3222" y="74745"/>
                </a:cubicBezTo>
                <a:cubicBezTo>
                  <a:pt x="2213" y="99267"/>
                  <a:pt x="2630" y="123856"/>
                  <a:pt x="3046" y="148401"/>
                </a:cubicBezTo>
                <a:cubicBezTo>
                  <a:pt x="3068" y="149979"/>
                  <a:pt x="3156" y="151710"/>
                  <a:pt x="4252" y="152828"/>
                </a:cubicBezTo>
                <a:cubicBezTo>
                  <a:pt x="5062" y="153682"/>
                  <a:pt x="6290" y="154011"/>
                  <a:pt x="7451" y="154274"/>
                </a:cubicBezTo>
                <a:cubicBezTo>
                  <a:pt x="18277" y="156772"/>
                  <a:pt x="29410" y="157890"/>
                  <a:pt x="40477" y="158986"/>
                </a:cubicBezTo>
                <a:cubicBezTo>
                  <a:pt x="63860" y="161331"/>
                  <a:pt x="87309" y="163654"/>
                  <a:pt x="110824" y="163785"/>
                </a:cubicBezTo>
                <a:cubicBezTo>
                  <a:pt x="111155" y="163788"/>
                  <a:pt x="111486" y="163789"/>
                  <a:pt x="111819" y="163789"/>
                </a:cubicBezTo>
                <a:cubicBezTo>
                  <a:pt x="120214" y="163789"/>
                  <a:pt x="129390" y="162904"/>
                  <a:pt x="134997" y="156728"/>
                </a:cubicBezTo>
                <a:cubicBezTo>
                  <a:pt x="140848" y="150285"/>
                  <a:pt x="140344" y="139547"/>
                  <a:pt x="134887" y="132797"/>
                </a:cubicBezTo>
                <a:cubicBezTo>
                  <a:pt x="130811" y="127757"/>
                  <a:pt x="124434" y="124535"/>
                  <a:pt x="121606" y="118684"/>
                </a:cubicBezTo>
                <a:cubicBezTo>
                  <a:pt x="119108" y="113490"/>
                  <a:pt x="119985" y="107376"/>
                  <a:pt x="119196" y="101656"/>
                </a:cubicBezTo>
                <a:cubicBezTo>
                  <a:pt x="118188" y="94337"/>
                  <a:pt x="113498" y="86885"/>
                  <a:pt x="106266" y="85373"/>
                </a:cubicBezTo>
                <a:cubicBezTo>
                  <a:pt x="105287" y="85170"/>
                  <a:pt x="104311" y="85079"/>
                  <a:pt x="103339" y="85079"/>
                </a:cubicBezTo>
                <a:cubicBezTo>
                  <a:pt x="95647" y="85079"/>
                  <a:pt x="88148" y="90738"/>
                  <a:pt x="80361" y="90738"/>
                </a:cubicBezTo>
                <a:cubicBezTo>
                  <a:pt x="79706" y="90738"/>
                  <a:pt x="79049" y="90698"/>
                  <a:pt x="78390" y="90611"/>
                </a:cubicBezTo>
                <a:cubicBezTo>
                  <a:pt x="73678" y="89954"/>
                  <a:pt x="69602" y="87017"/>
                  <a:pt x="67520" y="82744"/>
                </a:cubicBezTo>
                <a:cubicBezTo>
                  <a:pt x="65592" y="78755"/>
                  <a:pt x="65373" y="73627"/>
                  <a:pt x="61800" y="70997"/>
                </a:cubicBezTo>
                <a:cubicBezTo>
                  <a:pt x="60258" y="69866"/>
                  <a:pt x="58457" y="69477"/>
                  <a:pt x="56558" y="69477"/>
                </a:cubicBezTo>
                <a:cubicBezTo>
                  <a:pt x="54005" y="69477"/>
                  <a:pt x="51275" y="70181"/>
                  <a:pt x="48761" y="70734"/>
                </a:cubicBezTo>
                <a:cubicBezTo>
                  <a:pt x="47468" y="71019"/>
                  <a:pt x="46056" y="71194"/>
                  <a:pt x="44662" y="71194"/>
                </a:cubicBezTo>
                <a:cubicBezTo>
                  <a:pt x="41333" y="71194"/>
                  <a:pt x="38106" y="70191"/>
                  <a:pt x="36839" y="67272"/>
                </a:cubicBezTo>
                <a:cubicBezTo>
                  <a:pt x="35174" y="63415"/>
                  <a:pt x="38417" y="59097"/>
                  <a:pt x="42077" y="56994"/>
                </a:cubicBezTo>
                <a:cubicBezTo>
                  <a:pt x="45715" y="54890"/>
                  <a:pt x="50076" y="53750"/>
                  <a:pt x="52925" y="50660"/>
                </a:cubicBezTo>
                <a:cubicBezTo>
                  <a:pt x="57768" y="45400"/>
                  <a:pt x="56300" y="37182"/>
                  <a:pt x="57834" y="30257"/>
                </a:cubicBezTo>
                <a:cubicBezTo>
                  <a:pt x="58732" y="26247"/>
                  <a:pt x="60683" y="22543"/>
                  <a:pt x="62151" y="18708"/>
                </a:cubicBezTo>
                <a:cubicBezTo>
                  <a:pt x="65825" y="9051"/>
                  <a:pt x="62841" y="0"/>
                  <a:pt x="532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69;p9"/>
          <p:cNvSpPr/>
          <p:nvPr/>
        </p:nvSpPr>
        <p:spPr>
          <a:xfrm rot="6299984">
            <a:off x="6809780" y="-1513769"/>
            <a:ext cx="4138943" cy="3523538"/>
          </a:xfrm>
          <a:custGeom>
            <a:avLst/>
            <a:gdLst/>
            <a:ahLst/>
            <a:cxnLst/>
            <a:rect l="l" t="t" r="r" b="b"/>
            <a:pathLst>
              <a:path w="63839" h="54347" extrusionOk="0">
                <a:moveTo>
                  <a:pt x="28569" y="0"/>
                </a:moveTo>
                <a:cubicBezTo>
                  <a:pt x="27798" y="0"/>
                  <a:pt x="27028" y="70"/>
                  <a:pt x="26277" y="210"/>
                </a:cubicBezTo>
                <a:cubicBezTo>
                  <a:pt x="12580" y="2796"/>
                  <a:pt x="15998" y="18487"/>
                  <a:pt x="8306" y="27538"/>
                </a:cubicBezTo>
                <a:cubicBezTo>
                  <a:pt x="5392" y="31000"/>
                  <a:pt x="1578" y="34178"/>
                  <a:pt x="899" y="38649"/>
                </a:cubicBezTo>
                <a:cubicBezTo>
                  <a:pt x="0" y="44412"/>
                  <a:pt x="4887" y="49562"/>
                  <a:pt x="10103" y="52214"/>
                </a:cubicBezTo>
                <a:cubicBezTo>
                  <a:pt x="12361" y="53375"/>
                  <a:pt x="14793" y="54274"/>
                  <a:pt x="17313" y="54340"/>
                </a:cubicBezTo>
                <a:cubicBezTo>
                  <a:pt x="17452" y="54344"/>
                  <a:pt x="17591" y="54347"/>
                  <a:pt x="17729" y="54347"/>
                </a:cubicBezTo>
                <a:cubicBezTo>
                  <a:pt x="23950" y="54347"/>
                  <a:pt x="29307" y="49610"/>
                  <a:pt x="35503" y="48795"/>
                </a:cubicBezTo>
                <a:cubicBezTo>
                  <a:pt x="36257" y="48698"/>
                  <a:pt x="37011" y="48659"/>
                  <a:pt x="37766" y="48659"/>
                </a:cubicBezTo>
                <a:cubicBezTo>
                  <a:pt x="40234" y="48659"/>
                  <a:pt x="42705" y="49072"/>
                  <a:pt x="45189" y="49190"/>
                </a:cubicBezTo>
                <a:cubicBezTo>
                  <a:pt x="45555" y="49205"/>
                  <a:pt x="45922" y="49213"/>
                  <a:pt x="46290" y="49213"/>
                </a:cubicBezTo>
                <a:cubicBezTo>
                  <a:pt x="51579" y="49213"/>
                  <a:pt x="57097" y="47567"/>
                  <a:pt x="60354" y="43470"/>
                </a:cubicBezTo>
                <a:cubicBezTo>
                  <a:pt x="63839" y="39065"/>
                  <a:pt x="63379" y="31504"/>
                  <a:pt x="58470" y="28787"/>
                </a:cubicBezTo>
                <a:cubicBezTo>
                  <a:pt x="56322" y="27581"/>
                  <a:pt x="53736" y="27472"/>
                  <a:pt x="51347" y="26771"/>
                </a:cubicBezTo>
                <a:cubicBezTo>
                  <a:pt x="46329" y="25280"/>
                  <a:pt x="42406" y="21358"/>
                  <a:pt x="40916" y="16317"/>
                </a:cubicBezTo>
                <a:cubicBezTo>
                  <a:pt x="39820" y="12570"/>
                  <a:pt x="40171" y="8340"/>
                  <a:pt x="38176" y="4965"/>
                </a:cubicBezTo>
                <a:cubicBezTo>
                  <a:pt x="36262" y="1702"/>
                  <a:pt x="32391" y="0"/>
                  <a:pt x="285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0" name="Google Shape;70;p9"/>
          <p:cNvGrpSpPr/>
          <p:nvPr/>
        </p:nvGrpSpPr>
        <p:grpSpPr>
          <a:xfrm rot="7738864">
            <a:off x="7146273" y="3133248"/>
            <a:ext cx="2060167" cy="1997137"/>
            <a:chOff x="-27619" y="-85186"/>
            <a:chExt cx="1786567" cy="1731908"/>
          </a:xfrm>
        </p:grpSpPr>
        <p:sp>
          <p:nvSpPr>
            <p:cNvPr id="71" name="Google Shape;71;p9"/>
            <p:cNvSpPr/>
            <p:nvPr/>
          </p:nvSpPr>
          <p:spPr>
            <a:xfrm rot="356449">
              <a:off x="782262" y="159086"/>
              <a:ext cx="137628" cy="312937"/>
            </a:xfrm>
            <a:custGeom>
              <a:avLst/>
              <a:gdLst/>
              <a:ahLst/>
              <a:cxnLst/>
              <a:rect l="l" t="t" r="r" b="b"/>
              <a:pathLst>
                <a:path w="5715" h="17516" extrusionOk="0">
                  <a:moveTo>
                    <a:pt x="4969" y="1"/>
                  </a:moveTo>
                  <a:cubicBezTo>
                    <a:pt x="3413" y="1688"/>
                    <a:pt x="2559" y="3902"/>
                    <a:pt x="1748" y="6049"/>
                  </a:cubicBezTo>
                  <a:cubicBezTo>
                    <a:pt x="937" y="8197"/>
                    <a:pt x="126" y="10432"/>
                    <a:pt x="39" y="12755"/>
                  </a:cubicBezTo>
                  <a:cubicBezTo>
                    <a:pt x="0" y="14072"/>
                    <a:pt x="128" y="17516"/>
                    <a:pt x="1739" y="17516"/>
                  </a:cubicBezTo>
                  <a:cubicBezTo>
                    <a:pt x="1978" y="17516"/>
                    <a:pt x="2250" y="17440"/>
                    <a:pt x="2559" y="17270"/>
                  </a:cubicBezTo>
                  <a:cubicBezTo>
                    <a:pt x="4290" y="16306"/>
                    <a:pt x="4948" y="11857"/>
                    <a:pt x="5211" y="10104"/>
                  </a:cubicBezTo>
                  <a:cubicBezTo>
                    <a:pt x="5715" y="6751"/>
                    <a:pt x="5495" y="3332"/>
                    <a:pt x="496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2" name="Google Shape;72;p9"/>
            <p:cNvSpPr/>
            <p:nvPr/>
          </p:nvSpPr>
          <p:spPr>
            <a:xfrm rot="-9612816">
              <a:off x="349308" y="163306"/>
              <a:ext cx="133330" cy="408687"/>
            </a:xfrm>
            <a:custGeom>
              <a:avLst/>
              <a:gdLst/>
              <a:ahLst/>
              <a:cxnLst/>
              <a:rect l="l" t="t" r="r" b="b"/>
              <a:pathLst>
                <a:path w="5715" h="17516" extrusionOk="0">
                  <a:moveTo>
                    <a:pt x="4969" y="1"/>
                  </a:moveTo>
                  <a:cubicBezTo>
                    <a:pt x="3413" y="1688"/>
                    <a:pt x="2559" y="3902"/>
                    <a:pt x="1748" y="6049"/>
                  </a:cubicBezTo>
                  <a:cubicBezTo>
                    <a:pt x="937" y="8197"/>
                    <a:pt x="126" y="10432"/>
                    <a:pt x="39" y="12755"/>
                  </a:cubicBezTo>
                  <a:cubicBezTo>
                    <a:pt x="0" y="14072"/>
                    <a:pt x="128" y="17516"/>
                    <a:pt x="1739" y="17516"/>
                  </a:cubicBezTo>
                  <a:cubicBezTo>
                    <a:pt x="1978" y="17516"/>
                    <a:pt x="2250" y="17440"/>
                    <a:pt x="2559" y="17270"/>
                  </a:cubicBezTo>
                  <a:cubicBezTo>
                    <a:pt x="4290" y="16306"/>
                    <a:pt x="4948" y="11857"/>
                    <a:pt x="5211" y="10104"/>
                  </a:cubicBezTo>
                  <a:cubicBezTo>
                    <a:pt x="5715" y="6751"/>
                    <a:pt x="5495" y="3332"/>
                    <a:pt x="496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" name="Google Shape;73;p9"/>
            <p:cNvSpPr/>
            <p:nvPr/>
          </p:nvSpPr>
          <p:spPr>
            <a:xfrm rot="8610207">
              <a:off x="828552" y="282207"/>
              <a:ext cx="458974" cy="360174"/>
            </a:xfrm>
            <a:custGeom>
              <a:avLst/>
              <a:gdLst/>
              <a:ahLst/>
              <a:cxnLst/>
              <a:rect l="l" t="t" r="r" b="b"/>
              <a:pathLst>
                <a:path w="14991" h="11764" extrusionOk="0">
                  <a:moveTo>
                    <a:pt x="1" y="1"/>
                  </a:moveTo>
                  <a:cubicBezTo>
                    <a:pt x="264" y="3310"/>
                    <a:pt x="1842" y="6378"/>
                    <a:pt x="4384" y="8504"/>
                  </a:cubicBezTo>
                  <a:cubicBezTo>
                    <a:pt x="6048" y="9900"/>
                    <a:pt x="9331" y="11764"/>
                    <a:pt x="11888" y="11764"/>
                  </a:cubicBezTo>
                  <a:cubicBezTo>
                    <a:pt x="12261" y="11764"/>
                    <a:pt x="12618" y="11724"/>
                    <a:pt x="12953" y="11638"/>
                  </a:cubicBezTo>
                  <a:cubicBezTo>
                    <a:pt x="14991" y="11134"/>
                    <a:pt x="13259" y="9928"/>
                    <a:pt x="12164" y="8657"/>
                  </a:cubicBezTo>
                  <a:cubicBezTo>
                    <a:pt x="10937" y="7211"/>
                    <a:pt x="9600" y="5852"/>
                    <a:pt x="8197" y="4581"/>
                  </a:cubicBezTo>
                  <a:cubicBezTo>
                    <a:pt x="5808" y="2477"/>
                    <a:pt x="3069" y="76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" name="Google Shape;74;p9"/>
            <p:cNvSpPr/>
            <p:nvPr/>
          </p:nvSpPr>
          <p:spPr>
            <a:xfrm rot="8100000">
              <a:off x="184927" y="50015"/>
              <a:ext cx="631236" cy="600726"/>
            </a:xfrm>
            <a:custGeom>
              <a:avLst/>
              <a:gdLst/>
              <a:ahLst/>
              <a:cxnLst/>
              <a:rect l="l" t="t" r="r" b="b"/>
              <a:pathLst>
                <a:path w="16262" h="15476" extrusionOk="0">
                  <a:moveTo>
                    <a:pt x="16262" y="1"/>
                  </a:moveTo>
                  <a:cubicBezTo>
                    <a:pt x="13238" y="1513"/>
                    <a:pt x="10433" y="3419"/>
                    <a:pt x="7934" y="5699"/>
                  </a:cubicBezTo>
                  <a:cubicBezTo>
                    <a:pt x="5765" y="7671"/>
                    <a:pt x="3836" y="9906"/>
                    <a:pt x="2214" y="12317"/>
                  </a:cubicBezTo>
                  <a:cubicBezTo>
                    <a:pt x="1930" y="12733"/>
                    <a:pt x="1" y="15275"/>
                    <a:pt x="834" y="15473"/>
                  </a:cubicBezTo>
                  <a:cubicBezTo>
                    <a:pt x="842" y="15475"/>
                    <a:pt x="851" y="15476"/>
                    <a:pt x="860" y="15476"/>
                  </a:cubicBezTo>
                  <a:cubicBezTo>
                    <a:pt x="1350" y="15476"/>
                    <a:pt x="2835" y="12638"/>
                    <a:pt x="3222" y="12207"/>
                  </a:cubicBezTo>
                  <a:cubicBezTo>
                    <a:pt x="8504" y="6466"/>
                    <a:pt x="9381" y="5633"/>
                    <a:pt x="16262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" name="Google Shape;75;p9"/>
            <p:cNvSpPr/>
            <p:nvPr/>
          </p:nvSpPr>
          <p:spPr>
            <a:xfrm rot="8100000">
              <a:off x="692405" y="-163300"/>
              <a:ext cx="210153" cy="1061829"/>
            </a:xfrm>
            <a:custGeom>
              <a:avLst/>
              <a:gdLst/>
              <a:ahLst/>
              <a:cxnLst/>
              <a:rect l="l" t="t" r="r" b="b"/>
              <a:pathLst>
                <a:path w="5414" h="27355" extrusionOk="0">
                  <a:moveTo>
                    <a:pt x="4060" y="1"/>
                  </a:moveTo>
                  <a:cubicBezTo>
                    <a:pt x="2191" y="1"/>
                    <a:pt x="2896" y="6640"/>
                    <a:pt x="3091" y="7763"/>
                  </a:cubicBezTo>
                  <a:cubicBezTo>
                    <a:pt x="3398" y="9428"/>
                    <a:pt x="3967" y="11094"/>
                    <a:pt x="3989" y="12781"/>
                  </a:cubicBezTo>
                  <a:cubicBezTo>
                    <a:pt x="4033" y="14644"/>
                    <a:pt x="3463" y="16463"/>
                    <a:pt x="2893" y="18238"/>
                  </a:cubicBezTo>
                  <a:lnTo>
                    <a:pt x="1" y="27355"/>
                  </a:lnTo>
                  <a:cubicBezTo>
                    <a:pt x="1075" y="26522"/>
                    <a:pt x="1644" y="25207"/>
                    <a:pt x="2192" y="23958"/>
                  </a:cubicBezTo>
                  <a:cubicBezTo>
                    <a:pt x="3310" y="21306"/>
                    <a:pt x="4428" y="18611"/>
                    <a:pt x="5085" y="15806"/>
                  </a:cubicBezTo>
                  <a:cubicBezTo>
                    <a:pt x="5304" y="14929"/>
                    <a:pt x="5414" y="14052"/>
                    <a:pt x="5392" y="13154"/>
                  </a:cubicBezTo>
                  <a:cubicBezTo>
                    <a:pt x="5304" y="11992"/>
                    <a:pt x="4888" y="10875"/>
                    <a:pt x="4537" y="9757"/>
                  </a:cubicBezTo>
                  <a:cubicBezTo>
                    <a:pt x="3551" y="6404"/>
                    <a:pt x="3945" y="3402"/>
                    <a:pt x="4143" y="5"/>
                  </a:cubicBezTo>
                  <a:cubicBezTo>
                    <a:pt x="4115" y="2"/>
                    <a:pt x="4087" y="1"/>
                    <a:pt x="406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" name="Google Shape;76;p9"/>
            <p:cNvSpPr/>
            <p:nvPr/>
          </p:nvSpPr>
          <p:spPr>
            <a:xfrm rot="8100000">
              <a:off x="110063" y="762111"/>
              <a:ext cx="780952" cy="712906"/>
            </a:xfrm>
            <a:custGeom>
              <a:avLst/>
              <a:gdLst/>
              <a:ahLst/>
              <a:cxnLst/>
              <a:rect l="l" t="t" r="r" b="b"/>
              <a:pathLst>
                <a:path w="20119" h="18366" extrusionOk="0">
                  <a:moveTo>
                    <a:pt x="20118" y="1"/>
                  </a:moveTo>
                  <a:lnTo>
                    <a:pt x="20118" y="1"/>
                  </a:lnTo>
                  <a:cubicBezTo>
                    <a:pt x="14859" y="2148"/>
                    <a:pt x="9972" y="5348"/>
                    <a:pt x="6356" y="9709"/>
                  </a:cubicBezTo>
                  <a:cubicBezTo>
                    <a:pt x="4077" y="12470"/>
                    <a:pt x="2236" y="15582"/>
                    <a:pt x="0" y="18366"/>
                  </a:cubicBezTo>
                  <a:cubicBezTo>
                    <a:pt x="1995" y="17533"/>
                    <a:pt x="4077" y="16503"/>
                    <a:pt x="6137" y="15692"/>
                  </a:cubicBezTo>
                  <a:cubicBezTo>
                    <a:pt x="9599" y="14355"/>
                    <a:pt x="12887" y="12470"/>
                    <a:pt x="15472" y="9819"/>
                  </a:cubicBezTo>
                  <a:cubicBezTo>
                    <a:pt x="18058" y="7167"/>
                    <a:pt x="19877" y="3683"/>
                    <a:pt x="2011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" name="Google Shape;77;p9"/>
            <p:cNvSpPr/>
            <p:nvPr/>
          </p:nvSpPr>
          <p:spPr>
            <a:xfrm rot="8100000">
              <a:off x="1149667" y="636926"/>
              <a:ext cx="366701" cy="838012"/>
            </a:xfrm>
            <a:custGeom>
              <a:avLst/>
              <a:gdLst/>
              <a:ahLst/>
              <a:cxnLst/>
              <a:rect l="l" t="t" r="r" b="b"/>
              <a:pathLst>
                <a:path w="9447" h="21589" extrusionOk="0">
                  <a:moveTo>
                    <a:pt x="8197" y="0"/>
                  </a:moveTo>
                  <a:lnTo>
                    <a:pt x="8197" y="0"/>
                  </a:lnTo>
                  <a:cubicBezTo>
                    <a:pt x="6992" y="1162"/>
                    <a:pt x="5896" y="2433"/>
                    <a:pt x="4954" y="3792"/>
                  </a:cubicBezTo>
                  <a:cubicBezTo>
                    <a:pt x="2740" y="6991"/>
                    <a:pt x="1381" y="10673"/>
                    <a:pt x="943" y="14508"/>
                  </a:cubicBezTo>
                  <a:cubicBezTo>
                    <a:pt x="768" y="16042"/>
                    <a:pt x="1" y="21477"/>
                    <a:pt x="2258" y="21587"/>
                  </a:cubicBezTo>
                  <a:cubicBezTo>
                    <a:pt x="2289" y="21588"/>
                    <a:pt x="2319" y="21589"/>
                    <a:pt x="2349" y="21589"/>
                  </a:cubicBezTo>
                  <a:cubicBezTo>
                    <a:pt x="4346" y="21589"/>
                    <a:pt x="5974" y="18781"/>
                    <a:pt x="6816" y="17335"/>
                  </a:cubicBezTo>
                  <a:cubicBezTo>
                    <a:pt x="7320" y="16480"/>
                    <a:pt x="7715" y="15560"/>
                    <a:pt x="8000" y="14596"/>
                  </a:cubicBezTo>
                  <a:cubicBezTo>
                    <a:pt x="9446" y="9709"/>
                    <a:pt x="8482" y="4734"/>
                    <a:pt x="819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8" name="Google Shape;78;p9"/>
            <p:cNvSpPr/>
            <p:nvPr/>
          </p:nvSpPr>
          <p:spPr>
            <a:xfrm rot="8100000">
              <a:off x="615728" y="518363"/>
              <a:ext cx="221837" cy="679912"/>
            </a:xfrm>
            <a:custGeom>
              <a:avLst/>
              <a:gdLst/>
              <a:ahLst/>
              <a:cxnLst/>
              <a:rect l="l" t="t" r="r" b="b"/>
              <a:pathLst>
                <a:path w="5715" h="17516" extrusionOk="0">
                  <a:moveTo>
                    <a:pt x="4969" y="1"/>
                  </a:moveTo>
                  <a:cubicBezTo>
                    <a:pt x="3413" y="1688"/>
                    <a:pt x="2559" y="3902"/>
                    <a:pt x="1748" y="6049"/>
                  </a:cubicBezTo>
                  <a:cubicBezTo>
                    <a:pt x="937" y="8197"/>
                    <a:pt x="126" y="10432"/>
                    <a:pt x="39" y="12755"/>
                  </a:cubicBezTo>
                  <a:cubicBezTo>
                    <a:pt x="0" y="14072"/>
                    <a:pt x="128" y="17516"/>
                    <a:pt x="1739" y="17516"/>
                  </a:cubicBezTo>
                  <a:cubicBezTo>
                    <a:pt x="1978" y="17516"/>
                    <a:pt x="2250" y="17440"/>
                    <a:pt x="2559" y="17270"/>
                  </a:cubicBezTo>
                  <a:cubicBezTo>
                    <a:pt x="4290" y="16306"/>
                    <a:pt x="4948" y="11857"/>
                    <a:pt x="5211" y="10104"/>
                  </a:cubicBezTo>
                  <a:cubicBezTo>
                    <a:pt x="5715" y="6751"/>
                    <a:pt x="5495" y="3332"/>
                    <a:pt x="496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19318005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4572000" y="1447800"/>
            <a:ext cx="3856200" cy="22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626501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/>
          <p:nvPr/>
        </p:nvSpPr>
        <p:spPr>
          <a:xfrm>
            <a:off x="-442349" y="3335195"/>
            <a:ext cx="2779569" cy="3441981"/>
          </a:xfrm>
          <a:custGeom>
            <a:avLst/>
            <a:gdLst/>
            <a:ahLst/>
            <a:cxnLst/>
            <a:rect l="l" t="t" r="r" b="b"/>
            <a:pathLst>
              <a:path w="71116" h="88064" extrusionOk="0">
                <a:moveTo>
                  <a:pt x="5463" y="0"/>
                </a:moveTo>
                <a:cubicBezTo>
                  <a:pt x="4421" y="0"/>
                  <a:pt x="3497" y="268"/>
                  <a:pt x="2850" y="885"/>
                </a:cubicBezTo>
                <a:cubicBezTo>
                  <a:pt x="1" y="3603"/>
                  <a:pt x="1645" y="13618"/>
                  <a:pt x="1579" y="17124"/>
                </a:cubicBezTo>
                <a:lnTo>
                  <a:pt x="746" y="60165"/>
                </a:lnTo>
                <a:cubicBezTo>
                  <a:pt x="680" y="64307"/>
                  <a:pt x="637" y="68624"/>
                  <a:pt x="2477" y="72328"/>
                </a:cubicBezTo>
                <a:cubicBezTo>
                  <a:pt x="4362" y="76141"/>
                  <a:pt x="7956" y="78749"/>
                  <a:pt x="11484" y="81160"/>
                </a:cubicBezTo>
                <a:cubicBezTo>
                  <a:pt x="16525" y="84578"/>
                  <a:pt x="22047" y="87997"/>
                  <a:pt x="28162" y="88063"/>
                </a:cubicBezTo>
                <a:cubicBezTo>
                  <a:pt x="28224" y="88064"/>
                  <a:pt x="28287" y="88064"/>
                  <a:pt x="28350" y="88064"/>
                </a:cubicBezTo>
                <a:cubicBezTo>
                  <a:pt x="29955" y="88064"/>
                  <a:pt x="31588" y="87788"/>
                  <a:pt x="32895" y="86923"/>
                </a:cubicBezTo>
                <a:cubicBezTo>
                  <a:pt x="35657" y="85104"/>
                  <a:pt x="36292" y="81335"/>
                  <a:pt x="38374" y="78749"/>
                </a:cubicBezTo>
                <a:cubicBezTo>
                  <a:pt x="41059" y="75436"/>
                  <a:pt x="45711" y="74541"/>
                  <a:pt x="49965" y="74541"/>
                </a:cubicBezTo>
                <a:cubicBezTo>
                  <a:pt x="50017" y="74541"/>
                  <a:pt x="50069" y="74541"/>
                  <a:pt x="50121" y="74541"/>
                </a:cubicBezTo>
                <a:cubicBezTo>
                  <a:pt x="52557" y="74554"/>
                  <a:pt x="55021" y="74782"/>
                  <a:pt x="57455" y="74782"/>
                </a:cubicBezTo>
                <a:cubicBezTo>
                  <a:pt x="59333" y="74782"/>
                  <a:pt x="61193" y="74646"/>
                  <a:pt x="63007" y="74169"/>
                </a:cubicBezTo>
                <a:cubicBezTo>
                  <a:pt x="67171" y="73073"/>
                  <a:pt x="71115" y="69391"/>
                  <a:pt x="70633" y="65118"/>
                </a:cubicBezTo>
                <a:cubicBezTo>
                  <a:pt x="69866" y="58499"/>
                  <a:pt x="60180" y="56593"/>
                  <a:pt x="57988" y="50325"/>
                </a:cubicBezTo>
                <a:cubicBezTo>
                  <a:pt x="56892" y="47191"/>
                  <a:pt x="57966" y="43729"/>
                  <a:pt x="57988" y="40398"/>
                </a:cubicBezTo>
                <a:cubicBezTo>
                  <a:pt x="58032" y="32881"/>
                  <a:pt x="51874" y="25802"/>
                  <a:pt x="44423" y="24816"/>
                </a:cubicBezTo>
                <a:cubicBezTo>
                  <a:pt x="43637" y="24714"/>
                  <a:pt x="42848" y="24672"/>
                  <a:pt x="42057" y="24672"/>
                </a:cubicBezTo>
                <a:cubicBezTo>
                  <a:pt x="38331" y="24672"/>
                  <a:pt x="34558" y="25605"/>
                  <a:pt x="30861" y="25605"/>
                </a:cubicBezTo>
                <a:cubicBezTo>
                  <a:pt x="29608" y="25605"/>
                  <a:pt x="28363" y="25498"/>
                  <a:pt x="27132" y="25211"/>
                </a:cubicBezTo>
                <a:cubicBezTo>
                  <a:pt x="23888" y="24444"/>
                  <a:pt x="21039" y="22515"/>
                  <a:pt x="19155" y="19776"/>
                </a:cubicBezTo>
                <a:cubicBezTo>
                  <a:pt x="16372" y="15721"/>
                  <a:pt x="16043" y="10506"/>
                  <a:pt x="13917" y="6101"/>
                </a:cubicBezTo>
                <a:cubicBezTo>
                  <a:pt x="13917" y="3103"/>
                  <a:pt x="9008" y="0"/>
                  <a:pt x="54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83;p11"/>
          <p:cNvSpPr/>
          <p:nvPr/>
        </p:nvSpPr>
        <p:spPr>
          <a:xfrm rot="-652203">
            <a:off x="5825911" y="-1321853"/>
            <a:ext cx="4899549" cy="5647167"/>
          </a:xfrm>
          <a:custGeom>
            <a:avLst/>
            <a:gdLst/>
            <a:ahLst/>
            <a:cxnLst/>
            <a:rect l="l" t="t" r="r" b="b"/>
            <a:pathLst>
              <a:path w="141550" h="163149" extrusionOk="0">
                <a:moveTo>
                  <a:pt x="70945" y="0"/>
                </a:moveTo>
                <a:cubicBezTo>
                  <a:pt x="55776" y="0"/>
                  <a:pt x="40611" y="800"/>
                  <a:pt x="25509" y="2392"/>
                </a:cubicBezTo>
                <a:cubicBezTo>
                  <a:pt x="18562" y="3137"/>
                  <a:pt x="11571" y="4079"/>
                  <a:pt x="5063" y="6599"/>
                </a:cubicBezTo>
                <a:lnTo>
                  <a:pt x="18321" y="4868"/>
                </a:lnTo>
                <a:lnTo>
                  <a:pt x="18321" y="4868"/>
                </a:lnTo>
                <a:cubicBezTo>
                  <a:pt x="12382" y="10062"/>
                  <a:pt x="6903" y="16045"/>
                  <a:pt x="3726" y="23299"/>
                </a:cubicBezTo>
                <a:cubicBezTo>
                  <a:pt x="570" y="30531"/>
                  <a:pt x="0" y="39209"/>
                  <a:pt x="3660" y="46200"/>
                </a:cubicBezTo>
                <a:cubicBezTo>
                  <a:pt x="7210" y="52971"/>
                  <a:pt x="14311" y="57398"/>
                  <a:pt x="21784" y="58976"/>
                </a:cubicBezTo>
                <a:cubicBezTo>
                  <a:pt x="25088" y="59666"/>
                  <a:pt x="28441" y="59856"/>
                  <a:pt x="31816" y="59856"/>
                </a:cubicBezTo>
                <a:cubicBezTo>
                  <a:pt x="36003" y="59856"/>
                  <a:pt x="40223" y="59563"/>
                  <a:pt x="44425" y="59563"/>
                </a:cubicBezTo>
                <a:cubicBezTo>
                  <a:pt x="46204" y="59563"/>
                  <a:pt x="47979" y="59615"/>
                  <a:pt x="49747" y="59765"/>
                </a:cubicBezTo>
                <a:cubicBezTo>
                  <a:pt x="52728" y="60028"/>
                  <a:pt x="55774" y="60576"/>
                  <a:pt x="58316" y="62176"/>
                </a:cubicBezTo>
                <a:cubicBezTo>
                  <a:pt x="60858" y="63754"/>
                  <a:pt x="62831" y="66493"/>
                  <a:pt x="62809" y="69473"/>
                </a:cubicBezTo>
                <a:cubicBezTo>
                  <a:pt x="62787" y="72103"/>
                  <a:pt x="61297" y="74514"/>
                  <a:pt x="61121" y="77144"/>
                </a:cubicBezTo>
                <a:cubicBezTo>
                  <a:pt x="60836" y="81023"/>
                  <a:pt x="63926" y="84836"/>
                  <a:pt x="67761" y="85362"/>
                </a:cubicBezTo>
                <a:cubicBezTo>
                  <a:pt x="68160" y="85418"/>
                  <a:pt x="68557" y="85444"/>
                  <a:pt x="68954" y="85444"/>
                </a:cubicBezTo>
                <a:cubicBezTo>
                  <a:pt x="72543" y="85444"/>
                  <a:pt x="76086" y="83360"/>
                  <a:pt x="79673" y="83360"/>
                </a:cubicBezTo>
                <a:cubicBezTo>
                  <a:pt x="80143" y="83360"/>
                  <a:pt x="80614" y="83396"/>
                  <a:pt x="81086" y="83477"/>
                </a:cubicBezTo>
                <a:cubicBezTo>
                  <a:pt x="85885" y="84288"/>
                  <a:pt x="88778" y="89964"/>
                  <a:pt x="87726" y="94719"/>
                </a:cubicBezTo>
                <a:cubicBezTo>
                  <a:pt x="86696" y="99475"/>
                  <a:pt x="82686" y="103135"/>
                  <a:pt x="78215" y="105085"/>
                </a:cubicBezTo>
                <a:cubicBezTo>
                  <a:pt x="74906" y="106532"/>
                  <a:pt x="71246" y="107233"/>
                  <a:pt x="68156" y="109096"/>
                </a:cubicBezTo>
                <a:cubicBezTo>
                  <a:pt x="63773" y="111704"/>
                  <a:pt x="60990" y="116284"/>
                  <a:pt x="58733" y="120842"/>
                </a:cubicBezTo>
                <a:cubicBezTo>
                  <a:pt x="57396" y="123538"/>
                  <a:pt x="56168" y="126408"/>
                  <a:pt x="56256" y="129411"/>
                </a:cubicBezTo>
                <a:cubicBezTo>
                  <a:pt x="56431" y="135284"/>
                  <a:pt x="61603" y="140237"/>
                  <a:pt x="61406" y="146110"/>
                </a:cubicBezTo>
                <a:cubicBezTo>
                  <a:pt x="61297" y="149529"/>
                  <a:pt x="59368" y="152838"/>
                  <a:pt x="60004" y="156191"/>
                </a:cubicBezTo>
                <a:cubicBezTo>
                  <a:pt x="60683" y="159916"/>
                  <a:pt x="64474" y="162415"/>
                  <a:pt x="68222" y="162984"/>
                </a:cubicBezTo>
                <a:cubicBezTo>
                  <a:pt x="69009" y="163099"/>
                  <a:pt x="69797" y="163148"/>
                  <a:pt x="70585" y="163148"/>
                </a:cubicBezTo>
                <a:cubicBezTo>
                  <a:pt x="73572" y="163148"/>
                  <a:pt x="76560" y="162439"/>
                  <a:pt x="79508" y="161867"/>
                </a:cubicBezTo>
                <a:cubicBezTo>
                  <a:pt x="86350" y="160508"/>
                  <a:pt x="93305" y="159833"/>
                  <a:pt x="100268" y="159833"/>
                </a:cubicBezTo>
                <a:cubicBezTo>
                  <a:pt x="102962" y="159833"/>
                  <a:pt x="105658" y="159934"/>
                  <a:pt x="108348" y="160136"/>
                </a:cubicBezTo>
                <a:cubicBezTo>
                  <a:pt x="111317" y="160350"/>
                  <a:pt x="114386" y="160674"/>
                  <a:pt x="117390" y="160674"/>
                </a:cubicBezTo>
                <a:cubicBezTo>
                  <a:pt x="121127" y="160674"/>
                  <a:pt x="124764" y="160173"/>
                  <a:pt x="127984" y="158339"/>
                </a:cubicBezTo>
                <a:cubicBezTo>
                  <a:pt x="132367" y="155862"/>
                  <a:pt x="135172" y="151260"/>
                  <a:pt x="136947" y="146570"/>
                </a:cubicBezTo>
                <a:cubicBezTo>
                  <a:pt x="139884" y="138834"/>
                  <a:pt x="140563" y="130441"/>
                  <a:pt x="140914" y="122179"/>
                </a:cubicBezTo>
                <a:cubicBezTo>
                  <a:pt x="141549" y="106159"/>
                  <a:pt x="141023" y="90095"/>
                  <a:pt x="140476" y="74076"/>
                </a:cubicBezTo>
                <a:cubicBezTo>
                  <a:pt x="139950" y="58713"/>
                  <a:pt x="139424" y="43307"/>
                  <a:pt x="137210" y="28098"/>
                </a:cubicBezTo>
                <a:cubicBezTo>
                  <a:pt x="136268" y="21721"/>
                  <a:pt x="134865" y="15037"/>
                  <a:pt x="130592" y="10215"/>
                </a:cubicBezTo>
                <a:cubicBezTo>
                  <a:pt x="124719" y="3597"/>
                  <a:pt x="115054" y="2195"/>
                  <a:pt x="106244" y="1449"/>
                </a:cubicBezTo>
                <a:cubicBezTo>
                  <a:pt x="94494" y="482"/>
                  <a:pt x="82718" y="0"/>
                  <a:pt x="709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84" name="Google Shape;84;p11"/>
          <p:cNvGrpSpPr/>
          <p:nvPr/>
        </p:nvGrpSpPr>
        <p:grpSpPr>
          <a:xfrm rot="7292134" flipH="1">
            <a:off x="6282417" y="3079857"/>
            <a:ext cx="2060079" cy="1997053"/>
            <a:chOff x="-27619" y="-85186"/>
            <a:chExt cx="1786567" cy="1731908"/>
          </a:xfrm>
        </p:grpSpPr>
        <p:sp>
          <p:nvSpPr>
            <p:cNvPr id="85" name="Google Shape;85;p11"/>
            <p:cNvSpPr/>
            <p:nvPr/>
          </p:nvSpPr>
          <p:spPr>
            <a:xfrm rot="356449">
              <a:off x="782262" y="159086"/>
              <a:ext cx="137628" cy="312937"/>
            </a:xfrm>
            <a:custGeom>
              <a:avLst/>
              <a:gdLst/>
              <a:ahLst/>
              <a:cxnLst/>
              <a:rect l="l" t="t" r="r" b="b"/>
              <a:pathLst>
                <a:path w="5715" h="17516" extrusionOk="0">
                  <a:moveTo>
                    <a:pt x="4969" y="1"/>
                  </a:moveTo>
                  <a:cubicBezTo>
                    <a:pt x="3413" y="1688"/>
                    <a:pt x="2559" y="3902"/>
                    <a:pt x="1748" y="6049"/>
                  </a:cubicBezTo>
                  <a:cubicBezTo>
                    <a:pt x="937" y="8197"/>
                    <a:pt x="126" y="10432"/>
                    <a:pt x="39" y="12755"/>
                  </a:cubicBezTo>
                  <a:cubicBezTo>
                    <a:pt x="0" y="14072"/>
                    <a:pt x="128" y="17516"/>
                    <a:pt x="1739" y="17516"/>
                  </a:cubicBezTo>
                  <a:cubicBezTo>
                    <a:pt x="1978" y="17516"/>
                    <a:pt x="2250" y="17440"/>
                    <a:pt x="2559" y="17270"/>
                  </a:cubicBezTo>
                  <a:cubicBezTo>
                    <a:pt x="4290" y="16306"/>
                    <a:pt x="4948" y="11857"/>
                    <a:pt x="5211" y="10104"/>
                  </a:cubicBezTo>
                  <a:cubicBezTo>
                    <a:pt x="5715" y="6751"/>
                    <a:pt x="5495" y="3332"/>
                    <a:pt x="496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86" name="Google Shape;86;p11"/>
            <p:cNvSpPr/>
            <p:nvPr/>
          </p:nvSpPr>
          <p:spPr>
            <a:xfrm rot="-9612816">
              <a:off x="349308" y="163306"/>
              <a:ext cx="133330" cy="408687"/>
            </a:xfrm>
            <a:custGeom>
              <a:avLst/>
              <a:gdLst/>
              <a:ahLst/>
              <a:cxnLst/>
              <a:rect l="l" t="t" r="r" b="b"/>
              <a:pathLst>
                <a:path w="5715" h="17516" extrusionOk="0">
                  <a:moveTo>
                    <a:pt x="4969" y="1"/>
                  </a:moveTo>
                  <a:cubicBezTo>
                    <a:pt x="3413" y="1688"/>
                    <a:pt x="2559" y="3902"/>
                    <a:pt x="1748" y="6049"/>
                  </a:cubicBezTo>
                  <a:cubicBezTo>
                    <a:pt x="937" y="8197"/>
                    <a:pt x="126" y="10432"/>
                    <a:pt x="39" y="12755"/>
                  </a:cubicBezTo>
                  <a:cubicBezTo>
                    <a:pt x="0" y="14072"/>
                    <a:pt x="128" y="17516"/>
                    <a:pt x="1739" y="17516"/>
                  </a:cubicBezTo>
                  <a:cubicBezTo>
                    <a:pt x="1978" y="17516"/>
                    <a:pt x="2250" y="17440"/>
                    <a:pt x="2559" y="17270"/>
                  </a:cubicBezTo>
                  <a:cubicBezTo>
                    <a:pt x="4290" y="16306"/>
                    <a:pt x="4948" y="11857"/>
                    <a:pt x="5211" y="10104"/>
                  </a:cubicBezTo>
                  <a:cubicBezTo>
                    <a:pt x="5715" y="6751"/>
                    <a:pt x="5495" y="3332"/>
                    <a:pt x="496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87" name="Google Shape;87;p11"/>
            <p:cNvSpPr/>
            <p:nvPr/>
          </p:nvSpPr>
          <p:spPr>
            <a:xfrm rot="8610207">
              <a:off x="828552" y="282207"/>
              <a:ext cx="458974" cy="360174"/>
            </a:xfrm>
            <a:custGeom>
              <a:avLst/>
              <a:gdLst/>
              <a:ahLst/>
              <a:cxnLst/>
              <a:rect l="l" t="t" r="r" b="b"/>
              <a:pathLst>
                <a:path w="14991" h="11764" extrusionOk="0">
                  <a:moveTo>
                    <a:pt x="1" y="1"/>
                  </a:moveTo>
                  <a:cubicBezTo>
                    <a:pt x="264" y="3310"/>
                    <a:pt x="1842" y="6378"/>
                    <a:pt x="4384" y="8504"/>
                  </a:cubicBezTo>
                  <a:cubicBezTo>
                    <a:pt x="6048" y="9900"/>
                    <a:pt x="9331" y="11764"/>
                    <a:pt x="11888" y="11764"/>
                  </a:cubicBezTo>
                  <a:cubicBezTo>
                    <a:pt x="12261" y="11764"/>
                    <a:pt x="12618" y="11724"/>
                    <a:pt x="12953" y="11638"/>
                  </a:cubicBezTo>
                  <a:cubicBezTo>
                    <a:pt x="14991" y="11134"/>
                    <a:pt x="13259" y="9928"/>
                    <a:pt x="12164" y="8657"/>
                  </a:cubicBezTo>
                  <a:cubicBezTo>
                    <a:pt x="10937" y="7211"/>
                    <a:pt x="9600" y="5852"/>
                    <a:pt x="8197" y="4581"/>
                  </a:cubicBezTo>
                  <a:cubicBezTo>
                    <a:pt x="5808" y="2477"/>
                    <a:pt x="3069" y="76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88" name="Google Shape;88;p11"/>
            <p:cNvSpPr/>
            <p:nvPr/>
          </p:nvSpPr>
          <p:spPr>
            <a:xfrm rot="8100000">
              <a:off x="184927" y="50015"/>
              <a:ext cx="631236" cy="600726"/>
            </a:xfrm>
            <a:custGeom>
              <a:avLst/>
              <a:gdLst/>
              <a:ahLst/>
              <a:cxnLst/>
              <a:rect l="l" t="t" r="r" b="b"/>
              <a:pathLst>
                <a:path w="16262" h="15476" extrusionOk="0">
                  <a:moveTo>
                    <a:pt x="16262" y="1"/>
                  </a:moveTo>
                  <a:cubicBezTo>
                    <a:pt x="13238" y="1513"/>
                    <a:pt x="10433" y="3419"/>
                    <a:pt x="7934" y="5699"/>
                  </a:cubicBezTo>
                  <a:cubicBezTo>
                    <a:pt x="5765" y="7671"/>
                    <a:pt x="3836" y="9906"/>
                    <a:pt x="2214" y="12317"/>
                  </a:cubicBezTo>
                  <a:cubicBezTo>
                    <a:pt x="1930" y="12733"/>
                    <a:pt x="1" y="15275"/>
                    <a:pt x="834" y="15473"/>
                  </a:cubicBezTo>
                  <a:cubicBezTo>
                    <a:pt x="842" y="15475"/>
                    <a:pt x="851" y="15476"/>
                    <a:pt x="860" y="15476"/>
                  </a:cubicBezTo>
                  <a:cubicBezTo>
                    <a:pt x="1350" y="15476"/>
                    <a:pt x="2835" y="12638"/>
                    <a:pt x="3222" y="12207"/>
                  </a:cubicBezTo>
                  <a:cubicBezTo>
                    <a:pt x="8504" y="6466"/>
                    <a:pt x="9381" y="5633"/>
                    <a:pt x="16262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89" name="Google Shape;89;p11"/>
            <p:cNvSpPr/>
            <p:nvPr/>
          </p:nvSpPr>
          <p:spPr>
            <a:xfrm rot="8100000">
              <a:off x="692405" y="-163300"/>
              <a:ext cx="210153" cy="1061829"/>
            </a:xfrm>
            <a:custGeom>
              <a:avLst/>
              <a:gdLst/>
              <a:ahLst/>
              <a:cxnLst/>
              <a:rect l="l" t="t" r="r" b="b"/>
              <a:pathLst>
                <a:path w="5414" h="27355" extrusionOk="0">
                  <a:moveTo>
                    <a:pt x="4060" y="1"/>
                  </a:moveTo>
                  <a:cubicBezTo>
                    <a:pt x="2191" y="1"/>
                    <a:pt x="2896" y="6640"/>
                    <a:pt x="3091" y="7763"/>
                  </a:cubicBezTo>
                  <a:cubicBezTo>
                    <a:pt x="3398" y="9428"/>
                    <a:pt x="3967" y="11094"/>
                    <a:pt x="3989" y="12781"/>
                  </a:cubicBezTo>
                  <a:cubicBezTo>
                    <a:pt x="4033" y="14644"/>
                    <a:pt x="3463" y="16463"/>
                    <a:pt x="2893" y="18238"/>
                  </a:cubicBezTo>
                  <a:lnTo>
                    <a:pt x="1" y="27355"/>
                  </a:lnTo>
                  <a:cubicBezTo>
                    <a:pt x="1075" y="26522"/>
                    <a:pt x="1644" y="25207"/>
                    <a:pt x="2192" y="23958"/>
                  </a:cubicBezTo>
                  <a:cubicBezTo>
                    <a:pt x="3310" y="21306"/>
                    <a:pt x="4428" y="18611"/>
                    <a:pt x="5085" y="15806"/>
                  </a:cubicBezTo>
                  <a:cubicBezTo>
                    <a:pt x="5304" y="14929"/>
                    <a:pt x="5414" y="14052"/>
                    <a:pt x="5392" y="13154"/>
                  </a:cubicBezTo>
                  <a:cubicBezTo>
                    <a:pt x="5304" y="11992"/>
                    <a:pt x="4888" y="10875"/>
                    <a:pt x="4537" y="9757"/>
                  </a:cubicBezTo>
                  <a:cubicBezTo>
                    <a:pt x="3551" y="6404"/>
                    <a:pt x="3945" y="3402"/>
                    <a:pt x="4143" y="5"/>
                  </a:cubicBezTo>
                  <a:cubicBezTo>
                    <a:pt x="4115" y="2"/>
                    <a:pt x="4087" y="1"/>
                    <a:pt x="406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0" name="Google Shape;90;p11"/>
            <p:cNvSpPr/>
            <p:nvPr/>
          </p:nvSpPr>
          <p:spPr>
            <a:xfrm rot="8100000">
              <a:off x="110063" y="762111"/>
              <a:ext cx="780952" cy="712906"/>
            </a:xfrm>
            <a:custGeom>
              <a:avLst/>
              <a:gdLst/>
              <a:ahLst/>
              <a:cxnLst/>
              <a:rect l="l" t="t" r="r" b="b"/>
              <a:pathLst>
                <a:path w="20119" h="18366" extrusionOk="0">
                  <a:moveTo>
                    <a:pt x="20118" y="1"/>
                  </a:moveTo>
                  <a:lnTo>
                    <a:pt x="20118" y="1"/>
                  </a:lnTo>
                  <a:cubicBezTo>
                    <a:pt x="14859" y="2148"/>
                    <a:pt x="9972" y="5348"/>
                    <a:pt x="6356" y="9709"/>
                  </a:cubicBezTo>
                  <a:cubicBezTo>
                    <a:pt x="4077" y="12470"/>
                    <a:pt x="2236" y="15582"/>
                    <a:pt x="0" y="18366"/>
                  </a:cubicBezTo>
                  <a:cubicBezTo>
                    <a:pt x="1995" y="17533"/>
                    <a:pt x="4077" y="16503"/>
                    <a:pt x="6137" y="15692"/>
                  </a:cubicBezTo>
                  <a:cubicBezTo>
                    <a:pt x="9599" y="14355"/>
                    <a:pt x="12887" y="12470"/>
                    <a:pt x="15472" y="9819"/>
                  </a:cubicBezTo>
                  <a:cubicBezTo>
                    <a:pt x="18058" y="7167"/>
                    <a:pt x="19877" y="3683"/>
                    <a:pt x="2011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1" name="Google Shape;91;p11"/>
            <p:cNvSpPr/>
            <p:nvPr/>
          </p:nvSpPr>
          <p:spPr>
            <a:xfrm rot="8100000">
              <a:off x="1149667" y="636926"/>
              <a:ext cx="366701" cy="838012"/>
            </a:xfrm>
            <a:custGeom>
              <a:avLst/>
              <a:gdLst/>
              <a:ahLst/>
              <a:cxnLst/>
              <a:rect l="l" t="t" r="r" b="b"/>
              <a:pathLst>
                <a:path w="9447" h="21589" extrusionOk="0">
                  <a:moveTo>
                    <a:pt x="8197" y="0"/>
                  </a:moveTo>
                  <a:lnTo>
                    <a:pt x="8197" y="0"/>
                  </a:lnTo>
                  <a:cubicBezTo>
                    <a:pt x="6992" y="1162"/>
                    <a:pt x="5896" y="2433"/>
                    <a:pt x="4954" y="3792"/>
                  </a:cubicBezTo>
                  <a:cubicBezTo>
                    <a:pt x="2740" y="6991"/>
                    <a:pt x="1381" y="10673"/>
                    <a:pt x="943" y="14508"/>
                  </a:cubicBezTo>
                  <a:cubicBezTo>
                    <a:pt x="768" y="16042"/>
                    <a:pt x="1" y="21477"/>
                    <a:pt x="2258" y="21587"/>
                  </a:cubicBezTo>
                  <a:cubicBezTo>
                    <a:pt x="2289" y="21588"/>
                    <a:pt x="2319" y="21589"/>
                    <a:pt x="2349" y="21589"/>
                  </a:cubicBezTo>
                  <a:cubicBezTo>
                    <a:pt x="4346" y="21589"/>
                    <a:pt x="5974" y="18781"/>
                    <a:pt x="6816" y="17335"/>
                  </a:cubicBezTo>
                  <a:cubicBezTo>
                    <a:pt x="7320" y="16480"/>
                    <a:pt x="7715" y="15560"/>
                    <a:pt x="8000" y="14596"/>
                  </a:cubicBezTo>
                  <a:cubicBezTo>
                    <a:pt x="9446" y="9709"/>
                    <a:pt x="8482" y="4734"/>
                    <a:pt x="819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2" name="Google Shape;92;p11"/>
            <p:cNvSpPr/>
            <p:nvPr/>
          </p:nvSpPr>
          <p:spPr>
            <a:xfrm rot="8100000">
              <a:off x="615728" y="518363"/>
              <a:ext cx="221837" cy="679912"/>
            </a:xfrm>
            <a:custGeom>
              <a:avLst/>
              <a:gdLst/>
              <a:ahLst/>
              <a:cxnLst/>
              <a:rect l="l" t="t" r="r" b="b"/>
              <a:pathLst>
                <a:path w="5715" h="17516" extrusionOk="0">
                  <a:moveTo>
                    <a:pt x="4969" y="1"/>
                  </a:moveTo>
                  <a:cubicBezTo>
                    <a:pt x="3413" y="1688"/>
                    <a:pt x="2559" y="3902"/>
                    <a:pt x="1748" y="6049"/>
                  </a:cubicBezTo>
                  <a:cubicBezTo>
                    <a:pt x="937" y="8197"/>
                    <a:pt x="126" y="10432"/>
                    <a:pt x="39" y="12755"/>
                  </a:cubicBezTo>
                  <a:cubicBezTo>
                    <a:pt x="0" y="14072"/>
                    <a:pt x="128" y="17516"/>
                    <a:pt x="1739" y="17516"/>
                  </a:cubicBezTo>
                  <a:cubicBezTo>
                    <a:pt x="1978" y="17516"/>
                    <a:pt x="2250" y="17440"/>
                    <a:pt x="2559" y="17270"/>
                  </a:cubicBezTo>
                  <a:cubicBezTo>
                    <a:pt x="4290" y="16306"/>
                    <a:pt x="4948" y="11857"/>
                    <a:pt x="5211" y="10104"/>
                  </a:cubicBezTo>
                  <a:cubicBezTo>
                    <a:pt x="5715" y="6751"/>
                    <a:pt x="5495" y="3332"/>
                    <a:pt x="496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3" name="Google Shape;93;p11"/>
          <p:cNvSpPr txBox="1">
            <a:spLocks noGrp="1"/>
          </p:cNvSpPr>
          <p:nvPr>
            <p:ph type="title" hasCustomPrompt="1"/>
          </p:nvPr>
        </p:nvSpPr>
        <p:spPr>
          <a:xfrm>
            <a:off x="1233600" y="979463"/>
            <a:ext cx="55101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1117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4" name="Google Shape;94;p11"/>
          <p:cNvSpPr txBox="1">
            <a:spLocks noGrp="1"/>
          </p:cNvSpPr>
          <p:nvPr>
            <p:ph type="subTitle" idx="1"/>
          </p:nvPr>
        </p:nvSpPr>
        <p:spPr>
          <a:xfrm>
            <a:off x="1233600" y="3156038"/>
            <a:ext cx="4024200" cy="7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2403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nriqueta"/>
              <a:buNone/>
              <a:defRPr sz="3600" b="1">
                <a:solidFill>
                  <a:schemeClr val="dk1"/>
                </a:solidFill>
                <a:latin typeface="Enriqueta"/>
                <a:ea typeface="Enriqueta"/>
                <a:cs typeface="Enriqueta"/>
                <a:sym typeface="Enrique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Char char="●"/>
              <a:defRPr sz="1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750">
                <a:solidFill>
                  <a:schemeClr val="dk2"/>
                </a:solidFill>
              </a:defRPr>
            </a:lvl1pPr>
            <a:lvl2pPr lvl="1" algn="r">
              <a:buNone/>
              <a:defRPr sz="750">
                <a:solidFill>
                  <a:schemeClr val="dk2"/>
                </a:solidFill>
              </a:defRPr>
            </a:lvl2pPr>
            <a:lvl3pPr lvl="2" algn="r">
              <a:buNone/>
              <a:defRPr sz="750">
                <a:solidFill>
                  <a:schemeClr val="dk2"/>
                </a:solidFill>
              </a:defRPr>
            </a:lvl3pPr>
            <a:lvl4pPr lvl="3" algn="r">
              <a:buNone/>
              <a:defRPr sz="750">
                <a:solidFill>
                  <a:schemeClr val="dk2"/>
                </a:solidFill>
              </a:defRPr>
            </a:lvl4pPr>
            <a:lvl5pPr lvl="4" algn="r">
              <a:buNone/>
              <a:defRPr sz="750">
                <a:solidFill>
                  <a:schemeClr val="dk2"/>
                </a:solidFill>
              </a:defRPr>
            </a:lvl5pPr>
            <a:lvl6pPr lvl="5" algn="r">
              <a:buNone/>
              <a:defRPr sz="750">
                <a:solidFill>
                  <a:schemeClr val="dk2"/>
                </a:solidFill>
              </a:defRPr>
            </a:lvl6pPr>
            <a:lvl7pPr lvl="6" algn="r">
              <a:buNone/>
              <a:defRPr sz="750">
                <a:solidFill>
                  <a:schemeClr val="dk2"/>
                </a:solidFill>
              </a:defRPr>
            </a:lvl7pPr>
            <a:lvl8pPr lvl="7" algn="r">
              <a:buNone/>
              <a:defRPr sz="750">
                <a:solidFill>
                  <a:schemeClr val="dk2"/>
                </a:solidFill>
              </a:defRPr>
            </a:lvl8pPr>
            <a:lvl9pPr lvl="8" algn="r">
              <a:buNone/>
              <a:defRPr sz="750">
                <a:solidFill>
                  <a:schemeClr val="dk2"/>
                </a:solidFill>
              </a:defRPr>
            </a:lvl9pPr>
          </a:lstStyle>
          <a:p>
            <a:fld id="{BEE87F6E-4293-4021-B298-D9B44E80AED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99829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  <p:sldLayoutId id="2147483709" r:id="rId32"/>
    <p:sldLayoutId id="2147483710" r:id="rId33"/>
    <p:sldLayoutId id="2147483711" r:id="rId34"/>
    <p:sldLayoutId id="2147483712" r:id="rId35"/>
    <p:sldLayoutId id="2147483713" r:id="rId36"/>
    <p:sldLayoutId id="2147483714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7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37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6048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/>
          <p:nvPr/>
        </p:nvSpPr>
        <p:spPr>
          <a:xfrm>
            <a:off x="6000175" y="4200525"/>
            <a:ext cx="2496000" cy="605100"/>
          </a:xfrm>
          <a:prstGeom prst="ellipse">
            <a:avLst/>
          </a:prstGeom>
          <a:solidFill>
            <a:srgbClr val="E86855">
              <a:alpha val="35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0"/>
          <p:cNvSpPr txBox="1">
            <a:spLocks noGrp="1"/>
          </p:cNvSpPr>
          <p:nvPr>
            <p:ph type="ctrTitle" idx="4294967295"/>
          </p:nvPr>
        </p:nvSpPr>
        <p:spPr>
          <a:xfrm>
            <a:off x="323850" y="885825"/>
            <a:ext cx="8820150" cy="16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400" b="1" dirty="0">
                <a:latin typeface="Nirmala UI" panose="020B0502040204020203" pitchFamily="34" charset="0"/>
                <a:cs typeface="Nirmala UI" panose="020B0502040204020203" pitchFamily="34" charset="0"/>
              </a:rPr>
              <a:t>KONSEP KESEHATAN REPRODUKSI REMAJ</a:t>
            </a:r>
            <a:r>
              <a:rPr lang="id-ID" sz="4400" b="1" dirty="0">
                <a:latin typeface="Nirmala UI" panose="020B0502040204020203" pitchFamily="34" charset="0"/>
                <a:cs typeface="Nirmala UI" panose="020B0502040204020203" pitchFamily="34" charset="0"/>
              </a:rPr>
              <a:t>A</a:t>
            </a:r>
            <a:endParaRPr sz="4400" dirty="0">
              <a:solidFill>
                <a:schemeClr val="accent4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27" name="Google Shape;327;p30"/>
          <p:cNvSpPr txBox="1">
            <a:spLocks noGrp="1"/>
          </p:cNvSpPr>
          <p:nvPr>
            <p:ph type="subTitle" idx="4294967295"/>
          </p:nvPr>
        </p:nvSpPr>
        <p:spPr>
          <a:xfrm>
            <a:off x="404018" y="2800350"/>
            <a:ext cx="8335963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Bd. Risa Pitriani, SST, </a:t>
            </a:r>
            <a:r>
              <a:rPr lang="en-US" sz="2400" dirty="0" err="1"/>
              <a:t>M.Kes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8A4C1A-9DCA-D1D6-2878-FA4ECA8BA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50" y="2571750"/>
            <a:ext cx="7715100" cy="1652778"/>
          </a:xfrm>
        </p:spPr>
        <p:txBody>
          <a:bodyPr/>
          <a:lstStyle/>
          <a:p>
            <a:pPr marL="685800" marR="3175" indent="-342900" algn="just">
              <a:lnSpc>
                <a:spcPct val="100000"/>
              </a:lnSpc>
              <a:buFont typeface="+mj-lt"/>
              <a:buAutoNum type="alphaL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Deteksi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pengobatan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dini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efektif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ID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85800" marR="3175" indent="-342900" algn="just">
              <a:lnSpc>
                <a:spcPct val="100000"/>
              </a:lnSpc>
              <a:buFont typeface="+mj-lt"/>
              <a:buAutoNum type="alphaLcPeriod"/>
            </a:pP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Pendidikan dan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komunikasi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dirty="0"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685800" marR="3175" indent="-342900" algn="just">
              <a:lnSpc>
                <a:spcPct val="100000"/>
              </a:lnSpc>
              <a:buFont typeface="+mj-lt"/>
              <a:buAutoNum type="alphaL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Promosi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penggunaan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kondom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pada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mereka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berisiko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 </a:t>
            </a:r>
            <a:endParaRPr lang="en-ID" dirty="0"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685800" marR="3175" indent="-342900" algn="just">
              <a:lnSpc>
                <a:spcPct val="100000"/>
              </a:lnSpc>
              <a:buFont typeface="+mj-lt"/>
              <a:buAutoNum type="alphaL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Mengobati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kasus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IMS dan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pasangannya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dirty="0"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685800" marR="3175" indent="-342900" algn="just">
              <a:lnSpc>
                <a:spcPct val="100000"/>
              </a:lnSpc>
              <a:buFont typeface="+mj-lt"/>
              <a:buAutoNum type="alphaL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Perhatian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khusus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pada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perilaku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berisiko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tinggi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lnSpc>
                <a:spcPct val="100000"/>
              </a:lnSpc>
            </a:pPr>
            <a:endParaRPr lang="en-ID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D6614A-F0A4-D44D-7BD4-B949F5FD9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32" y="1368353"/>
            <a:ext cx="8634336" cy="572700"/>
          </a:xfrm>
        </p:spPr>
        <p:txBody>
          <a:bodyPr/>
          <a:lstStyle/>
          <a:p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Menyadari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Bahaya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Penyebaran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IMS Dan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Tantangan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Dihadapi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Tersebut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Maka Upaya Yang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Dilakukan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Sebagai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Berikut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Admosuharto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1993):  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199909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61EBC7-3485-EDA9-7939-83721164A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6600" y="1059000"/>
            <a:ext cx="3858900" cy="3025500"/>
          </a:xfrm>
        </p:spPr>
        <p:txBody>
          <a:bodyPr/>
          <a:lstStyle/>
          <a:p>
            <a:pPr marL="0" marR="3175" lvl="1" indent="0" algn="just" fontAlgn="base">
              <a:lnSpc>
                <a:spcPct val="100000"/>
              </a:lnSpc>
              <a:buClr>
                <a:srgbClr val="000000"/>
              </a:buClr>
              <a:buSzPts val="1200"/>
              <a:buNone/>
            </a:pPr>
            <a:r>
              <a:rPr lang="en-US"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WANITA</a:t>
            </a:r>
            <a:endParaRPr lang="en-US" sz="1800" b="1" u="sng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marR="3175" lvl="1" indent="-28575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asangan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seksualnya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menderita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PMS. </a:t>
            </a:r>
            <a:endParaRPr lang="en-ID" sz="1800" dirty="0"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marR="3175" lvl="1" indent="-28575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Suami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atau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pasangan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seksualnya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atau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dirinya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mempunyai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pasangan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seksual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lebih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dari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satu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dalam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sebulan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terakhir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800" dirty="0"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marR="3175" lvl="1" indent="-28575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Menderita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PMS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satu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kali atau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lebih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setahun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terakhir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Pekerjaan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pasangan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seksual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berisiko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tinggi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terhadap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penularan</a:t>
            </a:r>
            <a:endParaRPr lang="en-ID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DD6E3C-DCA8-C355-CB75-9F55E48BEAC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marR="3175" lvl="1" indent="-28575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rabicPeriod"/>
            </a:pPr>
            <a:endParaRPr lang="en-US" sz="1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marR="3175" lvl="1" indent="-28575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rabicPeriod"/>
            </a:pPr>
            <a:endParaRPr lang="en-US" sz="1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marR="3175" lvl="1" indent="-28575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rabicPeriod"/>
            </a:pPr>
            <a:endParaRPr lang="en-US" sz="1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marR="3175" lvl="1" indent="-28575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rabicPeriod"/>
            </a:pPr>
            <a:endParaRPr lang="en-US" sz="1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marR="3175" lvl="1" indent="-28575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rabicPeriod"/>
            </a:pPr>
            <a:endParaRPr lang="en-US" sz="1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marR="3175" lvl="1" indent="-28575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rabicPeriod"/>
            </a:pPr>
            <a:endParaRPr lang="en-US" sz="1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marR="3175" lvl="1" indent="-28575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rabicPeriod"/>
            </a:pPr>
            <a:endParaRPr lang="en-US" sz="1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3175" lvl="1" indent="0" algn="just" fontAlgn="base">
              <a:lnSpc>
                <a:spcPct val="100000"/>
              </a:lnSpc>
              <a:buClr>
                <a:srgbClr val="000000"/>
              </a:buClr>
              <a:buSzPts val="1200"/>
              <a:buNone/>
            </a:pPr>
            <a:r>
              <a:rPr lang="en-US"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PRIA</a:t>
            </a:r>
          </a:p>
          <a:p>
            <a:pPr marL="285750" marR="3175" lvl="1" indent="-28575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Pasangan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seksualnya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lebih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dari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satu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dalam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satu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bulan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terakhir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800" dirty="0"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marR="3175" lvl="1" indent="-28575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Berhubungan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seksual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dengan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pekerja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seks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pria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atau </a:t>
            </a: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wanita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dalam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satu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bulan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terakhir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800" dirty="0"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marR="3175" lvl="1" indent="-28575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Menderita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PMS </a:t>
            </a: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satu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kali atau </a:t>
            </a: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lebih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dalam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setahun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terakhir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800" dirty="0"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marR="3175" lvl="1" indent="-28575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Pekerjaan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pasangan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seksualnya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berisiko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tinggi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terhadap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penularan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en-ID" sz="1800" dirty="0"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/>
            <a:endParaRPr lang="en-ID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16B604-E34A-7B98-B3F1-98EEC54D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Pasien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Dianggap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Berisiko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Bila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Mempunyai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Satu Atau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Lebih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Hal-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hal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Sebagai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Berikut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3518862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157" y="1107729"/>
            <a:ext cx="7358742" cy="4245429"/>
          </a:xfrm>
        </p:spPr>
        <p:txBody>
          <a:bodyPr/>
          <a:lstStyle/>
          <a:p>
            <a:r>
              <a:rPr lang="en-US" sz="2400" b="1" dirty="0" err="1"/>
              <a:t>Faktor</a:t>
            </a:r>
            <a:r>
              <a:rPr lang="en-US" sz="2400" b="1" dirty="0"/>
              <a:t> </a:t>
            </a:r>
            <a:r>
              <a:rPr lang="en-US" sz="2400" b="1" dirty="0" err="1"/>
              <a:t>risiko</a:t>
            </a:r>
            <a:r>
              <a:rPr lang="en-US" sz="2400" b="1" dirty="0"/>
              <a:t> yang </a:t>
            </a:r>
            <a:r>
              <a:rPr lang="en-US" sz="2400" b="1" dirty="0" err="1"/>
              <a:t>berhubungan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HIV </a:t>
            </a:r>
            <a:r>
              <a:rPr lang="en-US" sz="2400" b="1" dirty="0" err="1"/>
              <a:t>dan</a:t>
            </a:r>
            <a:r>
              <a:rPr lang="en-US" sz="2400" b="1" dirty="0"/>
              <a:t> AIDS</a:t>
            </a:r>
            <a:r>
              <a:rPr lang="id-ID" sz="2400" b="1" dirty="0"/>
              <a:t> :</a:t>
            </a:r>
          </a:p>
          <a:p>
            <a:endParaRPr lang="id-ID" sz="2000" dirty="0"/>
          </a:p>
          <a:p>
            <a:pPr marL="469900" indent="-342900" algn="l">
              <a:buAutoNum type="arabicPeriod"/>
            </a:pPr>
            <a:r>
              <a:rPr lang="en-US" sz="2000" dirty="0" err="1"/>
              <a:t>Tenaga</a:t>
            </a:r>
            <a:r>
              <a:rPr lang="en-US" sz="2000" dirty="0"/>
              <a:t> </a:t>
            </a:r>
            <a:r>
              <a:rPr lang="en-US" sz="2000" dirty="0" err="1"/>
              <a:t>medis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paramedis</a:t>
            </a:r>
            <a:r>
              <a:rPr lang="en-US" sz="2000" dirty="0"/>
              <a:t> yang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injeksi</a:t>
            </a:r>
            <a:r>
              <a:rPr lang="en-US" sz="2000" dirty="0"/>
              <a:t> (</a:t>
            </a:r>
            <a:r>
              <a:rPr lang="en-US" sz="2000" dirty="0" err="1"/>
              <a:t>suntikan</a:t>
            </a:r>
            <a:r>
              <a:rPr lang="en-US" sz="2000" dirty="0"/>
              <a:t>) </a:t>
            </a:r>
            <a:endParaRPr lang="id-ID" sz="2000" dirty="0"/>
          </a:p>
          <a:p>
            <a:pPr marL="469900" indent="-342900" algn="l">
              <a:buAutoNum type="arabicPeriod"/>
            </a:pPr>
            <a:r>
              <a:rPr lang="en-US" sz="2000" dirty="0" err="1"/>
              <a:t>Penyalahgunaan</a:t>
            </a:r>
            <a:r>
              <a:rPr lang="en-US" sz="2000" dirty="0"/>
              <a:t> </a:t>
            </a:r>
            <a:r>
              <a:rPr lang="en-US" sz="2000" dirty="0" err="1"/>
              <a:t>narkoba</a:t>
            </a:r>
            <a:endParaRPr lang="id-ID" sz="2000" dirty="0"/>
          </a:p>
          <a:p>
            <a:pPr marL="469900" indent="-342900" algn="l">
              <a:buAutoNum type="arabicPeriod"/>
            </a:pPr>
            <a:r>
              <a:rPr lang="en-US" sz="2000" dirty="0" err="1"/>
              <a:t>Pekerja</a:t>
            </a:r>
            <a:r>
              <a:rPr lang="en-US" sz="2000" dirty="0"/>
              <a:t> </a:t>
            </a:r>
            <a:r>
              <a:rPr lang="en-US" sz="2000" dirty="0" err="1"/>
              <a:t>seks</a:t>
            </a:r>
            <a:r>
              <a:rPr lang="en-US" sz="2000" dirty="0"/>
              <a:t> </a:t>
            </a:r>
            <a:r>
              <a:rPr lang="en-US" sz="2000" dirty="0" err="1"/>
              <a:t>komersial</a:t>
            </a:r>
            <a:r>
              <a:rPr lang="en-US" sz="2000" dirty="0"/>
              <a:t> </a:t>
            </a:r>
            <a:endParaRPr lang="id-ID" sz="2000" dirty="0"/>
          </a:p>
          <a:p>
            <a:pPr marL="469900" indent="-342900" algn="l">
              <a:buAutoNum type="arabicPeriod"/>
            </a:pPr>
            <a:r>
              <a:rPr lang="en-US" sz="2000" dirty="0" err="1"/>
              <a:t>Homoseksual</a:t>
            </a:r>
            <a:endParaRPr lang="id-ID" sz="2000" dirty="0"/>
          </a:p>
          <a:p>
            <a:pPr marL="469900" indent="-342900" algn="l">
              <a:buAutoNum type="arabicPeriod"/>
            </a:pPr>
            <a:r>
              <a:rPr lang="en-US" sz="2000" dirty="0" err="1"/>
              <a:t>Umur</a:t>
            </a:r>
            <a:endParaRPr lang="id-ID" sz="2000" dirty="0"/>
          </a:p>
          <a:p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995851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713225" y="1178507"/>
            <a:ext cx="7715100" cy="3416400"/>
          </a:xfrm>
        </p:spPr>
        <p:txBody>
          <a:bodyPr/>
          <a:lstStyle/>
          <a:p>
            <a:pPr algn="just"/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Pencegahan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penularan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melalui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hubungan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seksual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infeksi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HIV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terutama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terjadi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melalui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hubungan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seksual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sehingga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pencegahan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AIDS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perlu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difokuskan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hubungan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algn="just"/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Pencegahan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penularan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melalui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darah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berupa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pencegahan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cara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memastikan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bahwa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darah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produk-produknya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dipakai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transfusi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tercemar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virus HIV,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menerima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donor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darah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orang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berisiko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tinggi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tertular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AIDS,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gunakan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alat-alat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kesehatan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seperti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jarum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suntik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alat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cukur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alat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tusuk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tindik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bersih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suci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hama.seksual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  <a:p>
            <a:pPr algn="just"/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Pencegahan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penularan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dari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ibu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-Anak (perinatal). Ibu-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ibu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ternyata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mengidap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virus HIV dan AIDS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disarankan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untuk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tidak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hamil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85725" indent="0">
              <a:buNone/>
            </a:pPr>
            <a:endParaRPr lang="id-ID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B37D-9855-992A-F056-26AE75609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Ada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Beberapa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Cara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Pencegahan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HIV Dan AIDS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92637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329177" y="574625"/>
            <a:ext cx="7715100" cy="34164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id-ID" sz="1600" b="1" dirty="0"/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Meningkatkan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kesadaran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pemahaman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dan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penghayatan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masyarakat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khususnya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dikalangan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generasi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muda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terhadap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nilai-nilai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luhur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agama,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sehingga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mereka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tergugah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untuk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mengamalkannya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secara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utuh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Mengembalikan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fungsi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keluarga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secara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utuh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sungguh-sungguh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dengan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menanamkan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nilai-nilai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agama,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memberikan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kasih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sayang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pendidikan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perlindungan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prestise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dan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kedamaian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di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dalam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keluarga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Mencegah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sedini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mungkin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timbulnya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pergaulan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bebas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dan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terjadinya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hubungan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seksual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di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luar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perkawinan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(zina),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baik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bagi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mereka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sudah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menikah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maupun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belum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Penghapusan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prostitusi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harus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dilakukan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secara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tuntas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menyeluruh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Mengaktifkan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kegiatan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penyuluhan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dengan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menggunakan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bahasa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pendekatan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agamis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serta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pendekatan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persuasif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humanis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bukan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menghakimi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memvonis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Menciptakan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kondisi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kondusif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antara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lain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dengan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mengajak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seluruh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anggota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masyarakat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agar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secara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bersama-sama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memperkuat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benteng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keluarga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masing-masing.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Membimbing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para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penderita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HIV dan AIDS agar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berpandangan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optimis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positif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Dalam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menatap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kehidupan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Menyakinkan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mereka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bahwa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hidup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belum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berakhir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mereka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pun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masih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punya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banyak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kesempatan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melakukan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amal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shaleh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amal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jariyah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sebanyakbanyaknya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lnSpc>
                <a:spcPct val="100000"/>
              </a:lnSpc>
            </a:pPr>
            <a:endParaRPr lang="id-ID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4FB19-6398-1BA5-737F-E3F4F3F24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77" y="1925"/>
            <a:ext cx="7717500" cy="572700"/>
          </a:xfrm>
        </p:spPr>
        <p:txBody>
          <a:bodyPr/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Upaya-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upaya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Preventif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HIV Dan AIDS Yang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Dapat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Dilakukan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Ditingkat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Masyarakat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Sebagai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Berikut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Abdnego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1998): 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583416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54FF4-F165-34FF-C429-2740CF537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600" y="572700"/>
            <a:ext cx="8302759" cy="3416400"/>
          </a:xfrm>
        </p:spPr>
        <p:txBody>
          <a:bodyPr/>
          <a:lstStyle/>
          <a:p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Batasan </a:t>
            </a:r>
            <a:r>
              <a:rPr lang="en-US" b="1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Kehamilan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Tidak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Diinginkan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85725" indent="0">
              <a:buNone/>
            </a:pPr>
            <a:endParaRPr lang="en-US" b="1" i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65125" indent="0" algn="just"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Kehamilan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diinginkan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suatu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kondisi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dimana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pasangan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menginginkan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kehamilan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akibat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perilaku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seksual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disengaja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maupun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disengaja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Definisi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lain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menyebutkan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kehamilan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terjadi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saat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salah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satu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atau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kedua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belah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pihak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pasangan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menginginkan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anak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sama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sekali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atau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kehamilan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sebenarnya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diinginkan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tapi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saat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itu,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dimana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kehamilan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terjadi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lebih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cepat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telah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direncanakan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Sanata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Sadewo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2013). </a:t>
            </a:r>
            <a:endParaRPr lang="en-ID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85725" indent="0">
              <a:buNone/>
            </a:pPr>
            <a:endParaRPr lang="en-US" sz="1800" b="1" i="1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DACEB-D1C9-9C89-B9B8-E679C9B87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97" y="0"/>
            <a:ext cx="7717500" cy="572700"/>
          </a:xfrm>
        </p:spPr>
        <p:txBody>
          <a:bodyPr/>
          <a:lstStyle/>
          <a:p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Kehamilan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Diinginkan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792690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30B13-1B7C-FAA3-3396-906FC946F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61C7D-3C2F-22DC-325A-23B7CC310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600" y="572700"/>
            <a:ext cx="8302759" cy="3416400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Frekuensi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Distribusi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ID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85725" indent="0">
              <a:buNone/>
            </a:pPr>
            <a:endParaRPr lang="en-US" b="1" i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65125" indent="0" algn="just"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Kejadian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kehamilan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direncanakan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berkisar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antara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1,6% dan 5,8%,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banyak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dialami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oleh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ibu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berpendidikan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sampai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SMP (65,5%),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ibu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bekeja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(52,3%),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status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ekonomi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kuantil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ke 1 dan 2 (60%),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berusia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atas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35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tahun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Berdasarkan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status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demografi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kehamilan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terencana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terjadi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usia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perkawinan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usia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muda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(16 s/d 20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tahun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(51,7%), lama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perkawinan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kurang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10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tahun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(42,5%),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anak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antara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 s/d 2 (41,9%)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Sanata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Sadewo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2013</a:t>
            </a:r>
            <a:endParaRPr lang="en-US" sz="1800" b="1" i="1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710E92-F8BA-071A-CD13-68481229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97" y="0"/>
            <a:ext cx="7717500" cy="572700"/>
          </a:xfrm>
        </p:spPr>
        <p:txBody>
          <a:bodyPr/>
          <a:lstStyle/>
          <a:p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Kehamilan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Diinginkan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231681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4A9BB2-F03A-538E-05E3-46AC1A939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608" y="863550"/>
            <a:ext cx="8723376" cy="3416400"/>
          </a:xfrm>
        </p:spPr>
        <p:txBody>
          <a:bodyPr/>
          <a:lstStyle/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Tindakan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perkosaan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ataupun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kekerasan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seksual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Kegagalan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dalam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pemakaian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alat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kontrasepsi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Bayi yang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dikandung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ternyata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menderita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cacat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majemuk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berat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Kondisi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kesehatan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ibu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tidak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memungkinkan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untuk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menjalani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kehamilan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Tuntutan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karir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tidak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mengijinkan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wanita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tersebut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hamil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600" i="1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Incest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(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akibat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hubungan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antar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keluarga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),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Hubungan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seksual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nikah,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sehingga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dirasa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masih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belum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saatnya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untuk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terjadi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yang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didukung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pula oleh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karena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rendahnya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pengetahuan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kesehatan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reproduksi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seksual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Jika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hamil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di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usia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remaja, remaja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belum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memiliki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kesiapan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untuk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menjalani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kehamilan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baik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secara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psikis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sosial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fisik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ataupun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secara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ekonomi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Terkait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kehamilan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memiliki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makna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salah,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seperti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berhubungan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seksual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sekali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tidak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menyebabkan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kehamilan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minum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alkohol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lompat-lompat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pasca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berhubungan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seksual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dapat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menyebabkan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sperma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tumpah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kembali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sehingga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tidak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menyebabkan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kehamilan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dan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masih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banyak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lagi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mitos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lainnya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Namun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sayangnya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sampai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sekarang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masih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banyak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beranggapan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bahwa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hal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tersebut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tidak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salah. 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85725" indent="0">
              <a:buNone/>
            </a:pPr>
            <a:endParaRPr lang="en-ID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A1AE00-B663-4648-CEF6-FEB537E9C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" y="217698"/>
            <a:ext cx="7717500" cy="572700"/>
          </a:xfrm>
        </p:spPr>
        <p:txBody>
          <a:bodyPr/>
          <a:lstStyle/>
          <a:p>
            <a:pPr algn="just"/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Beberapa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faktor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yang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dapat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menyebabkan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kehamilan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tidak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diinginkan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adalah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(WHO, 2000): 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593683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D9848-593A-646A-D151-14D20FEDB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61AD0-8B57-187D-B88A-231216908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600" y="572700"/>
            <a:ext cx="8302759" cy="34164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18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Dampak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Kehamilan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Diinginkan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85725" indent="0" algn="just">
              <a:lnSpc>
                <a:spcPct val="100000"/>
              </a:lnSpc>
              <a:buNone/>
            </a:pPr>
            <a:endParaRPr lang="en-US" b="1" i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R="3175" algn="just">
              <a:lnSpc>
                <a:spcPct val="10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Jika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mengalami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KTD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remaja,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maka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dampaknya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terkait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kesiapan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remaja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menjalani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kehamilan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Banyak di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antara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remaja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mengalami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KTD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dukungan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lingkungan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sosialnya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dikucilkan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atau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bahkan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terpaksa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berhenti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sekolah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Hal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tersebut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mengakibatkan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remaja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secara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psikis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mengalami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tekanan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baik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itu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perasaan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bersalah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menyesal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ataupun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malu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Setianingrum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V.E., 2013). </a:t>
            </a:r>
            <a:endParaRPr lang="en-ID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3175" algn="just">
              <a:lnSpc>
                <a:spcPct val="10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Kehamilan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diinginkan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(KTD)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terjadi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pada remaja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kerapkali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berujung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pengguguran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kandungan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aman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berisiko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karena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kalau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kehamilannya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dilanjutkan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membuatnya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malu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secara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finansial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menghidupi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anaknya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Usia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muda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menjalani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kehamilan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tentu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lebih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berisiko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terhadap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terjadinya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masalah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pada organ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reproduksi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Setianingrum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V.E., 2013). </a:t>
            </a:r>
            <a:endParaRPr lang="en-ID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85725" indent="0">
              <a:buNone/>
            </a:pPr>
            <a:endParaRPr lang="en-US" sz="1800" b="1" i="1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3ED8E1-752B-ED16-F977-79AD04237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97" y="0"/>
            <a:ext cx="7717500" cy="572700"/>
          </a:xfrm>
        </p:spPr>
        <p:txBody>
          <a:bodyPr/>
          <a:lstStyle/>
          <a:p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Kehamilan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Diinginkan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4130446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16ED3-2419-3CEF-D75A-AD5BF2F14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5EC99-7D93-4DBE-39FB-93D4DD6CE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600" y="572700"/>
            <a:ext cx="8302759" cy="34164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20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Pencegahan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Kejadian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dan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Dampak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Kehamilan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Tidak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Diinginkan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85725" indent="0" algn="just">
              <a:lnSpc>
                <a:spcPct val="100000"/>
              </a:lnSpc>
              <a:buNone/>
            </a:pPr>
            <a:endParaRPr lang="en-US" sz="2000" b="1" i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65125" marR="3175" indent="0" algn="just">
              <a:lnSpc>
                <a:spcPct val="100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Hal-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hal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yang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harus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diperhatikan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untuk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menghindari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kehamilan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yang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tidak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diinginkan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adalah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Setianingrum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V.E., 2013): </a:t>
            </a:r>
            <a:endParaRPr lang="en-US" sz="20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895350" marR="256540" indent="-457200" algn="just">
              <a:lnSpc>
                <a:spcPct val="100000"/>
              </a:lnSpc>
              <a:buFont typeface="+mj-lt"/>
              <a:buAutoNum type="alphaLcPeriod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Pemberdayaan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remaja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perempuan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endParaRPr lang="en-ID" sz="20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895350" marR="256540" indent="-457200" algn="just">
              <a:lnSpc>
                <a:spcPct val="100000"/>
              </a:lnSpc>
              <a:buFont typeface="+mj-lt"/>
              <a:buAutoNum type="alphaLcPeriod"/>
            </a:pP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Memperbaiki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ketidaksetaraan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gender, </a:t>
            </a:r>
            <a:endParaRPr lang="en-ID" sz="2000" dirty="0"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895350" marR="256540" indent="-457200" algn="just">
              <a:lnSpc>
                <a:spcPct val="100000"/>
              </a:lnSpc>
              <a:buFont typeface="+mj-lt"/>
              <a:buAutoNum type="alphaLcPeriod"/>
            </a:pP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Menghormati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hak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asasi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manusia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untuk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semua, dan </a:t>
            </a:r>
            <a:endParaRPr lang="en-ID" sz="2000" dirty="0"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895350" marR="256540" indent="-457200" algn="just">
              <a:lnSpc>
                <a:spcPct val="100000"/>
              </a:lnSpc>
              <a:buFont typeface="+mj-lt"/>
              <a:buAutoNum type="alphaLcPeriod"/>
            </a:pP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Mengurangi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kemiskinan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20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85725" indent="0">
              <a:buNone/>
            </a:pPr>
            <a:endParaRPr lang="en-US" sz="1800" b="1" i="1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22148-52AF-4FD6-FC24-C32105231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97" y="0"/>
            <a:ext cx="7717500" cy="572700"/>
          </a:xfrm>
        </p:spPr>
        <p:txBody>
          <a:bodyPr/>
          <a:lstStyle/>
          <a:p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Kehamilan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Diinginkan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99990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285" y="293914"/>
            <a:ext cx="8784771" cy="4506685"/>
          </a:xfrm>
        </p:spPr>
        <p:txBody>
          <a:bodyPr/>
          <a:lstStyle/>
          <a:p>
            <a:pPr algn="l"/>
            <a:r>
              <a:rPr lang="en-US" sz="3200" b="1" dirty="0" err="1"/>
              <a:t>Komponen</a:t>
            </a:r>
            <a:r>
              <a:rPr lang="en-US" sz="3200" b="1" dirty="0"/>
              <a:t> </a:t>
            </a:r>
            <a:r>
              <a:rPr lang="en-US" sz="3200" b="1" dirty="0" err="1"/>
              <a:t>Kesehatan</a:t>
            </a:r>
            <a:r>
              <a:rPr lang="en-US" sz="3200" b="1" dirty="0"/>
              <a:t> </a:t>
            </a:r>
            <a:r>
              <a:rPr lang="en-US" sz="3200" b="1" dirty="0" err="1"/>
              <a:t>Reproduksi</a:t>
            </a:r>
            <a:r>
              <a:rPr lang="en-US" sz="3200" b="1" dirty="0"/>
              <a:t> </a:t>
            </a:r>
            <a:r>
              <a:rPr lang="en-US" sz="3200" b="1" dirty="0" err="1"/>
              <a:t>Remaja</a:t>
            </a:r>
            <a:r>
              <a:rPr lang="en-US" sz="3200" b="1" dirty="0"/>
              <a:t> </a:t>
            </a:r>
            <a:endParaRPr lang="id-ID" sz="3200" dirty="0"/>
          </a:p>
          <a:p>
            <a:pPr marL="127000" lvl="0" indent="0" algn="l"/>
            <a:r>
              <a:rPr lang="id-ID" sz="2000" b="1" dirty="0"/>
              <a:t>Upaya promosi dan pencegahan masalah kesehatan reproduksi</a:t>
            </a:r>
            <a:r>
              <a:rPr lang="id-ID" sz="2000" dirty="0"/>
              <a:t> juga perlu diarahkan pada masa remaja, yang ditandai dengan terjadi peralihan dari masa anak menjadi dewasa, dan perubahan-perubahan dari bentuk dan fungsi tubuh terjadi dalam waktu relatif cepat. </a:t>
            </a:r>
          </a:p>
          <a:p>
            <a:pPr marL="127000" lvl="0" indent="0" algn="l"/>
            <a:r>
              <a:rPr lang="en-US" sz="2000" b="1" dirty="0" err="1"/>
              <a:t>Permasalahan</a:t>
            </a:r>
            <a:r>
              <a:rPr lang="en-US" sz="2000" b="1" dirty="0"/>
              <a:t> </a:t>
            </a:r>
            <a:r>
              <a:rPr lang="en-US" sz="2000" b="1" dirty="0" err="1"/>
              <a:t>prioritas</a:t>
            </a:r>
            <a:r>
              <a:rPr lang="en-US" sz="2000" b="1" dirty="0"/>
              <a:t> </a:t>
            </a:r>
            <a:r>
              <a:rPr lang="en-US" sz="2000" b="1" dirty="0" err="1"/>
              <a:t>kesehatan</a:t>
            </a:r>
            <a:r>
              <a:rPr lang="en-US" sz="2000" b="1" dirty="0"/>
              <a:t> </a:t>
            </a:r>
            <a:r>
              <a:rPr lang="en-US" sz="2000" b="1" dirty="0" err="1"/>
              <a:t>reproduksi</a:t>
            </a:r>
            <a:r>
              <a:rPr lang="en-US" sz="2000" b="1" dirty="0"/>
              <a:t> </a:t>
            </a:r>
          </a:p>
          <a:p>
            <a:pPr marL="127000" lvl="0" indent="0" algn="l"/>
            <a:r>
              <a:rPr lang="en-US" sz="2000" dirty="0"/>
              <a:t>Pada remaja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dikelompokkan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endParaRPr lang="id-ID" sz="2000" dirty="0"/>
          </a:p>
          <a:p>
            <a:pPr marL="469900" lvl="0" indent="-342900" algn="l">
              <a:buAutoNum type="arabicParenR"/>
            </a:pPr>
            <a:r>
              <a:rPr lang="en-US" sz="2000" dirty="0" err="1"/>
              <a:t>Kehamilan</a:t>
            </a:r>
            <a:r>
              <a:rPr lang="en-US" sz="2000" dirty="0"/>
              <a:t> </a:t>
            </a:r>
            <a:r>
              <a:rPr lang="en-US" sz="2000" dirty="0" err="1"/>
              <a:t>tak</a:t>
            </a:r>
            <a:r>
              <a:rPr lang="en-US" sz="2000" dirty="0"/>
              <a:t> </a:t>
            </a:r>
            <a:r>
              <a:rPr lang="en-US" sz="2000" dirty="0" err="1"/>
              <a:t>dikehendaki</a:t>
            </a:r>
            <a:r>
              <a:rPr lang="en-US" sz="2000" dirty="0"/>
              <a:t>, yang </a:t>
            </a:r>
            <a:r>
              <a:rPr lang="en-US" sz="2000" dirty="0" err="1"/>
              <a:t>seringkali</a:t>
            </a:r>
            <a:r>
              <a:rPr lang="en-US" sz="2000" dirty="0"/>
              <a:t> </a:t>
            </a:r>
            <a:r>
              <a:rPr lang="en-US" sz="2000" dirty="0" err="1"/>
              <a:t>menjurus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aborsi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aman</a:t>
            </a:r>
            <a:r>
              <a:rPr lang="en-US" sz="2000" dirty="0"/>
              <a:t> dan</a:t>
            </a:r>
            <a:r>
              <a:rPr lang="id-ID" sz="2000" dirty="0"/>
              <a:t> </a:t>
            </a:r>
            <a:r>
              <a:rPr lang="en-US" sz="2000" dirty="0" err="1"/>
              <a:t>komplikasinya</a:t>
            </a:r>
            <a:r>
              <a:rPr lang="en-US" sz="2000" dirty="0"/>
              <a:t>;</a:t>
            </a:r>
            <a:endParaRPr lang="id-ID" sz="2000" dirty="0"/>
          </a:p>
          <a:p>
            <a:pPr marL="469900" lvl="0" indent="-342900" algn="l">
              <a:buAutoNum type="arabicParenR"/>
            </a:pPr>
            <a:r>
              <a:rPr lang="en-US" sz="2000" dirty="0" err="1"/>
              <a:t>Kehamilan</a:t>
            </a:r>
            <a:r>
              <a:rPr lang="en-US" sz="2000" dirty="0"/>
              <a:t> dan </a:t>
            </a:r>
            <a:r>
              <a:rPr lang="en-US" sz="2000" dirty="0" err="1"/>
              <a:t>persalinan</a:t>
            </a:r>
            <a:r>
              <a:rPr lang="en-US" sz="2000" dirty="0"/>
              <a:t> </a:t>
            </a:r>
            <a:r>
              <a:rPr lang="en-US" sz="2000" dirty="0" err="1"/>
              <a:t>usia</a:t>
            </a:r>
            <a:r>
              <a:rPr lang="en-US" sz="2000" dirty="0"/>
              <a:t> </a:t>
            </a:r>
            <a:r>
              <a:rPr lang="en-US" sz="2000" dirty="0" err="1"/>
              <a:t>muda</a:t>
            </a:r>
            <a:r>
              <a:rPr lang="en-US" sz="2000" dirty="0"/>
              <a:t> yang </a:t>
            </a:r>
            <a:r>
              <a:rPr lang="en-US" sz="2000" dirty="0" err="1"/>
              <a:t>menambah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 </a:t>
            </a:r>
            <a:r>
              <a:rPr lang="en-US" sz="2000" dirty="0" err="1"/>
              <a:t>kesakitan</a:t>
            </a:r>
            <a:r>
              <a:rPr lang="en-US" sz="2000" dirty="0"/>
              <a:t> dan </a:t>
            </a:r>
            <a:r>
              <a:rPr lang="en-US" sz="2000" dirty="0" err="1"/>
              <a:t>kematian</a:t>
            </a:r>
            <a:r>
              <a:rPr lang="en-US" sz="2000" dirty="0"/>
              <a:t> </a:t>
            </a:r>
            <a:r>
              <a:rPr lang="en-US" sz="2000" dirty="0" err="1"/>
              <a:t>ibu</a:t>
            </a:r>
            <a:r>
              <a:rPr lang="en-US" sz="2000" dirty="0"/>
              <a:t>; </a:t>
            </a:r>
            <a:endParaRPr lang="id-ID" sz="2000" dirty="0"/>
          </a:p>
          <a:p>
            <a:pPr marL="469900" lvl="0" indent="-342900" algn="l">
              <a:buAutoNum type="arabicParenR"/>
            </a:pPr>
            <a:r>
              <a:rPr lang="en-US" sz="2000" dirty="0" err="1"/>
              <a:t>Masalah</a:t>
            </a:r>
            <a:r>
              <a:rPr lang="en-US" sz="2000" dirty="0"/>
              <a:t> PMS, </a:t>
            </a:r>
            <a:r>
              <a:rPr lang="en-US" sz="2000" dirty="0" err="1"/>
              <a:t>termasuk</a:t>
            </a:r>
            <a:r>
              <a:rPr lang="en-US" sz="2000" dirty="0"/>
              <a:t> </a:t>
            </a:r>
            <a:r>
              <a:rPr lang="en-US" sz="2000" dirty="0" err="1"/>
              <a:t>infeksi</a:t>
            </a:r>
            <a:r>
              <a:rPr lang="en-US" sz="2000" dirty="0"/>
              <a:t> HIV/AIDS. </a:t>
            </a:r>
            <a:endParaRPr lang="id-ID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E70643-E915-8D60-2D54-A68E235E2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450" y="311227"/>
            <a:ext cx="7715100" cy="3416400"/>
          </a:xfrm>
        </p:spPr>
        <p:txBody>
          <a:bodyPr/>
          <a:lstStyle/>
          <a:p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Kebijakan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yang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perlu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dilakukan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untuk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mewujudkan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pencegahan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atas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adalah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Setianingrum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V.E., 2013): </a:t>
            </a:r>
          </a:p>
          <a:p>
            <a:pPr marL="712788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Intervensi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preventif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pada remaja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usia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10-14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tahun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endParaRPr lang="en-ID" sz="20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712788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Hentikan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pernikahan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dini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dibawah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usia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18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tahun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pencegahan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terhadap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kekerasan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pemaksaan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seksual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endParaRPr lang="en-ID" sz="20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712788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Menjaga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kesehatan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perempuan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dalam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kondisi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sehat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optimal, </a:t>
            </a:r>
            <a:endParaRPr lang="en-ID" sz="20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712788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Melindungi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hak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atas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pendidikan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kesehatan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keamanan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kebebasan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dari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kemiskinan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endParaRPr lang="en-ID" sz="20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712788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Mengupayakan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pendidikan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remaja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perempuan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endParaRPr lang="en-ID" sz="20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712788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Melibatkan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pria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menjadi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bagian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dari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solusi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endParaRPr lang="en-ID" sz="20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712788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Pendidikan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seksual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akses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pelayanan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kesehatan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ramah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remaja,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serta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adanya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konselor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sebaya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bagi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remaja yang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membutuhkan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endParaRPr lang="en-ID" sz="20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712788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Pembangunan yang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merata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20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85725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55673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38278F-7CA1-27C2-CF60-CE4326A03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425" y="487032"/>
            <a:ext cx="7715100" cy="465646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16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Definisi</a:t>
            </a:r>
            <a:r>
              <a:rPr lang="en-US" sz="16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Aborsi</a:t>
            </a:r>
            <a:r>
              <a:rPr lang="en-US" sz="16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ID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28650" marR="3175" indent="-285750" algn="just">
              <a:lnSpc>
                <a:spcPct val="100000"/>
              </a:lnSpc>
              <a:buFont typeface="Wingdings" panose="05000000000000000000" pitchFamily="2" charset="2"/>
              <a:buChar char="è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Aborsi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adalah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hilangnya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atau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gugurnya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kehamilan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sebelum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umur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kehamilan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20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minggu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atau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berat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janin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kurang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dari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500 gram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berakibat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kematian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janin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Wiknjosastro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2002). </a:t>
            </a:r>
          </a:p>
          <a:p>
            <a:pPr marL="0" marR="3175" indent="0" algn="just">
              <a:lnSpc>
                <a:spcPct val="100000"/>
              </a:lnSpc>
              <a:buNone/>
            </a:pPr>
            <a:r>
              <a:rPr lang="en-US" sz="1600" u="sng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Definisi</a:t>
            </a:r>
            <a:r>
              <a:rPr lang="en-US" sz="1600" u="sng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u="sng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aborsi</a:t>
            </a:r>
            <a:r>
              <a:rPr lang="en-US" sz="1600" u="sng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u="sng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berdasarkan</a:t>
            </a:r>
            <a:r>
              <a:rPr lang="en-US" sz="1600" u="sng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KUHP </a:t>
            </a:r>
            <a:r>
              <a:rPr lang="en-US" sz="1600" u="sng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adalah</a:t>
            </a:r>
            <a:r>
              <a:rPr lang="en-US" sz="1600" u="sng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endParaRPr lang="en-ID" sz="1600" u="sng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Pengeluaran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hasil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konsepsi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pada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setiap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stadium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perkembangannya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sebelum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masa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kehamilan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lengkap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tercapai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(38-40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minggu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). 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Pengeluaran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hasil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konsepsi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sebelum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janin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dapat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hidup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di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luar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kandungan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(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berat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kurang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dari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500 gram atau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kurang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dari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20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minggu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). </a:t>
            </a:r>
          </a:p>
          <a:p>
            <a:pPr marL="0" marR="3175" lvl="0" indent="0" algn="just" fontAlgn="base">
              <a:lnSpc>
                <a:spcPct val="100000"/>
              </a:lnSpc>
              <a:buClr>
                <a:srgbClr val="000000"/>
              </a:buClr>
              <a:buSzPts val="1200"/>
              <a:buNone/>
            </a:pPr>
            <a:r>
              <a:rPr lang="en-US" sz="1600" u="sng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Aborsi</a:t>
            </a:r>
            <a:r>
              <a:rPr lang="en-US" sz="1600" u="sng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sng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dapat</a:t>
            </a:r>
            <a:r>
              <a:rPr lang="en-US" sz="1600" u="sng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sng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diklasifikasikan</a:t>
            </a:r>
            <a:r>
              <a:rPr lang="en-US" sz="1600" u="sng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sng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sebagai</a:t>
            </a:r>
            <a:r>
              <a:rPr lang="en-US" sz="1600" u="sng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sng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berikut</a:t>
            </a:r>
            <a:r>
              <a:rPr lang="en-US" sz="1600" u="sng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endParaRPr lang="en-ID" sz="1600" u="sng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600" i="1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Spontaneous abortion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gugurnya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kandungan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disebabkan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oleh trauma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kecelakaan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atau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sebab-sebab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alami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600" dirty="0"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600" i="1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Induced abortion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atau </a:t>
            </a:r>
            <a:r>
              <a:rPr lang="en-US" sz="1600" i="1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procured abortion</a:t>
            </a:r>
            <a:r>
              <a:rPr lang="en-US" sz="1600" i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sz="16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engguguran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kandungan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disengaja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en-US" sz="1600" u="sng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Termasuk</a:t>
            </a:r>
            <a:r>
              <a:rPr lang="en-US" sz="1600" u="sng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di </a:t>
            </a:r>
            <a:r>
              <a:rPr lang="en-US" sz="1600" u="sng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dalamnya</a:t>
            </a:r>
            <a:r>
              <a:rPr lang="en-US" sz="1600" u="sng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sng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adalah</a:t>
            </a:r>
            <a:r>
              <a:rPr lang="en-US" sz="1600" u="sng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 </a:t>
            </a:r>
            <a:endParaRPr lang="en-ID" sz="1600" u="sng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742950" marR="3175" lvl="1" indent="-28575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600" i="1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Therapeutic abortion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Pengguguran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dilakukan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karena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kehamilan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tersebut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mengancam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kesehatan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jasmani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atau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rohani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sang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ibu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742950" marR="3175" lvl="1" indent="-28575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600" i="1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Eugenic abortion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Pengguguran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dilakukan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terhadap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janin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cacat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742950" marR="3175" lvl="1" indent="-28575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600" i="1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Elective abortion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Pengguguran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dilakukan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untuk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alasan-alasan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lain.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lnSpc>
                <a:spcPct val="100000"/>
              </a:lnSpc>
            </a:pPr>
            <a:endParaRPr lang="en-ID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560DA5-6E7C-C55F-5B60-5F203DE27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25" y="0"/>
            <a:ext cx="7717500" cy="572700"/>
          </a:xfrm>
        </p:spPr>
        <p:txBody>
          <a:bodyPr/>
          <a:lstStyle/>
          <a:p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Aborsi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008001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58AEBA-6554-F9BD-E18B-D97B34C8B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601" y="506768"/>
            <a:ext cx="8558798" cy="4129963"/>
          </a:xfrm>
        </p:spPr>
        <p:txBody>
          <a:bodyPr/>
          <a:lstStyle/>
          <a:p>
            <a:pPr marL="0" marR="3175" indent="0" algn="just">
              <a:lnSpc>
                <a:spcPct val="100000"/>
              </a:lnSpc>
              <a:buNone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Dampak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ditimbulkan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akibat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terjadinya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abortus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adalah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sebagai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berikut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Wiknjosastro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2002): </a:t>
            </a:r>
            <a:endParaRPr lang="en-ID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Perforasi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dinding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uterus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hingga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rongga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i="1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peritoneum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atau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kandung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kencing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 Hal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terjadi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jika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letak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ukuran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uterus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tidak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diperiksa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terlebih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dahulu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atau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terdapat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tekanan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berlebihan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saat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tindakan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berlangsung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Luka pada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serviks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uteri,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terjadi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karena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dilatasi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uterus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dipaksakan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hingga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timbul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sobekan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pada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servik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Akibat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mungkin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muncul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dari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komplikasi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adalah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perdarahan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atau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servik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inkompeten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di masa yang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datang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Pelekatan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pada </a:t>
            </a:r>
            <a:r>
              <a:rPr lang="en-US" sz="1600" i="1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kavum</a:t>
            </a:r>
            <a:r>
              <a:rPr lang="en-US" sz="1600" i="1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uteri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karena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kerokan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dilakukan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oleh orang yang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tidak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berpengalaman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terkerok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hingga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jaringan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otot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rahim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 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Perdarahan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terjadi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pada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tindakan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kuretase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pada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kehamilan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agak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tua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atau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kehamilan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dengan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mola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hidatidosa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Infeksi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terjadi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jika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tindakan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dilakukan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tidak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menggunakan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syarat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asepsis dan antisepsis. 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Infeksi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kandungan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terjadi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dapat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menyebar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ke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seluruh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peredaran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darah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sehingga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menyebabkan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kematian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Bahaya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lain yang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ditimbulkan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abortus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kriminalis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antara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lain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infeksi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pada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saluran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telur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Akibatnya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sangat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mungkin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tidak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bisa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terjadi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kehamilan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lagi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Komplikasi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dapat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timbul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pada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Janin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Sebagian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besar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janin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meninggal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terutama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pada abortus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provokatus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kriminalis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 Jika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janin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dapat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hidup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maka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kemungkinan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akan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mengalami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cacat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fisik</a:t>
            </a:r>
            <a:r>
              <a:rPr lang="en-US" sz="16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lnSpc>
                <a:spcPct val="100000"/>
              </a:lnSpc>
            </a:pPr>
            <a:endParaRPr lang="en-ID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BF6EA1-39C7-E7AD-0140-35184654F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1" y="1925"/>
            <a:ext cx="7717500" cy="572700"/>
          </a:xfrm>
        </p:spPr>
        <p:txBody>
          <a:bodyPr/>
          <a:lstStyle/>
          <a:p>
            <a:r>
              <a:rPr lang="en-US" sz="20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Dampak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Abortus 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835081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1289F3-01AE-1E94-F2D0-AC6720ED8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161" y="703019"/>
            <a:ext cx="8375918" cy="3416400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Kesehatan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Reproduksi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Remaja (KRR)</a:t>
            </a:r>
          </a:p>
          <a:p>
            <a:pPr marL="85725" indent="0" algn="just">
              <a:spcAft>
                <a:spcPts val="10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Pendidikan KRR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memberikan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bekal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pengetahuan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kepada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remaja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mengenai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anatomi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fisiologi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reproduksi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proses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perkembangan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janin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berbagai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permasalahan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reproduksi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seperti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kehamilan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PMS, HIV/AIDS, KTD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dampaknya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serta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perilaku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reproduksi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sehat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menyiapkan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diri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melaksanakan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fungsi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reproduksi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sehat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fisik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mental,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ekonomi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spiritual). Pendidikan KRR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diwujudkan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penyuluhan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bimbingan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konseling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pencegahan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penanganan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masalah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berkaitan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KRR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termasuk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upaya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mencegah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masalah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perinatal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dialami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oleh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ibu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anak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berdampak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anggota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keluarga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lainnya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Depkes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RI, 2005). </a:t>
            </a:r>
            <a:endParaRPr lang="en-ID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9FC3D7-BAD9-C049-1FBF-64E6DED42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1" y="130319"/>
            <a:ext cx="7717500" cy="572700"/>
          </a:xfrm>
        </p:spPr>
        <p:txBody>
          <a:bodyPr/>
          <a:lstStyle/>
          <a:p>
            <a:r>
              <a:rPr lang="en-US" dirty="0"/>
              <a:t>Strategi KIE </a:t>
            </a:r>
            <a:r>
              <a:rPr lang="en-US" dirty="0" err="1"/>
              <a:t>Kespro</a:t>
            </a:r>
            <a:r>
              <a:rPr lang="en-US" dirty="0"/>
              <a:t> Remaja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82451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F46AD1-235D-B8CF-17B8-F547DF787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5" y="749808"/>
            <a:ext cx="7715100" cy="3819067"/>
          </a:xfrm>
        </p:spPr>
        <p:txBody>
          <a:bodyPr/>
          <a:lstStyle/>
          <a:p>
            <a:pPr marL="342900" marR="3175" lvl="0" indent="-342900" algn="just" fontAlgn="base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UU no. 4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tahun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1979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tentang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Kesejahteraan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Anak,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UU no. 10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tahun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1992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tentang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Pengembangan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Kependudukan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Keluarga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Sejahtera, </a:t>
            </a:r>
            <a:endParaRPr lang="en-ID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3175" lvl="0" indent="-342900" algn="just" fontAlgn="base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UU no. 23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tahun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1992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tentang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Kesehatan,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Instruksi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Presiden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RI no. 2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tahun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1989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tentang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Pembinaan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Kesejahteraan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Anak, </a:t>
            </a:r>
            <a:endParaRPr lang="en-ID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3175" lvl="0" indent="-342900" algn="just" fontAlgn="base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Instruksi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Presiden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RI no. 3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tahun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1997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tentang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Penyelenggaraan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Pembinaan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Kualitas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Anak, </a:t>
            </a:r>
            <a:endParaRPr lang="en-ID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3175" lvl="0" indent="-342900" algn="just" fontAlgn="base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Keputusan Menkes no. 433/MENKES/SK/VI/1998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tentang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Pembentukan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Komisi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Kesehatan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Reproduksi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en-ID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F46C17-CFC6-69C3-B7E7-1FDAA3366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1925"/>
            <a:ext cx="7717500" cy="5727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Landasan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Hukum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Dipergunakan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Sebagai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Dasar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Pembinaan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KRR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41720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225C3C-C3F2-D9B2-2301-919CACEA1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3175" lvl="0" indent="-342900" algn="just" fontAlgn="base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Sasaran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utama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kelompok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remaja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berusia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10–19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tahun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di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sekolah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maupun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di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luar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sekolah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Sasaran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sekunder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orang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tua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keluarga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mempunyai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anak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remaja, guru/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pamong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belajar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organisasi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pemuda,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pemimpin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agama.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Sasaran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tersier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petugas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kesehatan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petugas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lintas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sektoral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LSM,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organisasi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masyarakat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85725" indent="0">
              <a:buNone/>
            </a:pPr>
            <a:endParaRPr lang="en-ID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3E205B-80E8-15A5-7A52-2E561461C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Sasaran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510733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535E4C-2A55-2F45-E926-F2124451C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472" y="863550"/>
            <a:ext cx="8375904" cy="3416400"/>
          </a:xfrm>
        </p:spPr>
        <p:txBody>
          <a:bodyPr/>
          <a:lstStyle/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100"/>
              <a:buFont typeface="+mj-lt"/>
              <a:buAutoNum type="alphaLcPeriod"/>
            </a:pP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Pengenalan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mengenai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sistem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proses dan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fungsi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alat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reproduksi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(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aspek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tumbuh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kembang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remaja), </a:t>
            </a:r>
            <a:endParaRPr lang="en-ID" sz="20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100"/>
              <a:buFont typeface="+mj-lt"/>
              <a:buAutoNum type="alphaLcPeriod"/>
            </a:pP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Alasan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remaja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perlu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mendewasakan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usia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perkawinan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serta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cara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merencanakan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kehamilan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agar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sesuai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dengan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keinginannya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pasangannya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endParaRPr lang="en-ID" sz="20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100"/>
              <a:buFont typeface="+mj-lt"/>
              <a:buAutoNum type="alphaLcPeriod"/>
            </a:pP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Penyakit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menular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seksual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HIV/AIDS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serta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dampaknya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terhadap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kondisi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kesehatan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reproduksi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endParaRPr lang="en-ID" sz="20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100"/>
              <a:buFont typeface="+mj-lt"/>
              <a:buAutoNum type="alphaLcPeriod"/>
            </a:pP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Bahaya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narkoba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miras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pada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kesehatan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reproduksi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 </a:t>
            </a:r>
            <a:endParaRPr lang="en-ID" sz="20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100"/>
              <a:buFont typeface="+mj-lt"/>
              <a:buAutoNum type="alphaLcPeriod"/>
            </a:pP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Pengaruh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sosial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media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terhadap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perilaku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seksual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 </a:t>
            </a:r>
            <a:endParaRPr lang="en-ID" sz="20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100"/>
              <a:buFont typeface="+mj-lt"/>
              <a:buAutoNum type="alphaLcPeriod"/>
            </a:pP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Kekerasan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seksual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cara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menghindarinya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endParaRPr lang="en-ID" sz="20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100"/>
              <a:buFont typeface="+mj-lt"/>
              <a:buAutoNum type="alphaLcPeriod"/>
            </a:pP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Mengembangkan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kemampuan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berkomunikasi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termasuk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memperkuat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kepercayaan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diri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agar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mampu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menangkal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hal-hal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bersifat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negatif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 </a:t>
            </a:r>
            <a:endParaRPr lang="en-ID" sz="20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100"/>
              <a:buFont typeface="+mj-lt"/>
              <a:buAutoNum type="alphaLcPeriod"/>
            </a:pP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Hak-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hak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reproduksi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20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85725" indent="0">
              <a:lnSpc>
                <a:spcPct val="100000"/>
              </a:lnSpc>
              <a:buNone/>
            </a:pPr>
            <a:endParaRPr lang="en-ID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886F4E-BBF3-85A2-E380-51771E287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1925"/>
            <a:ext cx="8375904" cy="572700"/>
          </a:xfrm>
        </p:spPr>
        <p:txBody>
          <a:bodyPr/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Pengetahuan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Dasar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Perlu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Diberikan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Kepada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Remaja Agar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Mereka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Mempunyai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Kesehatan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Reproduksi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Baik Antara Lain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Depkes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RI, 2005): 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50684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7520FD-02A1-195F-7306-133D56E92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889" y="1086689"/>
            <a:ext cx="8519822" cy="3416400"/>
          </a:xfrm>
        </p:spPr>
        <p:txBody>
          <a:bodyPr/>
          <a:lstStyle/>
          <a:p>
            <a:pPr marR="3436620" algn="just">
              <a:lnSpc>
                <a:spcPct val="100000"/>
              </a:lnSpc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Tujuan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Umum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ID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3175" indent="0" algn="just">
              <a:lnSpc>
                <a:spcPct val="100000"/>
              </a:lnSpc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Meningkatkan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kualitas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remaja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melalui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upaya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peningkatan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pengetahuan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sikap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perilaku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positif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remaja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tentang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kesehatan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reproduksi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pemenuhan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hak-hak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reproduksi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bagi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remaja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secara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terpadu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memperhatikan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keadilan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kesetaraan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gender. </a:t>
            </a:r>
            <a:endParaRPr lang="en-ID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3175" algn="just">
              <a:lnSpc>
                <a:spcPct val="100000"/>
              </a:lnSpc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Tujuan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Khusus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ID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12788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Meningkatnya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komitmen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para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penentu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pengambil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kebijakan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dari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berbagai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pihak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terkait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baik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pemerintah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non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pemerintah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712788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Meningkatnya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efektivitas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penyelenggaraan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upaya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kesehatan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reproduksi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remaja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melalui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peningkatan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fungsi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mekanisme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kerja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di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pusat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provinsi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kabupaten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kota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712788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Meningkatnya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keterpaduan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kemitraan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pelaksanaan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program KRR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bagi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seluruh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sektor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terkait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dipusat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provinsi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kabupaten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kota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lnSpc>
                <a:spcPct val="100000"/>
              </a:lnSpc>
            </a:pPr>
            <a:endParaRPr lang="en-ID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850098-D1CE-C5C8-0F36-70BE49484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89" y="354061"/>
            <a:ext cx="7717500" cy="572700"/>
          </a:xfrm>
        </p:spPr>
        <p:txBody>
          <a:bodyPr/>
          <a:lstStyle/>
          <a:p>
            <a:r>
              <a:rPr lang="en-US" sz="28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Tujuan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Program KRR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256509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E24883-4301-1E31-B46A-4B0163C427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3175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Kehidupan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remaja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tahap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transisi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kehidupan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memiliki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 masa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transisi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kehidupan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five life transitions of youth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saat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remaja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dihadapkan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mengambil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keputusan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lima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bidang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kehidupan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yaitu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endParaRPr lang="en-ID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3175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elanjutkan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sekolah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endParaRPr lang="en-ID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3175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ID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encari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pekerjaan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endParaRPr lang="en-ID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R="3175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ID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emulai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kehidupan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berkeluarga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endParaRPr lang="en-ID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R="3175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ID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enjadi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anggota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masyarakat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dan </a:t>
            </a:r>
            <a:endParaRPr lang="en-ID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R="3175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ID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empraktekkan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hidup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sehat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8BB841-0790-60AE-0927-33BC35EE0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Kebijakan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Strategi KRR 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318694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2D6CDA-16D2-1F14-63CB-954156FCE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45" y="329515"/>
            <a:ext cx="7715100" cy="3416400"/>
          </a:xfrm>
        </p:spPr>
        <p:txBody>
          <a:bodyPr/>
          <a:lstStyle/>
          <a:p>
            <a:pPr marR="3175" indent="0" algn="just">
              <a:lnSpc>
                <a:spcPct val="100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Keputusan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apakah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remaja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mempraktekkan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atau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mempraktekkan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hidup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sehat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akan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mewarnai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kualitas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kehidupan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pada 4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bidang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kehidupan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lain.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Mempraktekkan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pola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hidup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sehat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pada masa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transisi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kehidupan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remaja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rangka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mewujudkan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kehidupan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TEGAR REMAJA. </a:t>
            </a:r>
          </a:p>
          <a:p>
            <a:pPr marR="3175" indent="0" algn="just">
              <a:lnSpc>
                <a:spcPct val="100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Adapun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ciri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TEGAR REMAJA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remaja yang: </a:t>
            </a:r>
            <a:endParaRPr lang="en-US" sz="20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800100" marR="3175" indent="-457200" algn="just">
              <a:lnSpc>
                <a:spcPct val="100000"/>
              </a:lnSpc>
              <a:buFont typeface="+mj-lt"/>
              <a:buAutoNum type="alphaLcPeriod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Menunda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usia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pernikahan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endParaRPr lang="en-ID" sz="20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800100" marR="3175" indent="-457200" algn="just">
              <a:lnSpc>
                <a:spcPct val="100000"/>
              </a:lnSpc>
              <a:buFont typeface="+mj-lt"/>
              <a:buAutoNum type="alphaLcPeriod"/>
            </a:pPr>
            <a:r>
              <a:rPr lang="en-ID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erperilaku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sehat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endParaRPr lang="en-ID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800100" marR="3175" indent="-457200" algn="just">
              <a:lnSpc>
                <a:spcPct val="100000"/>
              </a:lnSpc>
              <a:buFont typeface="+mj-lt"/>
              <a:buAutoNum type="alphaLcPeriod"/>
            </a:pPr>
            <a:r>
              <a:rPr lang="en-ID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erhindar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dari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resiko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TRIAD-KRR (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seksualitas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HIV dan AIDS, dan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napza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), </a:t>
            </a:r>
            <a:endParaRPr lang="en-ID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800100" marR="3175" indent="-457200" algn="just">
              <a:lnSpc>
                <a:spcPct val="100000"/>
              </a:lnSpc>
              <a:buFont typeface="+mj-lt"/>
              <a:buAutoNum type="alphaLcPeriod"/>
            </a:pPr>
            <a:r>
              <a:rPr lang="en-ID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ercita-cita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mewujudkan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Keluarga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Kecil Bahagia dan Sejahtera,</a:t>
            </a:r>
          </a:p>
          <a:p>
            <a:pPr marL="800100" marR="3175" indent="-457200" algn="just">
              <a:lnSpc>
                <a:spcPct val="100000"/>
              </a:lnSpc>
              <a:buFont typeface="+mj-lt"/>
              <a:buAutoNum type="alphaLcPeriod"/>
            </a:pPr>
            <a:r>
              <a:rPr lang="en-US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enjadi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contoh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model, idola, dan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sumber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informasi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bagi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teman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sebayanya</a:t>
            </a:r>
            <a:r>
              <a:rPr lang="en-US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ID" sz="20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19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98399469"/>
              </p:ext>
            </p:extLst>
          </p:nvPr>
        </p:nvGraphicFramePr>
        <p:xfrm>
          <a:off x="772886" y="453253"/>
          <a:ext cx="869768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9376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10A50F-7350-2AA1-C47F-73825E70C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450" y="439243"/>
            <a:ext cx="7715100" cy="3416400"/>
          </a:xfrm>
        </p:spPr>
        <p:txBody>
          <a:bodyPr/>
          <a:lstStyle/>
          <a:p>
            <a:pPr marL="85725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Ruang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Lingkup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Program KRR </a:t>
            </a:r>
            <a:endParaRPr lang="en-ID" b="1" i="1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-250825" algn="just">
              <a:lnSpc>
                <a:spcPct val="100000"/>
              </a:lnSpc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Secara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garis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besar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ruang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lingkup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program KRR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meliputi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endParaRPr lang="en-ID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3175" lvl="0" indent="-250825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Perkembangan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seksualitas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resiko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(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termasuk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pubertas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anatomi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fisiologi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organ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reproduksi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kehamilan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tidak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diinginkan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 dan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penundaan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usia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kawin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R="3175" lvl="0" indent="-250825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Pencegahan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Infeksi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Menular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Seksual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(IMS), HIV dan AIDS,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R="3175" lvl="0" indent="-250825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Pencegahan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Penyalahgunaan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NAPZA (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Narkotika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Alkohol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Psikotropika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Zat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Adiktif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lainnya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),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R="3175" lvl="0" indent="-250825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Masalah-masalah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remaja yang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terkait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dengan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dampak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dari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resiko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TRIAD KRR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seperti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kenakalan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remaja,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perkelahian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antar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remaja dan lain-lain.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05926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200" y="1578608"/>
            <a:ext cx="5926500" cy="1839505"/>
          </a:xfrm>
        </p:spPr>
        <p:txBody>
          <a:bodyPr/>
          <a:lstStyle/>
          <a:p>
            <a:r>
              <a:rPr lang="id-ID" sz="6600" dirty="0">
                <a:latin typeface="MV Boli" panose="02000500030200090000" pitchFamily="2" charset="0"/>
                <a:cs typeface="MV Boli" panose="02000500030200090000" pitchFamily="2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3177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25843756"/>
              </p:ext>
            </p:extLst>
          </p:nvPr>
        </p:nvGraphicFramePr>
        <p:xfrm>
          <a:off x="761345" y="341523"/>
          <a:ext cx="7500257" cy="4548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260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04215057"/>
              </p:ext>
            </p:extLst>
          </p:nvPr>
        </p:nvGraphicFramePr>
        <p:xfrm>
          <a:off x="772886" y="539750"/>
          <a:ext cx="7685314" cy="404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611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87CC83C-5D5C-5EE1-D9BC-D3E5BB177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25" y="1590605"/>
            <a:ext cx="2167800" cy="454500"/>
          </a:xfrm>
        </p:spPr>
        <p:txBody>
          <a:bodyPr/>
          <a:lstStyle/>
          <a:p>
            <a:r>
              <a:rPr lang="en-US" dirty="0" err="1"/>
              <a:t>Umur</a:t>
            </a:r>
            <a:endParaRPr lang="en-ID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B199B46-8571-CB45-671C-23BFE1824AC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3488075" y="1590605"/>
            <a:ext cx="2167800" cy="454500"/>
          </a:xfrm>
        </p:spPr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Kelamin</a:t>
            </a:r>
            <a:endParaRPr lang="en-ID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F1E95BF-A41F-6CD6-CCD6-C5795E9377A2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576090" y="2795232"/>
            <a:ext cx="2167800" cy="795300"/>
          </a:xfrm>
        </p:spPr>
        <p:txBody>
          <a:bodyPr/>
          <a:lstStyle/>
          <a:p>
            <a:pPr marL="92075" indent="22225" algn="just"/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Wanita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muda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mempunyai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mukosa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vagina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jaringan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serviks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mudah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terinfeksi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ID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0AABF55-BB16-ECA9-3359-C8E7FAA00D1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109651" y="3167736"/>
            <a:ext cx="2687645" cy="795300"/>
          </a:xfrm>
        </p:spPr>
        <p:txBody>
          <a:bodyPr/>
          <a:lstStyle/>
          <a:p>
            <a:pPr marL="92075" indent="22225" algn="just"/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Wanita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lebih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mudah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tertular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daripada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laki-laki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karena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permukaan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alat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kelamin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(vagina)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lebih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luas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Namun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banyak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penderita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wanita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mempunyai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gejala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ringan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sehingga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hanya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sebagian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kecil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saja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datang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berobat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ID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E03EA25-181B-EC80-CF1D-4C9E3B407FBB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6262925" y="1607128"/>
            <a:ext cx="2167800" cy="454500"/>
          </a:xfrm>
        </p:spPr>
        <p:txBody>
          <a:bodyPr/>
          <a:lstStyle/>
          <a:p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Khiran</a:t>
            </a:r>
            <a:endParaRPr lang="en-ID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193AE1E-B03A-789E-205C-AE4915764DC1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6262925" y="2795232"/>
            <a:ext cx="2167800" cy="795300"/>
          </a:xfrm>
        </p:spPr>
        <p:txBody>
          <a:bodyPr/>
          <a:lstStyle/>
          <a:p>
            <a:pPr marL="92075" indent="22225" algn="just"/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Laki-laki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tidak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dikhitan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lebih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mudah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terinfeksi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daripada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dikhitan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just"/>
            <a:endParaRPr lang="en-ID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EF6749-7360-569B-B1BF-FDDDCD81A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Faktor </a:t>
            </a:r>
            <a:r>
              <a:rPr lang="en-US" dirty="0" err="1"/>
              <a:t>Biologi</a:t>
            </a:r>
            <a:r>
              <a:rPr lang="en-US" dirty="0"/>
              <a:t> Yang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Penularan</a:t>
            </a:r>
            <a:r>
              <a:rPr lang="en-US" dirty="0"/>
              <a:t> IMS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5671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713225" y="1152475"/>
            <a:ext cx="7717500" cy="3641250"/>
          </a:xfrm>
        </p:spPr>
        <p:txBody>
          <a:bodyPr/>
          <a:lstStyle/>
          <a:p>
            <a:pPr marL="0" indent="0"/>
            <a:endParaRPr lang="id-ID" sz="1800" dirty="0"/>
          </a:p>
          <a:p>
            <a:pPr marL="0" indent="0">
              <a:buNone/>
            </a:pPr>
            <a:r>
              <a:rPr lang="en-US" sz="1800" dirty="0" err="1"/>
              <a:t>Prinsip</a:t>
            </a:r>
            <a:r>
              <a:rPr lang="en-US" sz="1800" dirty="0"/>
              <a:t> </a:t>
            </a:r>
            <a:r>
              <a:rPr lang="en-US" sz="1800" dirty="0" err="1"/>
              <a:t>umum</a:t>
            </a:r>
            <a:r>
              <a:rPr lang="en-US" sz="1800" dirty="0"/>
              <a:t> </a:t>
            </a:r>
            <a:r>
              <a:rPr lang="en-US" sz="1800" dirty="0" err="1"/>
              <a:t>pengendalian</a:t>
            </a:r>
            <a:r>
              <a:rPr lang="en-US" sz="1800" dirty="0"/>
              <a:t> IMS </a:t>
            </a:r>
            <a:r>
              <a:rPr lang="en-US" sz="1800" dirty="0" err="1"/>
              <a:t>tujuan</a:t>
            </a:r>
            <a:r>
              <a:rPr lang="en-US" sz="1800" dirty="0"/>
              <a:t> </a:t>
            </a:r>
            <a:r>
              <a:rPr lang="en-US" sz="1800" dirty="0" err="1"/>
              <a:t>utamanya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memutuskan</a:t>
            </a:r>
            <a:r>
              <a:rPr lang="en-US" sz="1800" dirty="0"/>
              <a:t> </a:t>
            </a:r>
            <a:r>
              <a:rPr lang="en-US" sz="1800" dirty="0" err="1"/>
              <a:t>rantai</a:t>
            </a:r>
            <a:r>
              <a:rPr lang="en-US" sz="1800" dirty="0"/>
              <a:t> </a:t>
            </a:r>
            <a:r>
              <a:rPr lang="en-US" sz="1800" dirty="0" err="1"/>
              <a:t>penularan</a:t>
            </a:r>
            <a:r>
              <a:rPr lang="en-US" sz="1800" dirty="0"/>
              <a:t> </a:t>
            </a:r>
            <a:r>
              <a:rPr lang="en-US" sz="1800" dirty="0" err="1"/>
              <a:t>infeksi</a:t>
            </a:r>
            <a:r>
              <a:rPr lang="en-US" sz="1800" dirty="0"/>
              <a:t> IMS, </a:t>
            </a:r>
            <a:r>
              <a:rPr lang="en-US" sz="1800" dirty="0" err="1"/>
              <a:t>mencegah</a:t>
            </a:r>
            <a:r>
              <a:rPr lang="en-US" sz="1800" dirty="0"/>
              <a:t> </a:t>
            </a:r>
            <a:r>
              <a:rPr lang="en-US" sz="1800" dirty="0" err="1"/>
              <a:t>berkembangnya</a:t>
            </a:r>
            <a:r>
              <a:rPr lang="en-US" sz="1800" dirty="0"/>
              <a:t> IMS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komplikasinya</a:t>
            </a:r>
            <a:r>
              <a:rPr lang="en-US" sz="1800" dirty="0"/>
              <a:t>. </a:t>
            </a:r>
            <a:r>
              <a:rPr lang="en-US" sz="1800" dirty="0" err="1"/>
              <a:t>Tujuan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dicapai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(Media </a:t>
            </a:r>
            <a:r>
              <a:rPr lang="en-US" sz="1800" dirty="0" err="1"/>
              <a:t>Litbangkes</a:t>
            </a:r>
            <a:r>
              <a:rPr lang="en-US" sz="1800" dirty="0"/>
              <a:t>)</a:t>
            </a:r>
            <a:r>
              <a:rPr lang="id-ID" sz="1800" dirty="0"/>
              <a:t> </a:t>
            </a:r>
            <a:r>
              <a:rPr lang="en-US" sz="1800" dirty="0"/>
              <a:t>: </a:t>
            </a: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Mengurangi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	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pajanan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	IMS 	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dengan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	program 	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penyuluhan</a:t>
            </a:r>
            <a:r>
              <a:rPr lang="en-US" dirty="0"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untuk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menjauhkan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masyarakat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terhadap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perilaku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berisiko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tinggi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. 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Mencegah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infeksi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dengan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anjuran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pemakaian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kondom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bagi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berperilaku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risiko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tinggi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. 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Meningkatkan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kemampuan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diagnosa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pengobatan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serta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anjuran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untuk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mencari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pengobatan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tepat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. 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Membatasi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komplikasi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dengan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melakukan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pengobatan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dini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efektif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baik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untuk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simptomatik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maupun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asimptomatik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serta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pasangan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seksualnya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>
              <a:buNone/>
            </a:pPr>
            <a:endParaRPr lang="id-ID" sz="18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0134C1D-1AC0-3F26-0854-C2F2E48C1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Pencegahan</a:t>
            </a:r>
            <a:r>
              <a:rPr lang="en-US" sz="2800" dirty="0"/>
              <a:t> dan </a:t>
            </a:r>
            <a:r>
              <a:rPr lang="en-US" sz="2800" dirty="0" err="1"/>
              <a:t>Penanggulangan</a:t>
            </a:r>
            <a:r>
              <a:rPr lang="en-US" sz="2800" dirty="0"/>
              <a:t> </a:t>
            </a:r>
            <a:r>
              <a:rPr lang="en-US" sz="2800" dirty="0" err="1"/>
              <a:t>Infeksi</a:t>
            </a:r>
            <a:r>
              <a:rPr lang="en-US" sz="2800" dirty="0"/>
              <a:t> </a:t>
            </a:r>
            <a:r>
              <a:rPr lang="en-US" sz="2800" dirty="0" err="1"/>
              <a:t>Menular</a:t>
            </a:r>
            <a:r>
              <a:rPr lang="en-US" sz="2800" dirty="0"/>
              <a:t> </a:t>
            </a:r>
            <a:r>
              <a:rPr lang="en-US" sz="2800" dirty="0" err="1"/>
              <a:t>Seksual</a:t>
            </a:r>
            <a:r>
              <a:rPr lang="en-US" sz="2800" dirty="0"/>
              <a:t> </a:t>
            </a:r>
            <a:br>
              <a:rPr lang="id-ID" sz="2800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55519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713225" y="863550"/>
            <a:ext cx="7715100" cy="3416400"/>
          </a:xfrm>
        </p:spPr>
        <p:txBody>
          <a:bodyPr/>
          <a:lstStyle/>
          <a:p>
            <a:pPr marL="85725" indent="0" algn="l">
              <a:buNone/>
            </a:pPr>
            <a:endParaRPr lang="id-ID" dirty="0"/>
          </a:p>
          <a:p>
            <a:pPr algn="just">
              <a:buFont typeface="+mj-lt"/>
              <a:buAutoNum type="alphaLcPeriod"/>
            </a:pPr>
            <a:r>
              <a:rPr lang="en-US" sz="2400" dirty="0"/>
              <a:t>Diagnosis yang </a:t>
            </a:r>
            <a:r>
              <a:rPr lang="en-US" sz="2400" dirty="0" err="1"/>
              <a:t>tepat</a:t>
            </a:r>
            <a:r>
              <a:rPr lang="en-US" sz="2400" dirty="0"/>
              <a:t> </a:t>
            </a:r>
          </a:p>
          <a:p>
            <a:pPr algn="just">
              <a:buFont typeface="+mj-lt"/>
              <a:buAutoNum type="alphaLcPeriod"/>
            </a:pPr>
            <a:r>
              <a:rPr lang="en-US" sz="2400" dirty="0" err="1"/>
              <a:t>Pengobatan</a:t>
            </a:r>
            <a:r>
              <a:rPr lang="en-US" sz="2400" dirty="0"/>
              <a:t> yang </a:t>
            </a:r>
            <a:r>
              <a:rPr lang="en-US" sz="2400" dirty="0" err="1"/>
              <a:t>efektif</a:t>
            </a:r>
            <a:r>
              <a:rPr lang="en-US" sz="2400" dirty="0"/>
              <a:t> </a:t>
            </a:r>
          </a:p>
          <a:p>
            <a:pPr algn="just">
              <a:buFont typeface="+mj-lt"/>
              <a:buAutoNum type="alphaLcPeriod"/>
            </a:pPr>
            <a:r>
              <a:rPr lang="en-US" sz="2400" dirty="0" err="1"/>
              <a:t>Konseling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pasien</a:t>
            </a:r>
            <a:r>
              <a:rPr lang="en-US" sz="2400" dirty="0"/>
              <a:t>,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KIE (</a:t>
            </a:r>
            <a:r>
              <a:rPr lang="en-US" sz="2400" dirty="0" err="1"/>
              <a:t>komunikasi</a:t>
            </a:r>
            <a:r>
              <a:rPr lang="en-US" sz="2400" dirty="0"/>
              <a:t>, </a:t>
            </a:r>
            <a:r>
              <a:rPr lang="en-US" sz="2400" dirty="0" err="1"/>
              <a:t>informasi</a:t>
            </a:r>
            <a:r>
              <a:rPr lang="en-US" sz="2400" dirty="0"/>
              <a:t>, dan </a:t>
            </a:r>
            <a:r>
              <a:rPr lang="en-US" sz="2400" dirty="0" err="1"/>
              <a:t>edukasi</a:t>
            </a:r>
            <a:r>
              <a:rPr lang="en-US" sz="2400" dirty="0"/>
              <a:t>),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penyakitnya</a:t>
            </a:r>
            <a:r>
              <a:rPr lang="en-US" sz="2400" dirty="0"/>
              <a:t>, </a:t>
            </a:r>
            <a:r>
              <a:rPr lang="en-US" sz="2400" dirty="0" err="1"/>
              <a:t>pentingnya</a:t>
            </a:r>
            <a:r>
              <a:rPr lang="en-US" sz="2400" dirty="0"/>
              <a:t> </a:t>
            </a:r>
            <a:r>
              <a:rPr lang="en-US" sz="2400" dirty="0" err="1"/>
              <a:t>mematuhi</a:t>
            </a:r>
            <a:r>
              <a:rPr lang="en-US" sz="2400" dirty="0"/>
              <a:t> </a:t>
            </a:r>
            <a:r>
              <a:rPr lang="en-US" sz="2400" dirty="0" err="1"/>
              <a:t>pengobatan</a:t>
            </a:r>
            <a:r>
              <a:rPr lang="en-US" sz="2400" dirty="0"/>
              <a:t>, </a:t>
            </a:r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pencegahan</a:t>
            </a:r>
            <a:r>
              <a:rPr lang="en-US" sz="2400" dirty="0"/>
              <a:t> </a:t>
            </a:r>
            <a:r>
              <a:rPr lang="en-US" sz="2400" dirty="0" err="1"/>
              <a:t>penularan</a:t>
            </a:r>
            <a:r>
              <a:rPr lang="en-US" sz="2400" dirty="0"/>
              <a:t>, dan </a:t>
            </a:r>
            <a:r>
              <a:rPr lang="en-US" sz="2400" dirty="0" err="1"/>
              <a:t>sebagainya</a:t>
            </a:r>
            <a:r>
              <a:rPr lang="en-US" sz="2400" dirty="0"/>
              <a:t>. </a:t>
            </a:r>
          </a:p>
          <a:p>
            <a:pPr algn="just">
              <a:buFont typeface="+mj-lt"/>
              <a:buAutoNum type="alphaLcPeriod"/>
            </a:pPr>
            <a:r>
              <a:rPr lang="en-US" sz="2400" dirty="0" err="1"/>
              <a:t>Penanganan</a:t>
            </a:r>
            <a:r>
              <a:rPr lang="en-US" sz="2400" dirty="0"/>
              <a:t> </a:t>
            </a:r>
            <a:r>
              <a:rPr lang="en-US" sz="2400" dirty="0" err="1"/>
              <a:t>pasangan</a:t>
            </a:r>
            <a:r>
              <a:rPr lang="en-US" sz="2400" dirty="0"/>
              <a:t> </a:t>
            </a:r>
            <a:r>
              <a:rPr lang="en-US" sz="2400" dirty="0" err="1"/>
              <a:t>seksualnya</a:t>
            </a:r>
            <a:r>
              <a:rPr lang="en-US" sz="2400" dirty="0"/>
              <a:t>. </a:t>
            </a:r>
            <a:endParaRPr lang="id-ID" sz="2400" dirty="0"/>
          </a:p>
          <a:p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277DE-7829-8E0A-D421-D514BF648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/>
              <a:t>Pe</a:t>
            </a:r>
            <a:r>
              <a:rPr lang="en-US" sz="2800" dirty="0" err="1"/>
              <a:t>nanggulangan</a:t>
            </a:r>
            <a:r>
              <a:rPr lang="en-US" sz="2800" dirty="0"/>
              <a:t> IMS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komprehensif</a:t>
            </a:r>
            <a:r>
              <a:rPr lang="en-US" sz="2800" dirty="0"/>
              <a:t> : </a:t>
            </a:r>
            <a:br>
              <a:rPr lang="id-ID" sz="2800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2125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3A46E8-5EA5-092B-F955-470E4C4C1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600" y="1152475"/>
            <a:ext cx="8558791" cy="3416400"/>
          </a:xfrm>
        </p:spPr>
        <p:txBody>
          <a:bodyPr/>
          <a:lstStyle/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Sulitnya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merubah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perilaku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seksual</a:t>
            </a:r>
            <a:r>
              <a:rPr lang="en-US" sz="1800" b="1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</a:p>
          <a:p>
            <a:pPr marL="182563" marR="3175" lvl="0" indent="0" algn="just" fontAlgn="base">
              <a:lnSpc>
                <a:spcPct val="100000"/>
              </a:lnSpc>
              <a:buClr>
                <a:srgbClr val="000000"/>
              </a:buClr>
              <a:buSzPts val="1200"/>
              <a:buNone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Perilaku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seksual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sangat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pribadi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mendasari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kehidupan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sehari-hari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serta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dipengaruhi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oleh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faktor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budaya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agama. Untuk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mengubah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perilaku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bahkan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membicarakannya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secara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terbuka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tidaklah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mudah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r>
              <a:rPr lang="en-US" sz="1800" b="1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Pembahasan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masalah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seksual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masih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sering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dianggap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tabu. Hal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tersebut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menyulitkan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dalam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memberikan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pengetahuan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kepada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masyarakat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tentang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pencegahan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IMS,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pengenalan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dini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pengobatannya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karena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malu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atau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menimbulkan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aib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keluarga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Pengidap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IMS,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banyak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tanpa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gejala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atau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gejalanya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ringan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sehingga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mereka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tidak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menyadari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bahwa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menderita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IMS dan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tidak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datang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berobat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0" indent="-342900" algn="just" fontAlgn="base">
              <a:lnSpc>
                <a:spcPct val="100000"/>
              </a:lnSpc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Pengobatan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tidak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selalu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mudah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efektif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Dewasa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sering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ditemukan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kasus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resisten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terhadap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pengobatan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misalnya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i="1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gonore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800" i="1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ulkusmolle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Untuk itu,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diperlukan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obat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lain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sebagai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pengganti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yang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biasanya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mahal.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Selain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itu, IMS yang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disebabkan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oleh virus,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seperti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HIV/AIDS dan herpes,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belum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ditemukan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obatnya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85725" indent="0">
              <a:lnSpc>
                <a:spcPct val="100000"/>
              </a:lnSpc>
              <a:buNone/>
            </a:pPr>
            <a:endParaRPr lang="en-ID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DE7E51-2211-F6F4-E2A1-B5D56113C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1" y="288275"/>
            <a:ext cx="7717500" cy="572700"/>
          </a:xfrm>
        </p:spPr>
        <p:txBody>
          <a:bodyPr/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Dalam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Upaya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Penanggulangan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PMS,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Ditemukan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Berbagai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Tantangan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Sebagai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Berikut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Muninjaya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1997)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86523346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imple Light">
      <a:dk1>
        <a:srgbClr val="422A48"/>
      </a:dk1>
      <a:lt1>
        <a:srgbClr val="F3F3F3"/>
      </a:lt1>
      <a:dk2>
        <a:srgbClr val="B5976F"/>
      </a:dk2>
      <a:lt2>
        <a:srgbClr val="79657F"/>
      </a:lt2>
      <a:accent1>
        <a:srgbClr val="F2E2CB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22A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244324BE-1A7E-4BF9-9ED9-C3971DD4A15E}" vid="{BEFCCE00-1C0F-4CC3-87A5-DABC5C85BA69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3789</TotalTime>
  <Words>2657</Words>
  <Application>Microsoft Office PowerPoint</Application>
  <PresentationFormat>On-screen Show (16:9)</PresentationFormat>
  <Paragraphs>207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Times New Roman</vt:lpstr>
      <vt:lpstr>Proxima Nova</vt:lpstr>
      <vt:lpstr>Enriqueta</vt:lpstr>
      <vt:lpstr>Nirmala UI</vt:lpstr>
      <vt:lpstr>Arial</vt:lpstr>
      <vt:lpstr>Raleway Medium</vt:lpstr>
      <vt:lpstr>Alata</vt:lpstr>
      <vt:lpstr>PT Sans</vt:lpstr>
      <vt:lpstr>Cambria</vt:lpstr>
      <vt:lpstr>Wingdings</vt:lpstr>
      <vt:lpstr>Calibri</vt:lpstr>
      <vt:lpstr>MV Boli</vt:lpstr>
      <vt:lpstr>Overpass</vt:lpstr>
      <vt:lpstr>Theme1</vt:lpstr>
      <vt:lpstr>Slidesgo Final Pages</vt:lpstr>
      <vt:lpstr>KONSEP KESEHATAN REPRODUKSI REMAJA</vt:lpstr>
      <vt:lpstr>PowerPoint Presentation</vt:lpstr>
      <vt:lpstr>PowerPoint Presentation</vt:lpstr>
      <vt:lpstr>PowerPoint Presentation</vt:lpstr>
      <vt:lpstr>PowerPoint Presentation</vt:lpstr>
      <vt:lpstr>Faktor Biologi Yang Memudahkan Penularan IMS</vt:lpstr>
      <vt:lpstr>Pencegahan dan Penanggulangan Infeksi Menular Seksual  </vt:lpstr>
      <vt:lpstr>Penanggulangan IMS secara komprehensif :  </vt:lpstr>
      <vt:lpstr>Dalam Upaya Penanggulangan PMS, Ditemukan Berbagai Tantangan Sebagai Berikut (Muninjaya, 1997)</vt:lpstr>
      <vt:lpstr>Menyadari Bahaya Penyebaran IMS Dan Tantangan Yang Dihadapi Tersebut, Maka Upaya Yang Dilakukan Sebagai Berikut (Admosuharto, 1993):  </vt:lpstr>
      <vt:lpstr>Pasien Dianggap Berisiko Bila Mempunyai Satu Atau Lebih Hal-hal Sebagai Berikut: </vt:lpstr>
      <vt:lpstr>PowerPoint Presentation</vt:lpstr>
      <vt:lpstr>Ada Beberapa Cara Pencegahan HIV Dan AIDS</vt:lpstr>
      <vt:lpstr>Upaya-upaya Preventif HIV Dan AIDS Yang Dapat Dilakukan Ditingkat Masyarakat Adalah Sebagai Berikut (Abdnego, 1998): </vt:lpstr>
      <vt:lpstr>Kehamilan Tidak Diinginkan </vt:lpstr>
      <vt:lpstr>Kehamilan Tidak Diinginkan </vt:lpstr>
      <vt:lpstr>Beberapa faktor yang dapat menyebabkan kehamilan tidak diinginkan adalah (WHO, 2000): </vt:lpstr>
      <vt:lpstr>Kehamilan Tidak Diinginkan </vt:lpstr>
      <vt:lpstr>Kehamilan Tidak Diinginkan </vt:lpstr>
      <vt:lpstr>PowerPoint Presentation</vt:lpstr>
      <vt:lpstr>Aborsi </vt:lpstr>
      <vt:lpstr>Dampak Abortus </vt:lpstr>
      <vt:lpstr>Strategi KIE Kespro Remaja</vt:lpstr>
      <vt:lpstr>Landasan Hukum Yang Dipergunakan Sebagai Dasar Dalam Pembinaan KRR Adalah: </vt:lpstr>
      <vt:lpstr>Sasaran</vt:lpstr>
      <vt:lpstr>Pengetahuan Dasar Yang Perlu Diberikan Kepada Remaja Agar Mereka  Mempunyai Kesehatan Reproduksi Yang Baik Antara Lain (Depkes RI, 2005):  </vt:lpstr>
      <vt:lpstr>Tujuan Program KRR</vt:lpstr>
      <vt:lpstr>Kebijakan dan Strategi KRR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&amp; Traditional Business Company Profile</dc:title>
  <dc:creator>IKA PUTRI D</dc:creator>
  <cp:lastModifiedBy>revanarmanda69@gmail.com</cp:lastModifiedBy>
  <cp:revision>34</cp:revision>
  <dcterms:modified xsi:type="dcterms:W3CDTF">2025-03-04T14:36:59Z</dcterms:modified>
</cp:coreProperties>
</file>