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69" r:id="rId3"/>
    <p:sldId id="291" r:id="rId4"/>
    <p:sldId id="257" r:id="rId5"/>
    <p:sldId id="261" r:id="rId6"/>
    <p:sldId id="292" r:id="rId7"/>
    <p:sldId id="259" r:id="rId8"/>
    <p:sldId id="263" r:id="rId9"/>
    <p:sldId id="260" r:id="rId10"/>
    <p:sldId id="293" r:id="rId11"/>
    <p:sldId id="272" r:id="rId12"/>
    <p:sldId id="294" r:id="rId13"/>
    <p:sldId id="295" r:id="rId14"/>
    <p:sldId id="296" r:id="rId15"/>
    <p:sldId id="278" r:id="rId16"/>
  </p:sldIdLst>
  <p:sldSz cx="9144000" cy="5143500" type="screen16x9"/>
  <p:notesSz cx="6858000" cy="9144000"/>
  <p:embeddedFontLst>
    <p:embeddedFont>
      <p:font typeface="Inter" panose="020B0604020202020204" charset="0"/>
      <p:regular r:id="rId18"/>
      <p:bold r:id="rId19"/>
    </p:embeddedFont>
    <p:embeddedFont>
      <p:font typeface="Inter-Regular" panose="020B0604020202020204" charset="0"/>
      <p:regular r:id="rId20"/>
      <p:bold r:id="rId21"/>
    </p:embeddedFont>
    <p:embeddedFont>
      <p:font typeface="Playfair Display" panose="00000500000000000000" pitchFamily="2" charset="0"/>
      <p:regular r:id="rId22"/>
      <p:bold r:id="rId23"/>
      <p:italic r:id="rId24"/>
      <p:boldItalic r:id="rId25"/>
    </p:embeddedFont>
    <p:embeddedFont>
      <p:font typeface="Playfair Display Regular" panose="00000500000000000000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612979-EF31-4AF9-A8EF-6B6A0A963571}">
  <a:tblStyle styleId="{50612979-EF31-4AF9-A8EF-6B6A0A9635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BDF9CB-71E7-4CE3-B812-B350EE79E3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1ED39-0BD5-42F1-8BE9-E3F192C7D94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611B72F-E97A-4135-B923-0C85C65447EB}">
      <dgm:prSet phldrT="[Text]"/>
      <dgm:spPr/>
      <dgm:t>
        <a:bodyPr/>
        <a:lstStyle/>
        <a:p>
          <a:pPr>
            <a:buClr>
              <a:srgbClr val="000000"/>
            </a:buClr>
            <a:buSzPts val="1200"/>
            <a:buFont typeface="Times New Roman" panose="02020603050405020304" pitchFamily="18" charset="0"/>
            <a:buAutoNum type="arabicPeriod"/>
          </a:pPr>
          <a:r>
            <a:rPr lang="en-US" b="1" u="none" dirty="0" err="1">
              <a:solidFill>
                <a:schemeClr val="tx1"/>
              </a:solidFill>
              <a:uFillTx/>
              <a:latin typeface="+mn-lt"/>
            </a:rPr>
            <a:t>Akseptor</a:t>
          </a:r>
          <a:r>
            <a:rPr lang="en-US" b="1" u="none" dirty="0">
              <a:solidFill>
                <a:schemeClr val="tx1"/>
              </a:solidFill>
              <a:uFillTx/>
              <a:latin typeface="+mn-lt"/>
            </a:rPr>
            <a:t> </a:t>
          </a:r>
          <a:r>
            <a:rPr lang="en-US" b="1" u="none" dirty="0" err="1">
              <a:solidFill>
                <a:schemeClr val="tx1"/>
              </a:solidFill>
              <a:uFillTx/>
              <a:latin typeface="+mn-lt"/>
            </a:rPr>
            <a:t>Aktif</a:t>
          </a:r>
          <a:r>
            <a:rPr lang="en-US" b="1" u="none" dirty="0">
              <a:solidFill>
                <a:schemeClr val="tx1"/>
              </a:solidFill>
              <a:uFillTx/>
              <a:latin typeface="+mn-lt"/>
            </a:rPr>
            <a:t> </a:t>
          </a:r>
          <a:endParaRPr lang="en-ID" dirty="0">
            <a:solidFill>
              <a:schemeClr val="tx1"/>
            </a:solidFill>
            <a:latin typeface="+mn-lt"/>
          </a:endParaRPr>
        </a:p>
      </dgm:t>
    </dgm:pt>
    <dgm:pt modelId="{032D0163-8690-4057-8D61-13F8F555F62C}" type="parTrans" cxnId="{4C1C40CE-1DAD-4CA2-89AB-DC93F5285C43}">
      <dgm:prSet/>
      <dgm:spPr/>
      <dgm:t>
        <a:bodyPr/>
        <a:lstStyle/>
        <a:p>
          <a:endParaRPr lang="en-ID"/>
        </a:p>
      </dgm:t>
    </dgm:pt>
    <dgm:pt modelId="{751DAEA6-81F2-42BE-9F6B-9FB3656F9155}" type="sibTrans" cxnId="{4C1C40CE-1DAD-4CA2-89AB-DC93F5285C43}">
      <dgm:prSet/>
      <dgm:spPr/>
      <dgm:t>
        <a:bodyPr/>
        <a:lstStyle/>
        <a:p>
          <a:endParaRPr lang="en-ID"/>
        </a:p>
      </dgm:t>
    </dgm:pt>
    <dgm:pt modelId="{A5223C21-2D92-4CA4-B621-BD6B5F87C0F9}">
      <dgm:prSet phldrT="[Text]"/>
      <dgm:spPr/>
      <dgm:t>
        <a:bodyPr/>
        <a:lstStyle/>
        <a:p>
          <a:pPr>
            <a:buClr>
              <a:srgbClr val="000000"/>
            </a:buClr>
            <a:buSzPts val="1200"/>
            <a:buFont typeface="Times New Roman" panose="02020603050405020304" pitchFamily="18" charset="0"/>
            <a:buAutoNum type="arabicPeriod"/>
          </a:pPr>
          <a:r>
            <a:rPr lang="en-US" b="1" u="none" dirty="0" err="1">
              <a:solidFill>
                <a:schemeClr val="tx1"/>
              </a:solidFill>
              <a:uFillTx/>
              <a:latin typeface="+mn-lt"/>
            </a:rPr>
            <a:t>Akseptor</a:t>
          </a:r>
          <a:r>
            <a:rPr lang="en-US" b="1" u="none" dirty="0">
              <a:solidFill>
                <a:schemeClr val="tx1"/>
              </a:solidFill>
              <a:uFillTx/>
              <a:latin typeface="+mn-lt"/>
            </a:rPr>
            <a:t> </a:t>
          </a:r>
          <a:r>
            <a:rPr lang="en-US" b="1" u="none" dirty="0" err="1">
              <a:solidFill>
                <a:schemeClr val="tx1"/>
              </a:solidFill>
              <a:uFillTx/>
              <a:latin typeface="+mn-lt"/>
            </a:rPr>
            <a:t>Aktif</a:t>
          </a:r>
          <a:r>
            <a:rPr lang="en-US" b="1" u="none" dirty="0">
              <a:solidFill>
                <a:schemeClr val="tx1"/>
              </a:solidFill>
              <a:uFillTx/>
              <a:latin typeface="+mn-lt"/>
            </a:rPr>
            <a:t> </a:t>
          </a:r>
          <a:r>
            <a:rPr lang="en-US" b="1" u="none" dirty="0" err="1">
              <a:solidFill>
                <a:schemeClr val="tx1"/>
              </a:solidFill>
              <a:uFillTx/>
              <a:latin typeface="+mn-lt"/>
            </a:rPr>
            <a:t>kembali</a:t>
          </a:r>
          <a:r>
            <a:rPr lang="en-US" b="1" u="none" dirty="0">
              <a:solidFill>
                <a:schemeClr val="tx1"/>
              </a:solidFill>
              <a:uFillTx/>
              <a:latin typeface="+mn-lt"/>
            </a:rPr>
            <a:t> </a:t>
          </a:r>
          <a:endParaRPr lang="en-ID" dirty="0">
            <a:solidFill>
              <a:schemeClr val="tx1"/>
            </a:solidFill>
            <a:latin typeface="+mn-lt"/>
          </a:endParaRPr>
        </a:p>
      </dgm:t>
    </dgm:pt>
    <dgm:pt modelId="{B14C0783-7E12-4004-8BE0-4DFBC9C7AEE0}" type="parTrans" cxnId="{778D8CEF-0B81-40E7-A9B7-B6F851F2F8D7}">
      <dgm:prSet/>
      <dgm:spPr/>
      <dgm:t>
        <a:bodyPr/>
        <a:lstStyle/>
        <a:p>
          <a:endParaRPr lang="en-ID"/>
        </a:p>
      </dgm:t>
    </dgm:pt>
    <dgm:pt modelId="{4C3BF9E7-3F6E-4E5C-A35B-91E463BA7C14}" type="sibTrans" cxnId="{778D8CEF-0B81-40E7-A9B7-B6F851F2F8D7}">
      <dgm:prSet/>
      <dgm:spPr/>
      <dgm:t>
        <a:bodyPr/>
        <a:lstStyle/>
        <a:p>
          <a:endParaRPr lang="en-ID"/>
        </a:p>
      </dgm:t>
    </dgm:pt>
    <dgm:pt modelId="{A9237563-FD55-4E49-8F53-F1337F7D0B28}">
      <dgm:prSet phldrT="[Text]"/>
      <dgm:spPr/>
      <dgm:t>
        <a:bodyPr/>
        <a:lstStyle/>
        <a:p>
          <a:pPr>
            <a:buClr>
              <a:srgbClr val="000000"/>
            </a:buClr>
            <a:buSzPts val="1200"/>
            <a:buFont typeface="Times New Roman" panose="02020603050405020304" pitchFamily="18" charset="0"/>
            <a:buAutoNum type="arabicPeriod"/>
          </a:pPr>
          <a:r>
            <a:rPr lang="en-US" b="1" u="none" dirty="0" err="1">
              <a:solidFill>
                <a:schemeClr val="tx1"/>
              </a:solidFill>
              <a:uFillTx/>
              <a:latin typeface="+mn-lt"/>
            </a:rPr>
            <a:t>Akseptor</a:t>
          </a:r>
          <a:r>
            <a:rPr lang="en-US" b="1" u="none" dirty="0">
              <a:solidFill>
                <a:schemeClr val="tx1"/>
              </a:solidFill>
              <a:uFillTx/>
              <a:latin typeface="+mn-lt"/>
            </a:rPr>
            <a:t> KB Baru </a:t>
          </a:r>
          <a:endParaRPr lang="en-ID" dirty="0">
            <a:solidFill>
              <a:schemeClr val="tx1"/>
            </a:solidFill>
            <a:latin typeface="+mn-lt"/>
          </a:endParaRPr>
        </a:p>
      </dgm:t>
    </dgm:pt>
    <dgm:pt modelId="{DDE97EA0-6C1C-4A02-BE17-8E79D1BCB42D}" type="parTrans" cxnId="{060D6D81-DA6B-42B9-BB53-187AD0F7D1CA}">
      <dgm:prSet/>
      <dgm:spPr/>
      <dgm:t>
        <a:bodyPr/>
        <a:lstStyle/>
        <a:p>
          <a:endParaRPr lang="en-ID"/>
        </a:p>
      </dgm:t>
    </dgm:pt>
    <dgm:pt modelId="{F49A1976-C9AD-471C-9FDD-94067F96DC38}" type="sibTrans" cxnId="{060D6D81-DA6B-42B9-BB53-187AD0F7D1CA}">
      <dgm:prSet/>
      <dgm:spPr/>
      <dgm:t>
        <a:bodyPr/>
        <a:lstStyle/>
        <a:p>
          <a:endParaRPr lang="en-ID"/>
        </a:p>
      </dgm:t>
    </dgm:pt>
    <dgm:pt modelId="{15CAFDF8-3B9C-4079-9F78-CBD0F4542D66}">
      <dgm:prSet phldrT="[Text]"/>
      <dgm:spPr/>
      <dgm:t>
        <a:bodyPr/>
        <a:lstStyle/>
        <a:p>
          <a:pPr>
            <a:buNone/>
          </a:pPr>
          <a:r>
            <a:rPr lang="en-US" b="1" dirty="0" err="1">
              <a:solidFill>
                <a:schemeClr val="tx1"/>
              </a:solidFill>
              <a:latin typeface="+mn-lt"/>
            </a:rPr>
            <a:t>Akseptor</a:t>
          </a:r>
          <a:r>
            <a:rPr lang="en-US" b="1" dirty="0">
              <a:solidFill>
                <a:schemeClr val="tx1"/>
              </a:solidFill>
              <a:latin typeface="+mn-lt"/>
            </a:rPr>
            <a:t> KB Dini </a:t>
          </a:r>
          <a:endParaRPr lang="en-ID" dirty="0">
            <a:solidFill>
              <a:schemeClr val="tx1"/>
            </a:solidFill>
            <a:latin typeface="+mn-lt"/>
          </a:endParaRPr>
        </a:p>
      </dgm:t>
    </dgm:pt>
    <dgm:pt modelId="{50163951-C426-4117-AA43-A043C23597CF}" type="parTrans" cxnId="{A196A30C-815A-4011-A697-44EBC10B0E08}">
      <dgm:prSet/>
      <dgm:spPr/>
      <dgm:t>
        <a:bodyPr/>
        <a:lstStyle/>
        <a:p>
          <a:endParaRPr lang="en-ID"/>
        </a:p>
      </dgm:t>
    </dgm:pt>
    <dgm:pt modelId="{AC0750AE-87C0-4F72-8068-EA27FAFC216D}" type="sibTrans" cxnId="{A196A30C-815A-4011-A697-44EBC10B0E08}">
      <dgm:prSet/>
      <dgm:spPr/>
      <dgm:t>
        <a:bodyPr/>
        <a:lstStyle/>
        <a:p>
          <a:endParaRPr lang="en-ID"/>
        </a:p>
      </dgm:t>
    </dgm:pt>
    <dgm:pt modelId="{3962A9C2-3499-4BB9-A0FF-D6DB2340593E}">
      <dgm:prSet phldrT="[Text]"/>
      <dgm:spPr/>
      <dgm:t>
        <a:bodyPr/>
        <a:lstStyle/>
        <a:p>
          <a:pPr>
            <a:buClr>
              <a:srgbClr val="000000"/>
            </a:buClr>
            <a:buSzPts val="1200"/>
            <a:buFont typeface="Times New Roman" panose="02020603050405020304" pitchFamily="18" charset="0"/>
            <a:buAutoNum type="arabicPeriod"/>
          </a:pPr>
          <a:r>
            <a:rPr lang="en-US" b="1" u="none" dirty="0" err="1">
              <a:solidFill>
                <a:schemeClr val="tx1"/>
              </a:solidFill>
              <a:uFillTx/>
              <a:latin typeface="+mn-lt"/>
            </a:rPr>
            <a:t>Akseptor</a:t>
          </a:r>
          <a:r>
            <a:rPr lang="en-US" b="1" u="none" dirty="0">
              <a:solidFill>
                <a:schemeClr val="tx1"/>
              </a:solidFill>
              <a:uFillTx/>
              <a:latin typeface="+mn-lt"/>
            </a:rPr>
            <a:t> KB </a:t>
          </a:r>
          <a:r>
            <a:rPr lang="en-US" b="1" u="none" dirty="0" err="1">
              <a:solidFill>
                <a:schemeClr val="tx1"/>
              </a:solidFill>
              <a:uFillTx/>
              <a:latin typeface="+mn-lt"/>
            </a:rPr>
            <a:t>langsung</a:t>
          </a:r>
          <a:r>
            <a:rPr lang="en-US" b="1" u="none" dirty="0">
              <a:solidFill>
                <a:schemeClr val="tx1"/>
              </a:solidFill>
              <a:uFillTx/>
              <a:latin typeface="+mn-lt"/>
            </a:rPr>
            <a:t> </a:t>
          </a:r>
          <a:endParaRPr lang="en-ID" dirty="0">
            <a:solidFill>
              <a:schemeClr val="tx1"/>
            </a:solidFill>
            <a:latin typeface="+mn-lt"/>
          </a:endParaRPr>
        </a:p>
      </dgm:t>
    </dgm:pt>
    <dgm:pt modelId="{945E7B3F-3987-4B5A-95E3-B5345ECBE4BD}" type="parTrans" cxnId="{9C3987FF-839F-4EFA-AEF0-0815CC538E41}">
      <dgm:prSet/>
      <dgm:spPr/>
      <dgm:t>
        <a:bodyPr/>
        <a:lstStyle/>
        <a:p>
          <a:endParaRPr lang="en-ID"/>
        </a:p>
      </dgm:t>
    </dgm:pt>
    <dgm:pt modelId="{4D50346D-AA5A-4004-B4B0-58A186961560}" type="sibTrans" cxnId="{9C3987FF-839F-4EFA-AEF0-0815CC538E41}">
      <dgm:prSet/>
      <dgm:spPr/>
      <dgm:t>
        <a:bodyPr/>
        <a:lstStyle/>
        <a:p>
          <a:endParaRPr lang="en-ID"/>
        </a:p>
      </dgm:t>
    </dgm:pt>
    <dgm:pt modelId="{DE4BA2B1-8131-47BB-80E4-45968A0BC462}">
      <dgm:prSet phldrT="[Text]"/>
      <dgm:spPr/>
      <dgm:t>
        <a:bodyPr/>
        <a:lstStyle/>
        <a:p>
          <a:pPr>
            <a:buClr>
              <a:srgbClr val="000000"/>
            </a:buClr>
            <a:buSzPts val="1200"/>
            <a:buFont typeface="Times New Roman" panose="02020603050405020304" pitchFamily="18" charset="0"/>
            <a:buAutoNum type="arabicPeriod"/>
          </a:pPr>
          <a:r>
            <a:rPr lang="en-US" b="1" u="none" dirty="0" err="1">
              <a:solidFill>
                <a:schemeClr val="tx1"/>
              </a:solidFill>
              <a:uFillTx/>
              <a:latin typeface="+mn-lt"/>
            </a:rPr>
            <a:t>Akseptor</a:t>
          </a:r>
          <a:r>
            <a:rPr lang="en-US" b="1" u="none" dirty="0">
              <a:solidFill>
                <a:schemeClr val="tx1"/>
              </a:solidFill>
              <a:uFillTx/>
              <a:latin typeface="+mn-lt"/>
            </a:rPr>
            <a:t> KB D</a:t>
          </a:r>
          <a:r>
            <a:rPr lang="en-US" b="1" i="1" u="none" dirty="0">
              <a:solidFill>
                <a:schemeClr val="tx1"/>
              </a:solidFill>
              <a:uFillTx/>
              <a:latin typeface="+mn-lt"/>
            </a:rPr>
            <a:t>ropout</a:t>
          </a:r>
          <a:r>
            <a:rPr lang="en-US" b="1" u="none" dirty="0">
              <a:solidFill>
                <a:schemeClr val="tx1"/>
              </a:solidFill>
              <a:uFillTx/>
              <a:latin typeface="+mn-lt"/>
            </a:rPr>
            <a:t> </a:t>
          </a:r>
          <a:endParaRPr lang="en-ID" dirty="0">
            <a:solidFill>
              <a:schemeClr val="tx1"/>
            </a:solidFill>
            <a:latin typeface="+mn-lt"/>
          </a:endParaRPr>
        </a:p>
      </dgm:t>
    </dgm:pt>
    <dgm:pt modelId="{5C8E98DE-971B-4F01-A657-C8431C252FA6}" type="parTrans" cxnId="{755A97B9-5874-4A8E-A7BD-91F171059A80}">
      <dgm:prSet/>
      <dgm:spPr/>
      <dgm:t>
        <a:bodyPr/>
        <a:lstStyle/>
        <a:p>
          <a:endParaRPr lang="en-ID"/>
        </a:p>
      </dgm:t>
    </dgm:pt>
    <dgm:pt modelId="{31B5F596-F773-4CCF-9022-E912869AAC6B}" type="sibTrans" cxnId="{755A97B9-5874-4A8E-A7BD-91F171059A80}">
      <dgm:prSet/>
      <dgm:spPr/>
      <dgm:t>
        <a:bodyPr/>
        <a:lstStyle/>
        <a:p>
          <a:endParaRPr lang="en-ID"/>
        </a:p>
      </dgm:t>
    </dgm:pt>
    <dgm:pt modelId="{707CD823-7E4C-47E3-9D01-95BAB0CD43E5}" type="pres">
      <dgm:prSet presAssocID="{16C1ED39-0BD5-42F1-8BE9-E3F192C7D949}" presName="cycle" presStyleCnt="0">
        <dgm:presLayoutVars>
          <dgm:dir/>
          <dgm:resizeHandles val="exact"/>
        </dgm:presLayoutVars>
      </dgm:prSet>
      <dgm:spPr/>
    </dgm:pt>
    <dgm:pt modelId="{C5963B3D-8F84-4472-A939-98F2F255BFC8}" type="pres">
      <dgm:prSet presAssocID="{9611B72F-E97A-4135-B923-0C85C65447EB}" presName="node" presStyleLbl="node1" presStyleIdx="0" presStyleCnt="6">
        <dgm:presLayoutVars>
          <dgm:bulletEnabled val="1"/>
        </dgm:presLayoutVars>
      </dgm:prSet>
      <dgm:spPr/>
    </dgm:pt>
    <dgm:pt modelId="{ABCE9F58-7174-4C97-870F-9611B99568C5}" type="pres">
      <dgm:prSet presAssocID="{751DAEA6-81F2-42BE-9F6B-9FB3656F9155}" presName="sibTrans" presStyleLbl="sibTrans2D1" presStyleIdx="0" presStyleCnt="6"/>
      <dgm:spPr/>
    </dgm:pt>
    <dgm:pt modelId="{591347D3-1178-4BB2-8F96-E01B0D81BA82}" type="pres">
      <dgm:prSet presAssocID="{751DAEA6-81F2-42BE-9F6B-9FB3656F9155}" presName="connectorText" presStyleLbl="sibTrans2D1" presStyleIdx="0" presStyleCnt="6"/>
      <dgm:spPr/>
    </dgm:pt>
    <dgm:pt modelId="{F05B5394-8568-40C0-88AE-97EEA3AE0DBA}" type="pres">
      <dgm:prSet presAssocID="{A5223C21-2D92-4CA4-B621-BD6B5F87C0F9}" presName="node" presStyleLbl="node1" presStyleIdx="1" presStyleCnt="6">
        <dgm:presLayoutVars>
          <dgm:bulletEnabled val="1"/>
        </dgm:presLayoutVars>
      </dgm:prSet>
      <dgm:spPr/>
    </dgm:pt>
    <dgm:pt modelId="{F9FD21E2-83B2-4E6A-A890-B2777E3D441C}" type="pres">
      <dgm:prSet presAssocID="{4C3BF9E7-3F6E-4E5C-A35B-91E463BA7C14}" presName="sibTrans" presStyleLbl="sibTrans2D1" presStyleIdx="1" presStyleCnt="6"/>
      <dgm:spPr/>
    </dgm:pt>
    <dgm:pt modelId="{E3D7C071-70E0-4BF7-B337-157CFA8EFDE8}" type="pres">
      <dgm:prSet presAssocID="{4C3BF9E7-3F6E-4E5C-A35B-91E463BA7C14}" presName="connectorText" presStyleLbl="sibTrans2D1" presStyleIdx="1" presStyleCnt="6"/>
      <dgm:spPr/>
    </dgm:pt>
    <dgm:pt modelId="{438234B7-B372-4337-AB73-A7D702396672}" type="pres">
      <dgm:prSet presAssocID="{A9237563-FD55-4E49-8F53-F1337F7D0B28}" presName="node" presStyleLbl="node1" presStyleIdx="2" presStyleCnt="6">
        <dgm:presLayoutVars>
          <dgm:bulletEnabled val="1"/>
        </dgm:presLayoutVars>
      </dgm:prSet>
      <dgm:spPr/>
    </dgm:pt>
    <dgm:pt modelId="{51430E87-3721-44B0-8851-93B3C3FD7657}" type="pres">
      <dgm:prSet presAssocID="{F49A1976-C9AD-471C-9FDD-94067F96DC38}" presName="sibTrans" presStyleLbl="sibTrans2D1" presStyleIdx="2" presStyleCnt="6"/>
      <dgm:spPr/>
    </dgm:pt>
    <dgm:pt modelId="{17230569-025B-4766-9308-ED7044AFA2A6}" type="pres">
      <dgm:prSet presAssocID="{F49A1976-C9AD-471C-9FDD-94067F96DC38}" presName="connectorText" presStyleLbl="sibTrans2D1" presStyleIdx="2" presStyleCnt="6"/>
      <dgm:spPr/>
    </dgm:pt>
    <dgm:pt modelId="{F996A93E-7882-48A9-B1E8-FD7FF54D2D8E}" type="pres">
      <dgm:prSet presAssocID="{15CAFDF8-3B9C-4079-9F78-CBD0F4542D66}" presName="node" presStyleLbl="node1" presStyleIdx="3" presStyleCnt="6">
        <dgm:presLayoutVars>
          <dgm:bulletEnabled val="1"/>
        </dgm:presLayoutVars>
      </dgm:prSet>
      <dgm:spPr/>
    </dgm:pt>
    <dgm:pt modelId="{F170D884-60D9-4A3B-9640-EAED6D8D414A}" type="pres">
      <dgm:prSet presAssocID="{AC0750AE-87C0-4F72-8068-EA27FAFC216D}" presName="sibTrans" presStyleLbl="sibTrans2D1" presStyleIdx="3" presStyleCnt="6"/>
      <dgm:spPr/>
    </dgm:pt>
    <dgm:pt modelId="{C1261752-6F77-446A-8A7F-0F19F274932B}" type="pres">
      <dgm:prSet presAssocID="{AC0750AE-87C0-4F72-8068-EA27FAFC216D}" presName="connectorText" presStyleLbl="sibTrans2D1" presStyleIdx="3" presStyleCnt="6"/>
      <dgm:spPr/>
    </dgm:pt>
    <dgm:pt modelId="{6C801362-E6A2-4B24-B579-CAC46CEBC91F}" type="pres">
      <dgm:prSet presAssocID="{3962A9C2-3499-4BB9-A0FF-D6DB2340593E}" presName="node" presStyleLbl="node1" presStyleIdx="4" presStyleCnt="6">
        <dgm:presLayoutVars>
          <dgm:bulletEnabled val="1"/>
        </dgm:presLayoutVars>
      </dgm:prSet>
      <dgm:spPr/>
    </dgm:pt>
    <dgm:pt modelId="{7E14DBA4-2E15-450E-B372-B9D39EF75B35}" type="pres">
      <dgm:prSet presAssocID="{4D50346D-AA5A-4004-B4B0-58A186961560}" presName="sibTrans" presStyleLbl="sibTrans2D1" presStyleIdx="4" presStyleCnt="6"/>
      <dgm:spPr/>
    </dgm:pt>
    <dgm:pt modelId="{1831DF2C-DCDC-4CB9-9A68-CE5AED917097}" type="pres">
      <dgm:prSet presAssocID="{4D50346D-AA5A-4004-B4B0-58A186961560}" presName="connectorText" presStyleLbl="sibTrans2D1" presStyleIdx="4" presStyleCnt="6"/>
      <dgm:spPr/>
    </dgm:pt>
    <dgm:pt modelId="{31B09367-A535-45DF-963F-0B9D167588D4}" type="pres">
      <dgm:prSet presAssocID="{DE4BA2B1-8131-47BB-80E4-45968A0BC462}" presName="node" presStyleLbl="node1" presStyleIdx="5" presStyleCnt="6">
        <dgm:presLayoutVars>
          <dgm:bulletEnabled val="1"/>
        </dgm:presLayoutVars>
      </dgm:prSet>
      <dgm:spPr/>
    </dgm:pt>
    <dgm:pt modelId="{3C626D12-C780-4098-9E73-9F632B449EC7}" type="pres">
      <dgm:prSet presAssocID="{31B5F596-F773-4CCF-9022-E912869AAC6B}" presName="sibTrans" presStyleLbl="sibTrans2D1" presStyleIdx="5" presStyleCnt="6"/>
      <dgm:spPr/>
    </dgm:pt>
    <dgm:pt modelId="{2A35BA0A-B139-4454-8711-3E1AEC3FB3BE}" type="pres">
      <dgm:prSet presAssocID="{31B5F596-F773-4CCF-9022-E912869AAC6B}" presName="connectorText" presStyleLbl="sibTrans2D1" presStyleIdx="5" presStyleCnt="6"/>
      <dgm:spPr/>
    </dgm:pt>
  </dgm:ptLst>
  <dgm:cxnLst>
    <dgm:cxn modelId="{EC1AE200-6A76-477C-BD79-581B578A52A6}" type="presOf" srcId="{751DAEA6-81F2-42BE-9F6B-9FB3656F9155}" destId="{591347D3-1178-4BB2-8F96-E01B0D81BA82}" srcOrd="1" destOrd="0" presId="urn:microsoft.com/office/officeart/2005/8/layout/cycle2"/>
    <dgm:cxn modelId="{A196A30C-815A-4011-A697-44EBC10B0E08}" srcId="{16C1ED39-0BD5-42F1-8BE9-E3F192C7D949}" destId="{15CAFDF8-3B9C-4079-9F78-CBD0F4542D66}" srcOrd="3" destOrd="0" parTransId="{50163951-C426-4117-AA43-A043C23597CF}" sibTransId="{AC0750AE-87C0-4F72-8068-EA27FAFC216D}"/>
    <dgm:cxn modelId="{1C28082B-5A63-4C6C-8402-FFE9300C8E40}" type="presOf" srcId="{4D50346D-AA5A-4004-B4B0-58A186961560}" destId="{7E14DBA4-2E15-450E-B372-B9D39EF75B35}" srcOrd="0" destOrd="0" presId="urn:microsoft.com/office/officeart/2005/8/layout/cycle2"/>
    <dgm:cxn modelId="{0232F545-8277-4F5A-A391-C4DFD4DE27A2}" type="presOf" srcId="{A9237563-FD55-4E49-8F53-F1337F7D0B28}" destId="{438234B7-B372-4337-AB73-A7D702396672}" srcOrd="0" destOrd="0" presId="urn:microsoft.com/office/officeart/2005/8/layout/cycle2"/>
    <dgm:cxn modelId="{B0ED034C-3510-46D2-B7FF-83E70D09A317}" type="presOf" srcId="{751DAEA6-81F2-42BE-9F6B-9FB3656F9155}" destId="{ABCE9F58-7174-4C97-870F-9611B99568C5}" srcOrd="0" destOrd="0" presId="urn:microsoft.com/office/officeart/2005/8/layout/cycle2"/>
    <dgm:cxn modelId="{F3F5C96D-ACEF-440E-8E8D-2954C0740A2D}" type="presOf" srcId="{DE4BA2B1-8131-47BB-80E4-45968A0BC462}" destId="{31B09367-A535-45DF-963F-0B9D167588D4}" srcOrd="0" destOrd="0" presId="urn:microsoft.com/office/officeart/2005/8/layout/cycle2"/>
    <dgm:cxn modelId="{A5726A50-2B91-4BA1-8AFB-DBE08B5575A8}" type="presOf" srcId="{AC0750AE-87C0-4F72-8068-EA27FAFC216D}" destId="{F170D884-60D9-4A3B-9640-EAED6D8D414A}" srcOrd="0" destOrd="0" presId="urn:microsoft.com/office/officeart/2005/8/layout/cycle2"/>
    <dgm:cxn modelId="{FC158A70-4180-4AA5-AFDA-5FD16D49F9AE}" type="presOf" srcId="{4C3BF9E7-3F6E-4E5C-A35B-91E463BA7C14}" destId="{F9FD21E2-83B2-4E6A-A890-B2777E3D441C}" srcOrd="0" destOrd="0" presId="urn:microsoft.com/office/officeart/2005/8/layout/cycle2"/>
    <dgm:cxn modelId="{060D6D81-DA6B-42B9-BB53-187AD0F7D1CA}" srcId="{16C1ED39-0BD5-42F1-8BE9-E3F192C7D949}" destId="{A9237563-FD55-4E49-8F53-F1337F7D0B28}" srcOrd="2" destOrd="0" parTransId="{DDE97EA0-6C1C-4A02-BE17-8E79D1BCB42D}" sibTransId="{F49A1976-C9AD-471C-9FDD-94067F96DC38}"/>
    <dgm:cxn modelId="{ACCB3D96-8C3B-43E9-B1CE-2ED2EDD4E219}" type="presOf" srcId="{A5223C21-2D92-4CA4-B621-BD6B5F87C0F9}" destId="{F05B5394-8568-40C0-88AE-97EEA3AE0DBA}" srcOrd="0" destOrd="0" presId="urn:microsoft.com/office/officeart/2005/8/layout/cycle2"/>
    <dgm:cxn modelId="{BEC4B496-CD95-4670-B749-635F2CADB3D4}" type="presOf" srcId="{F49A1976-C9AD-471C-9FDD-94067F96DC38}" destId="{17230569-025B-4766-9308-ED7044AFA2A6}" srcOrd="1" destOrd="0" presId="urn:microsoft.com/office/officeart/2005/8/layout/cycle2"/>
    <dgm:cxn modelId="{81BCDAA7-ED0A-468E-8E19-341795D3E134}" type="presOf" srcId="{9611B72F-E97A-4135-B923-0C85C65447EB}" destId="{C5963B3D-8F84-4472-A939-98F2F255BFC8}" srcOrd="0" destOrd="0" presId="urn:microsoft.com/office/officeart/2005/8/layout/cycle2"/>
    <dgm:cxn modelId="{755A97B9-5874-4A8E-A7BD-91F171059A80}" srcId="{16C1ED39-0BD5-42F1-8BE9-E3F192C7D949}" destId="{DE4BA2B1-8131-47BB-80E4-45968A0BC462}" srcOrd="5" destOrd="0" parTransId="{5C8E98DE-971B-4F01-A657-C8431C252FA6}" sibTransId="{31B5F596-F773-4CCF-9022-E912869AAC6B}"/>
    <dgm:cxn modelId="{3AA70DBD-95E4-4D3C-AA2C-E3743DFA4DCC}" type="presOf" srcId="{31B5F596-F773-4CCF-9022-E912869AAC6B}" destId="{3C626D12-C780-4098-9E73-9F632B449EC7}" srcOrd="0" destOrd="0" presId="urn:microsoft.com/office/officeart/2005/8/layout/cycle2"/>
    <dgm:cxn modelId="{AC6979BE-98C1-4242-A6E9-CE4CE4B4C563}" type="presOf" srcId="{F49A1976-C9AD-471C-9FDD-94067F96DC38}" destId="{51430E87-3721-44B0-8851-93B3C3FD7657}" srcOrd="0" destOrd="0" presId="urn:microsoft.com/office/officeart/2005/8/layout/cycle2"/>
    <dgm:cxn modelId="{33AEBDC1-B050-4696-A5D9-5FD2B3BCAE2E}" type="presOf" srcId="{3962A9C2-3499-4BB9-A0FF-D6DB2340593E}" destId="{6C801362-E6A2-4B24-B579-CAC46CEBC91F}" srcOrd="0" destOrd="0" presId="urn:microsoft.com/office/officeart/2005/8/layout/cycle2"/>
    <dgm:cxn modelId="{E674F9C4-87F9-47DA-B7CC-1922043A6270}" type="presOf" srcId="{AC0750AE-87C0-4F72-8068-EA27FAFC216D}" destId="{C1261752-6F77-446A-8A7F-0F19F274932B}" srcOrd="1" destOrd="0" presId="urn:microsoft.com/office/officeart/2005/8/layout/cycle2"/>
    <dgm:cxn modelId="{6EADD3C5-BAAD-4C95-87D3-EB9109FB2DA1}" type="presOf" srcId="{4D50346D-AA5A-4004-B4B0-58A186961560}" destId="{1831DF2C-DCDC-4CB9-9A68-CE5AED917097}" srcOrd="1" destOrd="0" presId="urn:microsoft.com/office/officeart/2005/8/layout/cycle2"/>
    <dgm:cxn modelId="{EF28AACB-8E8A-4EAF-B0BC-D69A789702A4}" type="presOf" srcId="{16C1ED39-0BD5-42F1-8BE9-E3F192C7D949}" destId="{707CD823-7E4C-47E3-9D01-95BAB0CD43E5}" srcOrd="0" destOrd="0" presId="urn:microsoft.com/office/officeart/2005/8/layout/cycle2"/>
    <dgm:cxn modelId="{4C1C40CE-1DAD-4CA2-89AB-DC93F5285C43}" srcId="{16C1ED39-0BD5-42F1-8BE9-E3F192C7D949}" destId="{9611B72F-E97A-4135-B923-0C85C65447EB}" srcOrd="0" destOrd="0" parTransId="{032D0163-8690-4057-8D61-13F8F555F62C}" sibTransId="{751DAEA6-81F2-42BE-9F6B-9FB3656F9155}"/>
    <dgm:cxn modelId="{22592AD8-8881-423D-8753-D716B6E8A209}" type="presOf" srcId="{15CAFDF8-3B9C-4079-9F78-CBD0F4542D66}" destId="{F996A93E-7882-48A9-B1E8-FD7FF54D2D8E}" srcOrd="0" destOrd="0" presId="urn:microsoft.com/office/officeart/2005/8/layout/cycle2"/>
    <dgm:cxn modelId="{778D8CEF-0B81-40E7-A9B7-B6F851F2F8D7}" srcId="{16C1ED39-0BD5-42F1-8BE9-E3F192C7D949}" destId="{A5223C21-2D92-4CA4-B621-BD6B5F87C0F9}" srcOrd="1" destOrd="0" parTransId="{B14C0783-7E12-4004-8BE0-4DFBC9C7AEE0}" sibTransId="{4C3BF9E7-3F6E-4E5C-A35B-91E463BA7C14}"/>
    <dgm:cxn modelId="{5A3713FC-7148-498E-B22D-C20479EB38A7}" type="presOf" srcId="{4C3BF9E7-3F6E-4E5C-A35B-91E463BA7C14}" destId="{E3D7C071-70E0-4BF7-B337-157CFA8EFDE8}" srcOrd="1" destOrd="0" presId="urn:microsoft.com/office/officeart/2005/8/layout/cycle2"/>
    <dgm:cxn modelId="{9C3987FF-839F-4EFA-AEF0-0815CC538E41}" srcId="{16C1ED39-0BD5-42F1-8BE9-E3F192C7D949}" destId="{3962A9C2-3499-4BB9-A0FF-D6DB2340593E}" srcOrd="4" destOrd="0" parTransId="{945E7B3F-3987-4B5A-95E3-B5345ECBE4BD}" sibTransId="{4D50346D-AA5A-4004-B4B0-58A186961560}"/>
    <dgm:cxn modelId="{B8C0D7FF-CB18-441F-8D0E-66DD54E90A4D}" type="presOf" srcId="{31B5F596-F773-4CCF-9022-E912869AAC6B}" destId="{2A35BA0A-B139-4454-8711-3E1AEC3FB3BE}" srcOrd="1" destOrd="0" presId="urn:microsoft.com/office/officeart/2005/8/layout/cycle2"/>
    <dgm:cxn modelId="{15257DF6-7EC3-4B99-8735-F4ED5E8B9AA5}" type="presParOf" srcId="{707CD823-7E4C-47E3-9D01-95BAB0CD43E5}" destId="{C5963B3D-8F84-4472-A939-98F2F255BFC8}" srcOrd="0" destOrd="0" presId="urn:microsoft.com/office/officeart/2005/8/layout/cycle2"/>
    <dgm:cxn modelId="{25EFDA58-38EE-45A3-994E-51190E9B38E9}" type="presParOf" srcId="{707CD823-7E4C-47E3-9D01-95BAB0CD43E5}" destId="{ABCE9F58-7174-4C97-870F-9611B99568C5}" srcOrd="1" destOrd="0" presId="urn:microsoft.com/office/officeart/2005/8/layout/cycle2"/>
    <dgm:cxn modelId="{F4E87895-5B06-44BA-927E-DDDD2A264147}" type="presParOf" srcId="{ABCE9F58-7174-4C97-870F-9611B99568C5}" destId="{591347D3-1178-4BB2-8F96-E01B0D81BA82}" srcOrd="0" destOrd="0" presId="urn:microsoft.com/office/officeart/2005/8/layout/cycle2"/>
    <dgm:cxn modelId="{AF03D544-730F-49CA-AFB4-A213D373D8BF}" type="presParOf" srcId="{707CD823-7E4C-47E3-9D01-95BAB0CD43E5}" destId="{F05B5394-8568-40C0-88AE-97EEA3AE0DBA}" srcOrd="2" destOrd="0" presId="urn:microsoft.com/office/officeart/2005/8/layout/cycle2"/>
    <dgm:cxn modelId="{FEC9C9E1-17C1-4F13-9C90-2E6A56374258}" type="presParOf" srcId="{707CD823-7E4C-47E3-9D01-95BAB0CD43E5}" destId="{F9FD21E2-83B2-4E6A-A890-B2777E3D441C}" srcOrd="3" destOrd="0" presId="urn:microsoft.com/office/officeart/2005/8/layout/cycle2"/>
    <dgm:cxn modelId="{DECD5D33-D81A-46DF-8A5D-35101A01AF2D}" type="presParOf" srcId="{F9FD21E2-83B2-4E6A-A890-B2777E3D441C}" destId="{E3D7C071-70E0-4BF7-B337-157CFA8EFDE8}" srcOrd="0" destOrd="0" presId="urn:microsoft.com/office/officeart/2005/8/layout/cycle2"/>
    <dgm:cxn modelId="{86B620A2-B697-41F7-9D9D-782E765171E8}" type="presParOf" srcId="{707CD823-7E4C-47E3-9D01-95BAB0CD43E5}" destId="{438234B7-B372-4337-AB73-A7D702396672}" srcOrd="4" destOrd="0" presId="urn:microsoft.com/office/officeart/2005/8/layout/cycle2"/>
    <dgm:cxn modelId="{3EFE679E-CCEC-4636-84AF-A1E087D12340}" type="presParOf" srcId="{707CD823-7E4C-47E3-9D01-95BAB0CD43E5}" destId="{51430E87-3721-44B0-8851-93B3C3FD7657}" srcOrd="5" destOrd="0" presId="urn:microsoft.com/office/officeart/2005/8/layout/cycle2"/>
    <dgm:cxn modelId="{E3E98337-FED6-47A8-A5F7-2B72560B61CC}" type="presParOf" srcId="{51430E87-3721-44B0-8851-93B3C3FD7657}" destId="{17230569-025B-4766-9308-ED7044AFA2A6}" srcOrd="0" destOrd="0" presId="urn:microsoft.com/office/officeart/2005/8/layout/cycle2"/>
    <dgm:cxn modelId="{86D115D9-992D-45B5-9A95-2A17222E1F5F}" type="presParOf" srcId="{707CD823-7E4C-47E3-9D01-95BAB0CD43E5}" destId="{F996A93E-7882-48A9-B1E8-FD7FF54D2D8E}" srcOrd="6" destOrd="0" presId="urn:microsoft.com/office/officeart/2005/8/layout/cycle2"/>
    <dgm:cxn modelId="{DF93BAA6-6E32-4905-8E3B-51C9E3851CBA}" type="presParOf" srcId="{707CD823-7E4C-47E3-9D01-95BAB0CD43E5}" destId="{F170D884-60D9-4A3B-9640-EAED6D8D414A}" srcOrd="7" destOrd="0" presId="urn:microsoft.com/office/officeart/2005/8/layout/cycle2"/>
    <dgm:cxn modelId="{2FB7A6D3-C4DD-4773-93C8-8B887008EF3D}" type="presParOf" srcId="{F170D884-60D9-4A3B-9640-EAED6D8D414A}" destId="{C1261752-6F77-446A-8A7F-0F19F274932B}" srcOrd="0" destOrd="0" presId="urn:microsoft.com/office/officeart/2005/8/layout/cycle2"/>
    <dgm:cxn modelId="{7BCD91B4-DCD3-44A1-963E-266B85169EE1}" type="presParOf" srcId="{707CD823-7E4C-47E3-9D01-95BAB0CD43E5}" destId="{6C801362-E6A2-4B24-B579-CAC46CEBC91F}" srcOrd="8" destOrd="0" presId="urn:microsoft.com/office/officeart/2005/8/layout/cycle2"/>
    <dgm:cxn modelId="{BAE50DBA-20B6-4478-B61C-F432CA778E53}" type="presParOf" srcId="{707CD823-7E4C-47E3-9D01-95BAB0CD43E5}" destId="{7E14DBA4-2E15-450E-B372-B9D39EF75B35}" srcOrd="9" destOrd="0" presId="urn:microsoft.com/office/officeart/2005/8/layout/cycle2"/>
    <dgm:cxn modelId="{1317C8EF-7100-4791-8BD7-41867CB7167C}" type="presParOf" srcId="{7E14DBA4-2E15-450E-B372-B9D39EF75B35}" destId="{1831DF2C-DCDC-4CB9-9A68-CE5AED917097}" srcOrd="0" destOrd="0" presId="urn:microsoft.com/office/officeart/2005/8/layout/cycle2"/>
    <dgm:cxn modelId="{0C302361-FBD5-4655-8980-C6FBF53D8AF6}" type="presParOf" srcId="{707CD823-7E4C-47E3-9D01-95BAB0CD43E5}" destId="{31B09367-A535-45DF-963F-0B9D167588D4}" srcOrd="10" destOrd="0" presId="urn:microsoft.com/office/officeart/2005/8/layout/cycle2"/>
    <dgm:cxn modelId="{14AF0C5C-342A-4A0A-9FB8-A4FC004B8998}" type="presParOf" srcId="{707CD823-7E4C-47E3-9D01-95BAB0CD43E5}" destId="{3C626D12-C780-4098-9E73-9F632B449EC7}" srcOrd="11" destOrd="0" presId="urn:microsoft.com/office/officeart/2005/8/layout/cycle2"/>
    <dgm:cxn modelId="{71DCA608-23C0-4DDD-8781-371A42439E96}" type="presParOf" srcId="{3C626D12-C780-4098-9E73-9F632B449EC7}" destId="{2A35BA0A-B139-4454-8711-3E1AEC3FB3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63B3D-8F84-4472-A939-98F2F255BFC8}">
      <dsp:nvSpPr>
        <dsp:cNvPr id="0" name=""/>
        <dsp:cNvSpPr/>
      </dsp:nvSpPr>
      <dsp:spPr>
        <a:xfrm>
          <a:off x="2117998" y="321"/>
          <a:ext cx="1070010" cy="1070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Times New Roman" panose="02020603050405020304" pitchFamily="18" charset="0"/>
            <a:buNone/>
          </a:pPr>
          <a:r>
            <a:rPr lang="en-US" sz="1200" b="1" u="none" kern="1200" dirty="0" err="1">
              <a:solidFill>
                <a:schemeClr val="tx1"/>
              </a:solidFill>
              <a:uFillTx/>
              <a:latin typeface="+mn-lt"/>
            </a:rPr>
            <a:t>Akseptor</a:t>
          </a:r>
          <a:r>
            <a:rPr lang="en-US" sz="1200" b="1" u="none" kern="1200" dirty="0">
              <a:solidFill>
                <a:schemeClr val="tx1"/>
              </a:solidFill>
              <a:uFillTx/>
              <a:latin typeface="+mn-lt"/>
            </a:rPr>
            <a:t> </a:t>
          </a:r>
          <a:r>
            <a:rPr lang="en-US" sz="1200" b="1" u="none" kern="1200" dirty="0" err="1">
              <a:solidFill>
                <a:schemeClr val="tx1"/>
              </a:solidFill>
              <a:uFillTx/>
              <a:latin typeface="+mn-lt"/>
            </a:rPr>
            <a:t>Aktif</a:t>
          </a:r>
          <a:r>
            <a:rPr lang="en-US" sz="1200" b="1" u="none" kern="1200" dirty="0">
              <a:solidFill>
                <a:schemeClr val="tx1"/>
              </a:solidFill>
              <a:uFillTx/>
              <a:latin typeface="+mn-lt"/>
            </a:rPr>
            <a:t> </a:t>
          </a:r>
          <a:endParaRPr lang="en-ID" sz="1200" kern="1200" dirty="0">
            <a:solidFill>
              <a:schemeClr val="tx1"/>
            </a:solidFill>
            <a:latin typeface="+mn-lt"/>
          </a:endParaRPr>
        </a:p>
      </dsp:txBody>
      <dsp:txXfrm>
        <a:off x="2274697" y="157020"/>
        <a:ext cx="756612" cy="756612"/>
      </dsp:txXfrm>
    </dsp:sp>
    <dsp:sp modelId="{ABCE9F58-7174-4C97-870F-9611B99568C5}">
      <dsp:nvSpPr>
        <dsp:cNvPr id="0" name=""/>
        <dsp:cNvSpPr/>
      </dsp:nvSpPr>
      <dsp:spPr>
        <a:xfrm rot="1800000">
          <a:off x="3199507" y="752375"/>
          <a:ext cx="284365" cy="361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kern="1200"/>
        </a:p>
      </dsp:txBody>
      <dsp:txXfrm>
        <a:off x="3205222" y="803274"/>
        <a:ext cx="199056" cy="216676"/>
      </dsp:txXfrm>
    </dsp:sp>
    <dsp:sp modelId="{F05B5394-8568-40C0-88AE-97EEA3AE0DBA}">
      <dsp:nvSpPr>
        <dsp:cNvPr id="0" name=""/>
        <dsp:cNvSpPr/>
      </dsp:nvSpPr>
      <dsp:spPr>
        <a:xfrm>
          <a:off x="3509310" y="803596"/>
          <a:ext cx="1070010" cy="1070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Times New Roman" panose="02020603050405020304" pitchFamily="18" charset="0"/>
            <a:buNone/>
          </a:pPr>
          <a:r>
            <a:rPr lang="en-US" sz="1200" b="1" u="none" kern="1200" dirty="0" err="1">
              <a:solidFill>
                <a:schemeClr val="tx1"/>
              </a:solidFill>
              <a:uFillTx/>
              <a:latin typeface="+mn-lt"/>
            </a:rPr>
            <a:t>Akseptor</a:t>
          </a:r>
          <a:r>
            <a:rPr lang="en-US" sz="1200" b="1" u="none" kern="1200" dirty="0">
              <a:solidFill>
                <a:schemeClr val="tx1"/>
              </a:solidFill>
              <a:uFillTx/>
              <a:latin typeface="+mn-lt"/>
            </a:rPr>
            <a:t> </a:t>
          </a:r>
          <a:r>
            <a:rPr lang="en-US" sz="1200" b="1" u="none" kern="1200" dirty="0" err="1">
              <a:solidFill>
                <a:schemeClr val="tx1"/>
              </a:solidFill>
              <a:uFillTx/>
              <a:latin typeface="+mn-lt"/>
            </a:rPr>
            <a:t>Aktif</a:t>
          </a:r>
          <a:r>
            <a:rPr lang="en-US" sz="1200" b="1" u="none" kern="1200" dirty="0">
              <a:solidFill>
                <a:schemeClr val="tx1"/>
              </a:solidFill>
              <a:uFillTx/>
              <a:latin typeface="+mn-lt"/>
            </a:rPr>
            <a:t> </a:t>
          </a:r>
          <a:r>
            <a:rPr lang="en-US" sz="1200" b="1" u="none" kern="1200" dirty="0" err="1">
              <a:solidFill>
                <a:schemeClr val="tx1"/>
              </a:solidFill>
              <a:uFillTx/>
              <a:latin typeface="+mn-lt"/>
            </a:rPr>
            <a:t>kembali</a:t>
          </a:r>
          <a:r>
            <a:rPr lang="en-US" sz="1200" b="1" u="none" kern="1200" dirty="0">
              <a:solidFill>
                <a:schemeClr val="tx1"/>
              </a:solidFill>
              <a:uFillTx/>
              <a:latin typeface="+mn-lt"/>
            </a:rPr>
            <a:t> </a:t>
          </a:r>
          <a:endParaRPr lang="en-ID" sz="1200" kern="1200" dirty="0">
            <a:solidFill>
              <a:schemeClr val="tx1"/>
            </a:solidFill>
            <a:latin typeface="+mn-lt"/>
          </a:endParaRPr>
        </a:p>
      </dsp:txBody>
      <dsp:txXfrm>
        <a:off x="3666009" y="960295"/>
        <a:ext cx="756612" cy="756612"/>
      </dsp:txXfrm>
    </dsp:sp>
    <dsp:sp modelId="{F9FD21E2-83B2-4E6A-A890-B2777E3D441C}">
      <dsp:nvSpPr>
        <dsp:cNvPr id="0" name=""/>
        <dsp:cNvSpPr/>
      </dsp:nvSpPr>
      <dsp:spPr>
        <a:xfrm rot="5400000">
          <a:off x="3902133" y="1953263"/>
          <a:ext cx="284365" cy="361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kern="1200"/>
        </a:p>
      </dsp:txBody>
      <dsp:txXfrm>
        <a:off x="3944788" y="1982835"/>
        <a:ext cx="199056" cy="216676"/>
      </dsp:txXfrm>
    </dsp:sp>
    <dsp:sp modelId="{438234B7-B372-4337-AB73-A7D702396672}">
      <dsp:nvSpPr>
        <dsp:cNvPr id="0" name=""/>
        <dsp:cNvSpPr/>
      </dsp:nvSpPr>
      <dsp:spPr>
        <a:xfrm>
          <a:off x="3509310" y="2410144"/>
          <a:ext cx="1070010" cy="1070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Times New Roman" panose="02020603050405020304" pitchFamily="18" charset="0"/>
            <a:buNone/>
          </a:pPr>
          <a:r>
            <a:rPr lang="en-US" sz="1200" b="1" u="none" kern="1200" dirty="0" err="1">
              <a:solidFill>
                <a:schemeClr val="tx1"/>
              </a:solidFill>
              <a:uFillTx/>
              <a:latin typeface="+mn-lt"/>
            </a:rPr>
            <a:t>Akseptor</a:t>
          </a:r>
          <a:r>
            <a:rPr lang="en-US" sz="1200" b="1" u="none" kern="1200" dirty="0">
              <a:solidFill>
                <a:schemeClr val="tx1"/>
              </a:solidFill>
              <a:uFillTx/>
              <a:latin typeface="+mn-lt"/>
            </a:rPr>
            <a:t> KB Baru </a:t>
          </a:r>
          <a:endParaRPr lang="en-ID" sz="1200" kern="1200" dirty="0">
            <a:solidFill>
              <a:schemeClr val="tx1"/>
            </a:solidFill>
            <a:latin typeface="+mn-lt"/>
          </a:endParaRPr>
        </a:p>
      </dsp:txBody>
      <dsp:txXfrm>
        <a:off x="3666009" y="2566843"/>
        <a:ext cx="756612" cy="756612"/>
      </dsp:txXfrm>
    </dsp:sp>
    <dsp:sp modelId="{51430E87-3721-44B0-8851-93B3C3FD7657}">
      <dsp:nvSpPr>
        <dsp:cNvPr id="0" name=""/>
        <dsp:cNvSpPr/>
      </dsp:nvSpPr>
      <dsp:spPr>
        <a:xfrm rot="9000000">
          <a:off x="3213447" y="3162198"/>
          <a:ext cx="284365" cy="361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kern="1200"/>
        </a:p>
      </dsp:txBody>
      <dsp:txXfrm rot="10800000">
        <a:off x="3293041" y="3213097"/>
        <a:ext cx="199056" cy="216676"/>
      </dsp:txXfrm>
    </dsp:sp>
    <dsp:sp modelId="{F996A93E-7882-48A9-B1E8-FD7FF54D2D8E}">
      <dsp:nvSpPr>
        <dsp:cNvPr id="0" name=""/>
        <dsp:cNvSpPr/>
      </dsp:nvSpPr>
      <dsp:spPr>
        <a:xfrm>
          <a:off x="2117998" y="3213418"/>
          <a:ext cx="1070010" cy="1070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tx1"/>
              </a:solidFill>
              <a:latin typeface="+mn-lt"/>
            </a:rPr>
            <a:t>Akseptor</a:t>
          </a:r>
          <a:r>
            <a:rPr lang="en-US" sz="1200" b="1" kern="1200" dirty="0">
              <a:solidFill>
                <a:schemeClr val="tx1"/>
              </a:solidFill>
              <a:latin typeface="+mn-lt"/>
            </a:rPr>
            <a:t> KB Dini </a:t>
          </a:r>
          <a:endParaRPr lang="en-ID" sz="1200" kern="1200" dirty="0">
            <a:solidFill>
              <a:schemeClr val="tx1"/>
            </a:solidFill>
            <a:latin typeface="+mn-lt"/>
          </a:endParaRPr>
        </a:p>
      </dsp:txBody>
      <dsp:txXfrm>
        <a:off x="2274697" y="3370117"/>
        <a:ext cx="756612" cy="756612"/>
      </dsp:txXfrm>
    </dsp:sp>
    <dsp:sp modelId="{F170D884-60D9-4A3B-9640-EAED6D8D414A}">
      <dsp:nvSpPr>
        <dsp:cNvPr id="0" name=""/>
        <dsp:cNvSpPr/>
      </dsp:nvSpPr>
      <dsp:spPr>
        <a:xfrm rot="12600000">
          <a:off x="1822135" y="3170246"/>
          <a:ext cx="284365" cy="361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kern="1200"/>
        </a:p>
      </dsp:txBody>
      <dsp:txXfrm rot="10800000">
        <a:off x="1901729" y="3263799"/>
        <a:ext cx="199056" cy="216676"/>
      </dsp:txXfrm>
    </dsp:sp>
    <dsp:sp modelId="{6C801362-E6A2-4B24-B579-CAC46CEBC91F}">
      <dsp:nvSpPr>
        <dsp:cNvPr id="0" name=""/>
        <dsp:cNvSpPr/>
      </dsp:nvSpPr>
      <dsp:spPr>
        <a:xfrm>
          <a:off x="726686" y="2410144"/>
          <a:ext cx="1070010" cy="1070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Times New Roman" panose="02020603050405020304" pitchFamily="18" charset="0"/>
            <a:buNone/>
          </a:pPr>
          <a:r>
            <a:rPr lang="en-US" sz="1200" b="1" u="none" kern="1200" dirty="0" err="1">
              <a:solidFill>
                <a:schemeClr val="tx1"/>
              </a:solidFill>
              <a:uFillTx/>
              <a:latin typeface="+mn-lt"/>
            </a:rPr>
            <a:t>Akseptor</a:t>
          </a:r>
          <a:r>
            <a:rPr lang="en-US" sz="1200" b="1" u="none" kern="1200" dirty="0">
              <a:solidFill>
                <a:schemeClr val="tx1"/>
              </a:solidFill>
              <a:uFillTx/>
              <a:latin typeface="+mn-lt"/>
            </a:rPr>
            <a:t> KB </a:t>
          </a:r>
          <a:r>
            <a:rPr lang="en-US" sz="1200" b="1" u="none" kern="1200" dirty="0" err="1">
              <a:solidFill>
                <a:schemeClr val="tx1"/>
              </a:solidFill>
              <a:uFillTx/>
              <a:latin typeface="+mn-lt"/>
            </a:rPr>
            <a:t>langsung</a:t>
          </a:r>
          <a:r>
            <a:rPr lang="en-US" sz="1200" b="1" u="none" kern="1200" dirty="0">
              <a:solidFill>
                <a:schemeClr val="tx1"/>
              </a:solidFill>
              <a:uFillTx/>
              <a:latin typeface="+mn-lt"/>
            </a:rPr>
            <a:t> </a:t>
          </a:r>
          <a:endParaRPr lang="en-ID" sz="1200" kern="1200" dirty="0">
            <a:solidFill>
              <a:schemeClr val="tx1"/>
            </a:solidFill>
            <a:latin typeface="+mn-lt"/>
          </a:endParaRPr>
        </a:p>
      </dsp:txBody>
      <dsp:txXfrm>
        <a:off x="883385" y="2566843"/>
        <a:ext cx="756612" cy="756612"/>
      </dsp:txXfrm>
    </dsp:sp>
    <dsp:sp modelId="{7E14DBA4-2E15-450E-B372-B9D39EF75B35}">
      <dsp:nvSpPr>
        <dsp:cNvPr id="0" name=""/>
        <dsp:cNvSpPr/>
      </dsp:nvSpPr>
      <dsp:spPr>
        <a:xfrm rot="16200000">
          <a:off x="1119509" y="1969359"/>
          <a:ext cx="284365" cy="361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kern="1200"/>
        </a:p>
      </dsp:txBody>
      <dsp:txXfrm>
        <a:off x="1162164" y="2084240"/>
        <a:ext cx="199056" cy="216676"/>
      </dsp:txXfrm>
    </dsp:sp>
    <dsp:sp modelId="{31B09367-A535-45DF-963F-0B9D167588D4}">
      <dsp:nvSpPr>
        <dsp:cNvPr id="0" name=""/>
        <dsp:cNvSpPr/>
      </dsp:nvSpPr>
      <dsp:spPr>
        <a:xfrm>
          <a:off x="726686" y="803596"/>
          <a:ext cx="1070010" cy="1070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Times New Roman" panose="02020603050405020304" pitchFamily="18" charset="0"/>
            <a:buNone/>
          </a:pPr>
          <a:r>
            <a:rPr lang="en-US" sz="1200" b="1" u="none" kern="1200" dirty="0" err="1">
              <a:solidFill>
                <a:schemeClr val="tx1"/>
              </a:solidFill>
              <a:uFillTx/>
              <a:latin typeface="+mn-lt"/>
            </a:rPr>
            <a:t>Akseptor</a:t>
          </a:r>
          <a:r>
            <a:rPr lang="en-US" sz="1200" b="1" u="none" kern="1200" dirty="0">
              <a:solidFill>
                <a:schemeClr val="tx1"/>
              </a:solidFill>
              <a:uFillTx/>
              <a:latin typeface="+mn-lt"/>
            </a:rPr>
            <a:t> KB D</a:t>
          </a:r>
          <a:r>
            <a:rPr lang="en-US" sz="1200" b="1" i="1" u="none" kern="1200" dirty="0">
              <a:solidFill>
                <a:schemeClr val="tx1"/>
              </a:solidFill>
              <a:uFillTx/>
              <a:latin typeface="+mn-lt"/>
            </a:rPr>
            <a:t>ropout</a:t>
          </a:r>
          <a:r>
            <a:rPr lang="en-US" sz="1200" b="1" u="none" kern="1200" dirty="0">
              <a:solidFill>
                <a:schemeClr val="tx1"/>
              </a:solidFill>
              <a:uFillTx/>
              <a:latin typeface="+mn-lt"/>
            </a:rPr>
            <a:t> </a:t>
          </a:r>
          <a:endParaRPr lang="en-ID" sz="1200" kern="1200" dirty="0">
            <a:solidFill>
              <a:schemeClr val="tx1"/>
            </a:solidFill>
            <a:latin typeface="+mn-lt"/>
          </a:endParaRPr>
        </a:p>
      </dsp:txBody>
      <dsp:txXfrm>
        <a:off x="883385" y="960295"/>
        <a:ext cx="756612" cy="756612"/>
      </dsp:txXfrm>
    </dsp:sp>
    <dsp:sp modelId="{3C626D12-C780-4098-9E73-9F632B449EC7}">
      <dsp:nvSpPr>
        <dsp:cNvPr id="0" name=""/>
        <dsp:cNvSpPr/>
      </dsp:nvSpPr>
      <dsp:spPr>
        <a:xfrm rot="19800000">
          <a:off x="1808195" y="760423"/>
          <a:ext cx="284365" cy="361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kern="1200"/>
        </a:p>
      </dsp:txBody>
      <dsp:txXfrm>
        <a:off x="1813910" y="853976"/>
        <a:ext cx="199056" cy="216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7d137f743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7d137f743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150CABD3-B40E-991D-F05D-65802E116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06f1c2d_30:notes">
            <a:extLst>
              <a:ext uri="{FF2B5EF4-FFF2-40B4-BE49-F238E27FC236}">
                <a16:creationId xmlns:a16="http://schemas.microsoft.com/office/drawing/2014/main" id="{18525792-23BE-B4FB-BAB4-86B699779A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06f1c2d_30:notes">
            <a:extLst>
              <a:ext uri="{FF2B5EF4-FFF2-40B4-BE49-F238E27FC236}">
                <a16:creationId xmlns:a16="http://schemas.microsoft.com/office/drawing/2014/main" id="{074C1443-F8E7-4609-0C3E-FC49D70316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28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150" y="0"/>
            <a:ext cx="4932849" cy="44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>
            <a:off x="690500" y="-806025"/>
            <a:ext cx="5541300" cy="55413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610B0B">
              <a:alpha val="2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8300" y="0"/>
            <a:ext cx="3635700" cy="45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219200" y="790200"/>
            <a:ext cx="4407300" cy="314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✓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4064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721100" y="490575"/>
            <a:ext cx="426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✓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3131" y="12"/>
            <a:ext cx="3430865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9113" y="0"/>
            <a:ext cx="3604894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6477" y="12"/>
            <a:ext cx="3377524" cy="437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Illustration 3">
  <p:cSld name="BLANK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Illustration 4">
  <p:cSld name="BLANK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✓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urnalbidandiah.blogspot.com/2012/04/pengertian-definisi-bidan-dan-falsafah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275253" y="1569450"/>
            <a:ext cx="3942300" cy="20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KONSEP PERENCANAAN KELUARGA</a:t>
            </a:r>
            <a:endParaRPr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517F82-ED1C-1352-27DB-001C0FFF6E36}"/>
              </a:ext>
            </a:extLst>
          </p:cNvPr>
          <p:cNvSpPr/>
          <p:nvPr/>
        </p:nvSpPr>
        <p:spPr>
          <a:xfrm>
            <a:off x="0" y="3359446"/>
            <a:ext cx="3191069" cy="410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/>
              <a:t>Bd. Risa Pitriani, SST, </a:t>
            </a:r>
            <a:r>
              <a:rPr lang="en-US" sz="1800" dirty="0" err="1"/>
              <a:t>M.Kes</a:t>
            </a:r>
            <a:endParaRPr lang="en-ID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51CAA7-F131-BE7C-98AF-D63C4AF3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34" y="296000"/>
            <a:ext cx="4549500" cy="487500"/>
          </a:xfrm>
        </p:spPr>
        <p:txBody>
          <a:bodyPr/>
          <a:lstStyle/>
          <a:p>
            <a:r>
              <a:rPr lang="en-US" dirty="0"/>
              <a:t>Jenis </a:t>
            </a:r>
            <a:r>
              <a:rPr lang="en-US" dirty="0" err="1"/>
              <a:t>Akseptor</a:t>
            </a:r>
            <a:r>
              <a:rPr lang="en-US" dirty="0"/>
              <a:t> KB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C3535-6D1B-6BC0-80E7-6AF1DB5060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E27E089-EE60-A071-8A22-4007A0C4D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574488"/>
              </p:ext>
            </p:extLst>
          </p:nvPr>
        </p:nvGraphicFramePr>
        <p:xfrm>
          <a:off x="164834" y="783499"/>
          <a:ext cx="5306008" cy="428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85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 idx="4294967295"/>
          </p:nvPr>
        </p:nvSpPr>
        <p:spPr>
          <a:xfrm>
            <a:off x="200667" y="257502"/>
            <a:ext cx="646139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Akseptor KB menurut Sasaran:</a:t>
            </a:r>
            <a:endParaRPr dirty="0"/>
          </a:p>
        </p:txBody>
      </p:sp>
      <p:sp>
        <p:nvSpPr>
          <p:cNvPr id="239" name="Google Shape;239;p3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40" name="Google Shape;240;p31"/>
          <p:cNvGrpSpPr/>
          <p:nvPr/>
        </p:nvGrpSpPr>
        <p:grpSpPr>
          <a:xfrm rot="2708341">
            <a:off x="-287766" y="1046958"/>
            <a:ext cx="4344655" cy="1537623"/>
            <a:chOff x="1047099" y="2041870"/>
            <a:chExt cx="4344655" cy="1537623"/>
          </a:xfrm>
        </p:grpSpPr>
        <p:sp>
          <p:nvSpPr>
            <p:cNvPr id="241" name="Google Shape;241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 rot="18891659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accent2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accent2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 sz="1200" b="1" dirty="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3" name="Google Shape;243;p31"/>
            <p:cNvSpPr txBox="1"/>
            <p:nvPr/>
          </p:nvSpPr>
          <p:spPr>
            <a:xfrm rot="18900000">
              <a:off x="1503682" y="2278722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Fase Menunda Kehamilan</a:t>
              </a:r>
              <a:endParaRPr sz="800" dirty="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244" name="Google Shape;244;p31"/>
            <p:cNvSpPr txBox="1"/>
            <p:nvPr/>
          </p:nvSpPr>
          <p:spPr>
            <a:xfrm rot="18900000">
              <a:off x="1748945" y="2041870"/>
              <a:ext cx="3642809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Masa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menunda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kehamilan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pertama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sebaiknya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dilakukan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oleh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pasangan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yang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istrinya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belum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mencapai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usia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20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tahun.Karena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usia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di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bawah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20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tahun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adalah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usia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yang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sebaiknya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menunda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untuk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mempunyai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anak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dengan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berbagai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alasan</a:t>
              </a:r>
              <a:endParaRPr sz="11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45" name="Google Shape;245;p31"/>
          <p:cNvGrpSpPr/>
          <p:nvPr/>
        </p:nvGrpSpPr>
        <p:grpSpPr>
          <a:xfrm rot="2668529">
            <a:off x="1057110" y="2524293"/>
            <a:ext cx="3740803" cy="1338590"/>
            <a:chOff x="2957320" y="2240903"/>
            <a:chExt cx="3740803" cy="1338590"/>
          </a:xfrm>
        </p:grpSpPr>
        <p:sp>
          <p:nvSpPr>
            <p:cNvPr id="246" name="Google Shape;246;p3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 rot="18931471"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accent4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4"/>
                  </a:solidFill>
                  <a:latin typeface="Inter"/>
                  <a:ea typeface="Inter"/>
                  <a:cs typeface="Inter"/>
                  <a:sym typeface="Inter"/>
                </a:rPr>
                <a:t>2</a:t>
              </a:r>
              <a:endParaRPr sz="1200" b="1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8" name="Google Shape;248;p3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Fase Mengatur/Menjarangkan Kehamilan</a:t>
              </a:r>
              <a:endParaRPr sz="800" dirty="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249" name="Google Shape;249;p31"/>
            <p:cNvSpPr txBox="1"/>
            <p:nvPr/>
          </p:nvSpPr>
          <p:spPr>
            <a:xfrm rot="18900000">
              <a:off x="3762773" y="2291994"/>
              <a:ext cx="2935350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Periode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usia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istri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antara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20 - 30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tahun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merupakan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periode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usia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paling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baik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untuk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melahirkan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dengan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jumlah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anak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 orang dan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jarak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antara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kelahiran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adalah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2 - 4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tahun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sz="11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50" name="Google Shape;250;p31"/>
          <p:cNvGrpSpPr/>
          <p:nvPr/>
        </p:nvGrpSpPr>
        <p:grpSpPr>
          <a:xfrm rot="2636774">
            <a:off x="2537175" y="3987718"/>
            <a:ext cx="3624653" cy="1341290"/>
            <a:chOff x="4877339" y="2238203"/>
            <a:chExt cx="3624653" cy="1341290"/>
          </a:xfrm>
        </p:grpSpPr>
        <p:sp>
          <p:nvSpPr>
            <p:cNvPr id="251" name="Google Shape;251;p3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 rot="18611566"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accent6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6"/>
                  </a:solidFill>
                  <a:latin typeface="Inter"/>
                  <a:ea typeface="Inter"/>
                  <a:cs typeface="Inter"/>
                  <a:sym typeface="Inter"/>
                </a:rPr>
                <a:t>3</a:t>
              </a:r>
              <a:endParaRPr sz="12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3" name="Google Shape;253;p3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Fase Mengakhiri Kesuburan</a:t>
              </a:r>
              <a:endParaRPr sz="800" dirty="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254" name="Google Shape;254;p31"/>
            <p:cNvSpPr txBox="1"/>
            <p:nvPr/>
          </p:nvSpPr>
          <p:spPr>
            <a:xfrm rot="18900000">
              <a:off x="5702718" y="2340105"/>
              <a:ext cx="2799274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Sebaiknya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keluarga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setelah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mempunyai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anak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dan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umur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istri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lebih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dari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30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tahun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tidak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1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hamil</a:t>
              </a:r>
              <a:r>
                <a:rPr lang="en-US" sz="11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sz="11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F9C15A-E7C6-DE2B-F328-36C96483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92" y="257631"/>
            <a:ext cx="6378013" cy="487500"/>
          </a:xfrm>
        </p:spPr>
        <p:txBody>
          <a:bodyPr/>
          <a:lstStyle/>
          <a:p>
            <a:r>
              <a:rPr lang="en-US" dirty="0"/>
              <a:t>Adapun </a:t>
            </a:r>
            <a:r>
              <a:rPr lang="en-US" dirty="0" err="1"/>
              <a:t>syarat-syarat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86A9-C1CE-2012-3487-16D5253A8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175" y="851255"/>
            <a:ext cx="4549500" cy="3033900"/>
          </a:xfrm>
        </p:spPr>
        <p:txBody>
          <a:bodyPr/>
          <a:lstStyle/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Aman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pemakaiannya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dipercaya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samping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merugikan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Kerjanya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diatur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keinginan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Tidak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mengganggu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persetubuhan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Tidak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memerlukan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medik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atau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kontrol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ketat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selama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pemakaian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penggunaannya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sederhana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Harganya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murah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supaya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dijangkau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luas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diterima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pasangan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suami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istri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39052-C8CB-8F85-2127-B8FB609104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374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AA36BD-01BF-7C5A-E484-574206FD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7" y="216687"/>
            <a:ext cx="6678264" cy="487500"/>
          </a:xfrm>
        </p:spPr>
        <p:txBody>
          <a:bodyPr/>
          <a:lstStyle/>
          <a:p>
            <a:r>
              <a:rPr lang="en-US" dirty="0" err="1"/>
              <a:t>Pelayanan</a:t>
            </a:r>
            <a:r>
              <a:rPr lang="en-US" dirty="0"/>
              <a:t> KB yg </a:t>
            </a:r>
            <a:r>
              <a:rPr lang="en-US" dirty="0" err="1"/>
              <a:t>bermutu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: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91E117-9155-D4D1-B682-37FED99DA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603" y="823960"/>
            <a:ext cx="5349922" cy="3033900"/>
          </a:xfrm>
        </p:spPr>
        <p:txBody>
          <a:bodyPr/>
          <a:lstStyle/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disesuaikan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Klien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dilayani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profesional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Kerahasiaan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privasi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dipertahankan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Upayakan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menunggu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terlalu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lama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dilayani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Petugas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pilihan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kontrasepsi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tersedia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Petugas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menjelaskan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melayani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pilihan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kontrasepsi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persyaratan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tersedia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nyaman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Bahan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kontrasepsi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tersedia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cukup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mekanisme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supervisi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dinamis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rangka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menyelesaikan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mungkin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timbul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Ada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mekanisme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umpan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balik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>
              <a:buNone/>
            </a:pPr>
            <a:endParaRPr lang="en-ID" sz="1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2D07B-1FE4-4790-B4B0-F8C07AC94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445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6930B-6BAC-A030-1DD0-70DA6C05C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5E1533-E003-AB9B-0009-750B401D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3" y="175744"/>
            <a:ext cx="6678264" cy="487500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KB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petugas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terlatih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F5EA4-8EB5-A1A4-B0F1-06B9A69C0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603" y="663244"/>
            <a:ext cx="5813946" cy="3033900"/>
          </a:xfrm>
        </p:spPr>
        <p:txBody>
          <a:bodyPr/>
          <a:lstStyle/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Mampu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sabar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penuh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pengertian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peka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ketrampilan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teknis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reproduksi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mengenal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mengambil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langkah-langkah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mengatasi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kapan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kemana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merujuk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diperlukan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klinis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saran-saran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perbaikan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pemantauan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supervisi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berkala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Berencana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bermutu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membutuhkan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staf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konseling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ketrampilan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teknis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lengkap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akurat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memilih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kontrasepsi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Suasana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berpengaruh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petugas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bermutu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khususnya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teknis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interaksi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interpersonal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petugas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115570" lvl="0" indent="-273050" algn="just" fontAlgn="base"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Petugas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visi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bermutu</a:t>
            </a:r>
            <a:r>
              <a:rPr lang="en-US" sz="12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2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spcBef>
                <a:spcPts val="0"/>
              </a:spcBef>
              <a:buNone/>
            </a:pPr>
            <a:endParaRPr lang="en-ID" sz="1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6EEEF-DA3F-51D9-CACB-0D602887D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918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/>
          <p:nvPr/>
        </p:nvSpPr>
        <p:spPr>
          <a:xfrm rot="10800000">
            <a:off x="-348346" y="421850"/>
            <a:ext cx="2375400" cy="23754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7"/>
          <p:cNvSpPr txBox="1">
            <a:spLocks noGrp="1"/>
          </p:cNvSpPr>
          <p:nvPr>
            <p:ph type="ctrTitle" idx="4294967295"/>
          </p:nvPr>
        </p:nvSpPr>
        <p:spPr>
          <a:xfrm>
            <a:off x="685800" y="1105850"/>
            <a:ext cx="464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Thanks!</a:t>
            </a:r>
            <a:endParaRPr sz="10000"/>
          </a:p>
        </p:txBody>
      </p:sp>
      <p:sp>
        <p:nvSpPr>
          <p:cNvPr id="341" name="Google Shape;341;p3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6"/>
                </a:solidFill>
              </a:rPr>
              <a:t>15</a:t>
            </a:fld>
            <a:endParaRPr>
              <a:solidFill>
                <a:schemeClr val="accent6"/>
              </a:solidFill>
            </a:endParaRPr>
          </a:p>
        </p:txBody>
      </p:sp>
      <p:pic>
        <p:nvPicPr>
          <p:cNvPr id="342" name="Google Shape;342;p37"/>
          <p:cNvPicPr preferRelativeResize="0"/>
          <p:nvPr/>
        </p:nvPicPr>
        <p:blipFill rotWithShape="1">
          <a:blip r:embed="rId3">
            <a:alphaModFix/>
          </a:blip>
          <a:srcRect l="790" t="1782" r="16864" b="5384"/>
          <a:stretch/>
        </p:blipFill>
        <p:spPr>
          <a:xfrm>
            <a:off x="5737400" y="578825"/>
            <a:ext cx="3971700" cy="3971700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514725" y="671805"/>
            <a:ext cx="6996589" cy="3612866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bertambah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piramida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274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juta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orang pada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2025.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produktif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angkatan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bertambah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proporsinya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itu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muda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proporsinya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jumlahnya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Di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itu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kesenjangan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wilayah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urbanisasi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terkendali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Begitu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pula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pengangguran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akibatnya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2025,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jumlahnya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endParaRPr dirty="0">
              <a:latin typeface="+mn-lt"/>
            </a:endParaRPr>
          </a:p>
        </p:txBody>
      </p:sp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8" name="Google Shape;198;p28"/>
          <p:cNvGrpSpPr/>
          <p:nvPr/>
        </p:nvGrpSpPr>
        <p:grpSpPr>
          <a:xfrm>
            <a:off x="1065375" y="1896383"/>
            <a:ext cx="144900" cy="183271"/>
            <a:chOff x="1265350" y="1434358"/>
            <a:chExt cx="144900" cy="183271"/>
          </a:xfrm>
        </p:grpSpPr>
        <p:sp>
          <p:nvSpPr>
            <p:cNvPr id="199" name="Google Shape;199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0" name="Google Shape;200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01" name="Google Shape;201;p28"/>
          <p:cNvGrpSpPr/>
          <p:nvPr/>
        </p:nvGrpSpPr>
        <p:grpSpPr>
          <a:xfrm>
            <a:off x="2463575" y="3303858"/>
            <a:ext cx="144900" cy="183271"/>
            <a:chOff x="1265350" y="1434358"/>
            <a:chExt cx="144900" cy="183271"/>
          </a:xfrm>
        </p:grpSpPr>
        <p:sp>
          <p:nvSpPr>
            <p:cNvPr id="202" name="Google Shape;202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3" name="Google Shape;203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04" name="Google Shape;204;p28"/>
          <p:cNvGrpSpPr/>
          <p:nvPr/>
        </p:nvGrpSpPr>
        <p:grpSpPr>
          <a:xfrm>
            <a:off x="3390675" y="1747621"/>
            <a:ext cx="144900" cy="183271"/>
            <a:chOff x="1265350" y="1434358"/>
            <a:chExt cx="144900" cy="183271"/>
          </a:xfrm>
        </p:grpSpPr>
        <p:sp>
          <p:nvSpPr>
            <p:cNvPr id="205" name="Google Shape;205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6" name="Google Shape;206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07" name="Google Shape;207;p28"/>
          <p:cNvGrpSpPr/>
          <p:nvPr/>
        </p:nvGrpSpPr>
        <p:grpSpPr>
          <a:xfrm>
            <a:off x="3998225" y="3546583"/>
            <a:ext cx="144900" cy="183271"/>
            <a:chOff x="1265350" y="1434358"/>
            <a:chExt cx="144900" cy="183271"/>
          </a:xfrm>
        </p:grpSpPr>
        <p:sp>
          <p:nvSpPr>
            <p:cNvPr id="208" name="Google Shape;208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9" name="Google Shape;209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10" name="Google Shape;210;p28"/>
          <p:cNvGrpSpPr/>
          <p:nvPr/>
        </p:nvGrpSpPr>
        <p:grpSpPr>
          <a:xfrm>
            <a:off x="5805625" y="2188783"/>
            <a:ext cx="144900" cy="183271"/>
            <a:chOff x="1265350" y="1434358"/>
            <a:chExt cx="144900" cy="183271"/>
          </a:xfrm>
        </p:grpSpPr>
        <p:sp>
          <p:nvSpPr>
            <p:cNvPr id="211" name="Google Shape;211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2" name="Google Shape;212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13" name="Google Shape;213;p28"/>
          <p:cNvGrpSpPr/>
          <p:nvPr/>
        </p:nvGrpSpPr>
        <p:grpSpPr>
          <a:xfrm>
            <a:off x="6440750" y="3623808"/>
            <a:ext cx="144900" cy="183271"/>
            <a:chOff x="1265350" y="1434358"/>
            <a:chExt cx="144900" cy="183271"/>
          </a:xfrm>
        </p:grpSpPr>
        <p:sp>
          <p:nvSpPr>
            <p:cNvPr id="214" name="Google Shape;214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5" name="Google Shape;215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484AAC6A-2AD4-913F-16E8-20D123CC7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extLst>
              <a:ext uri="{FF2B5EF4-FFF2-40B4-BE49-F238E27FC236}">
                <a16:creationId xmlns:a16="http://schemas.microsoft.com/office/drawing/2014/main" id="{CAC41A06-8121-1BB0-BB99-4BA57B60F51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2785" y="1050006"/>
            <a:ext cx="4985663" cy="38204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Perkembangan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u="none" strike="noStrike" dirty="0" err="1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bidang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pertanian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perkembangan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industri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modern/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dewasa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dikenal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revolusi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hijau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ditetapkan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panca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usaha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u="none" strike="noStrike" dirty="0" err="1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bidang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pertanian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Munculnya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pemerintahan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stabil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mantap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memungkinkan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mantapnya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penyaluran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makanan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jasa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Kemajuan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sanitasi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menimbulkan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sehat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Kemajuan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u="none" strike="noStrike" dirty="0" err="1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bidang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kedokteran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gizi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pengobatan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program-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progran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+mn-lt"/>
            </a:endParaRPr>
          </a:p>
        </p:txBody>
      </p:sp>
      <p:sp>
        <p:nvSpPr>
          <p:cNvPr id="87" name="Google Shape;87;p16">
            <a:extLst>
              <a:ext uri="{FF2B5EF4-FFF2-40B4-BE49-F238E27FC236}">
                <a16:creationId xmlns:a16="http://schemas.microsoft.com/office/drawing/2014/main" id="{A30D983F-3152-D7E8-2F51-13977C217C4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2785" y="359486"/>
            <a:ext cx="8400668" cy="48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000" b="1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Faktor-</a:t>
            </a:r>
            <a:r>
              <a:rPr lang="en-US" sz="2000" b="1" u="sng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000" b="1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b="1" u="sng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000" b="1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Turunnya</a:t>
            </a:r>
            <a:r>
              <a:rPr lang="en-US" sz="2000" b="1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Mortalitas</a:t>
            </a:r>
            <a:r>
              <a:rPr lang="en-US" sz="2000" b="1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Antara Lain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8" name="Google Shape;88;p16">
            <a:extLst>
              <a:ext uri="{FF2B5EF4-FFF2-40B4-BE49-F238E27FC236}">
                <a16:creationId xmlns:a16="http://schemas.microsoft.com/office/drawing/2014/main" id="{2FFDDD49-9358-7D00-A2FD-46D172E446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78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332785" y="1050006"/>
            <a:ext cx="4985663" cy="38204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kematian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desa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umumnya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dibanding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mutu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sehat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desa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lphaL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Pilihan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perkerjaan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/ profesi yang juga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berpengaruh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rendahnya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mortalitas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sehat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tambang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pabrik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percetakan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berdebu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sebagainya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mortalitas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+mn-lt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18661" y="273049"/>
            <a:ext cx="9144000" cy="48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000" b="1" u="sng" kern="0" dirty="0">
                <a:effectLst/>
                <a:latin typeface="+mn-lt"/>
                <a:ea typeface="Times New Roman" panose="02020603050405020304" pitchFamily="18" charset="0"/>
              </a:rPr>
              <a:t>Faktor </a:t>
            </a:r>
            <a:r>
              <a:rPr lang="en-US" sz="2000" b="1" u="sng" kern="0" dirty="0" err="1">
                <a:effectLst/>
                <a:latin typeface="+mn-lt"/>
                <a:ea typeface="Times New Roman" panose="02020603050405020304" pitchFamily="18" charset="0"/>
              </a:rPr>
              <a:t>Sosial</a:t>
            </a:r>
            <a:r>
              <a:rPr lang="en-US" sz="2000" b="1" u="sng" kern="0" dirty="0">
                <a:effectLst/>
                <a:latin typeface="+mn-lt"/>
                <a:ea typeface="Times New Roman" panose="02020603050405020304" pitchFamily="18" charset="0"/>
              </a:rPr>
              <a:t> Ekonomi Yang </a:t>
            </a:r>
            <a:r>
              <a:rPr lang="en-US" sz="2000" b="1" u="sng" kern="0" dirty="0" err="1">
                <a:effectLst/>
                <a:latin typeface="+mn-lt"/>
                <a:ea typeface="Times New Roman" panose="02020603050405020304" pitchFamily="18" charset="0"/>
              </a:rPr>
              <a:t>Mempengaruhi</a:t>
            </a:r>
            <a:r>
              <a:rPr lang="en-US" sz="2000" b="1" u="sng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u="sng" kern="0" dirty="0" err="1">
                <a:effectLst/>
                <a:latin typeface="+mn-lt"/>
                <a:ea typeface="Times New Roman" panose="02020603050405020304" pitchFamily="18" charset="0"/>
              </a:rPr>
              <a:t>Mortalitas</a:t>
            </a:r>
            <a:r>
              <a:rPr lang="en-US" sz="2000" b="1" u="sng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u="sng" kern="0" dirty="0" err="1">
                <a:effectLst/>
                <a:latin typeface="+mn-lt"/>
                <a:ea typeface="Times New Roman" panose="02020603050405020304" pitchFamily="18" charset="0"/>
              </a:rPr>
              <a:t>Didasarkan</a:t>
            </a:r>
            <a:r>
              <a:rPr lang="en-US" sz="2000" b="1" u="sng" kern="0" dirty="0">
                <a:effectLst/>
                <a:latin typeface="+mn-lt"/>
                <a:ea typeface="Times New Roman" panose="02020603050405020304" pitchFamily="18" charset="0"/>
              </a:rPr>
              <a:t> Pada : </a:t>
            </a:r>
            <a:endParaRPr lang="en-US" sz="2000" b="1" u="sng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298705" y="311551"/>
            <a:ext cx="510622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0" dirty="0" err="1">
                <a:effectLst/>
                <a:latin typeface="+mn-lt"/>
                <a:ea typeface="Times New Roman" panose="02020603050405020304" pitchFamily="18" charset="0"/>
              </a:rPr>
              <a:t>Dampak</a:t>
            </a:r>
            <a:r>
              <a:rPr lang="en-US" sz="2800" b="1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+mn-lt"/>
                <a:ea typeface="Times New Roman" panose="02020603050405020304" pitchFamily="18" charset="0"/>
              </a:rPr>
              <a:t>Peledakan</a:t>
            </a:r>
            <a:r>
              <a:rPr lang="en-US" sz="2800" b="1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+mn-lt"/>
                <a:ea typeface="Times New Roman" panose="02020603050405020304" pitchFamily="18" charset="0"/>
              </a:rPr>
              <a:t>Penduduk</a:t>
            </a:r>
            <a:r>
              <a:rPr lang="en-US" sz="2800" b="1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sz="2800" dirty="0">
              <a:latin typeface="+mn-lt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298704" y="983836"/>
            <a:ext cx="2425835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48260" lvl="0" indent="0" fontAlgn="base">
              <a:buClr>
                <a:srgbClr val="000000"/>
              </a:buClr>
              <a:buSzPts val="1200"/>
              <a:buNone/>
            </a:pPr>
            <a:r>
              <a:rPr lang="en-US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Penduduk</a:t>
            </a:r>
            <a:r>
              <a:rPr lang="en-US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15570" lvl="1" indent="-285750" fontAlgn="base">
              <a:buClr>
                <a:srgbClr val="000000"/>
              </a:buClr>
              <a:buSzPts val="1200"/>
              <a:buFont typeface="+mj-lt"/>
              <a:buAutoNum type="arabicParenR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Kemiskinan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kelaparan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15570" lvl="1" indent="-285750" fontAlgn="base">
              <a:buClr>
                <a:srgbClr val="000000"/>
              </a:buClr>
              <a:buSzPts val="1200"/>
              <a:buFont typeface="+mj-lt"/>
              <a:buAutoNum type="arabicParenR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Kekurangan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gizi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balita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15570" lvl="1" indent="-285750" fontAlgn="base">
              <a:buClr>
                <a:srgbClr val="000000"/>
              </a:buClr>
              <a:buSzPts val="1200"/>
              <a:buFont typeface="+mj-lt"/>
              <a:buAutoNum type="arabicParenR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Kematian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15570" lvl="1" indent="-285750" fontAlgn="base">
              <a:buClr>
                <a:srgbClr val="000000"/>
              </a:buClr>
              <a:buSzPts val="1200"/>
              <a:buFont typeface="+mj-lt"/>
              <a:buAutoNum type="arabicParenR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Pengangguran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meningkat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✓"/>
            </a:pP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ADA0C7-3EA4-D03E-9208-28BB19BFAED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51815" y="983836"/>
            <a:ext cx="2680386" cy="2864400"/>
          </a:xfrm>
        </p:spPr>
        <p:txBody>
          <a:bodyPr/>
          <a:lstStyle/>
          <a:p>
            <a:pPr marL="0" marR="48260" lvl="0" indent="0" fontAlgn="base">
              <a:buClr>
                <a:srgbClr val="000000"/>
              </a:buClr>
              <a:buSzPts val="1200"/>
              <a:buNone/>
            </a:pPr>
            <a:r>
              <a:rPr lang="en-US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Ekologi</a:t>
            </a:r>
            <a:r>
              <a:rPr lang="en-US" i="1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013" marR="115570" lvl="1" indent="-285750" fontAlgn="base">
              <a:buClr>
                <a:srgbClr val="000000"/>
              </a:buClr>
              <a:buSzPts val="1200"/>
              <a:buFont typeface="+mj-lt"/>
              <a:buAutoNum type="arabicParenR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Penggundulan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hutan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013" marR="115570" lvl="1" indent="-285750" fontAlgn="base">
              <a:buClr>
                <a:srgbClr val="000000"/>
              </a:buClr>
              <a:buSzPts val="1200"/>
              <a:buFont typeface="+mj-lt"/>
              <a:buAutoNum type="arabicParenR"/>
            </a:pP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Erosi dan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abrasi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tanah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laut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013" marR="115570" lvl="1" indent="-285750" fontAlgn="base">
              <a:buClr>
                <a:srgbClr val="000000"/>
              </a:buClr>
              <a:buSzPts val="1200"/>
              <a:buFont typeface="+mj-lt"/>
              <a:buAutoNum type="arabicParenR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Banjir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tanah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longsor,dan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kekeringan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lahan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013" marR="115570" lvl="1" indent="-285750" fontAlgn="base">
              <a:buClr>
                <a:srgbClr val="000000"/>
              </a:buClr>
              <a:buSzPts val="1200"/>
              <a:buFont typeface="+mj-lt"/>
              <a:buAutoNum type="arabicParenR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iklim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ekstrim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013" marR="115570" lvl="1" indent="-285750" fontAlgn="base">
              <a:buClr>
                <a:srgbClr val="000000"/>
              </a:buClr>
              <a:buSzPts val="1200"/>
              <a:buFont typeface="+mj-lt"/>
              <a:buAutoNum type="arabicParenR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Mencairnya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kutub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es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020F16-A56B-2E7B-96BC-7DA4574B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15" y="300184"/>
            <a:ext cx="8509519" cy="487500"/>
          </a:xfrm>
        </p:spPr>
        <p:txBody>
          <a:bodyPr/>
          <a:lstStyle/>
          <a:p>
            <a:pPr algn="just"/>
            <a:r>
              <a:rPr lang="en-US" sz="2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KB Tidak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Kependudukan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Indonesia:</a:t>
            </a:r>
            <a:endParaRPr lang="en-ID" sz="23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017DC0-EDAD-AAD2-2E01-A1EE347C9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215" y="1055161"/>
            <a:ext cx="5914344" cy="3033900"/>
          </a:xfrm>
        </p:spPr>
        <p:txBody>
          <a:bodyPr/>
          <a:lstStyle/>
          <a:p>
            <a:pPr marL="0" marR="48260" lvl="0" indent="0" algn="just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Kemiskinan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Meningkat</a:t>
            </a:r>
            <a:endParaRPr lang="en-US" sz="1600" i="1" dirty="0"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013" marR="48260" lvl="0" indent="0" algn="just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Tingkat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kelahiran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miskin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miskin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bertambah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8260" lvl="0" indent="0" algn="just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penduduk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013" marR="115570" indent="158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Total Fertility Rate 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(TFR)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penyediaan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memadai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8260" lvl="0" indent="0" algn="just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Pengangguran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Meningkat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013" marR="115570" indent="158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Total Fertility Rate 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(TFR)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pengangguran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bertambah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8260" lvl="0" indent="0" algn="just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energi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meningkat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013" marR="115570" indent="158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Bertambahnya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8260" lvl="0" indent="0" algn="just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pangan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meningkat</a:t>
            </a:r>
            <a:r>
              <a:rPr lang="en-US" sz="1600" i="1" u="none" strike="noStrike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60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0205" marR="11557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Pertambahan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penyediaan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pangan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14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AF1AB-F14F-98BB-EADF-3DA62BE84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460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 rot="10800000">
            <a:off x="-348346" y="421850"/>
            <a:ext cx="2375400" cy="23754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ctrTitle" idx="4294967295"/>
          </p:nvPr>
        </p:nvSpPr>
        <p:spPr>
          <a:xfrm>
            <a:off x="685800" y="1105838"/>
            <a:ext cx="44655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/>
              <a:t>Tugas!!!</a:t>
            </a:r>
            <a:endParaRPr sz="10000" dirty="0"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294967295"/>
          </p:nvPr>
        </p:nvSpPr>
        <p:spPr>
          <a:xfrm>
            <a:off x="685800" y="2305458"/>
            <a:ext cx="4465500" cy="173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Inter-Regular"/>
                <a:ea typeface="Inter-Regular"/>
                <a:cs typeface="Inter-Regular"/>
                <a:sym typeface="Inter-Regular"/>
              </a:rPr>
              <a:t>Rangkum</a:t>
            </a:r>
            <a:r>
              <a:rPr lang="en-US" sz="3200" dirty="0">
                <a:solidFill>
                  <a:schemeClr val="tx1"/>
                </a:solidFill>
                <a:latin typeface="Inter-Regular"/>
                <a:ea typeface="Inter-Regular"/>
                <a:cs typeface="Inter-Regular"/>
                <a:sym typeface="Inter-Regular"/>
              </a:rPr>
              <a:t> Sejarah </a:t>
            </a:r>
            <a:r>
              <a:rPr lang="en-US" sz="3200" dirty="0" err="1">
                <a:solidFill>
                  <a:schemeClr val="tx1"/>
                </a:solidFill>
                <a:latin typeface="Inter-Regular"/>
                <a:ea typeface="Inter-Regular"/>
                <a:cs typeface="Inter-Regular"/>
                <a:sym typeface="Inter-Regular"/>
              </a:rPr>
              <a:t>Keluarga</a:t>
            </a:r>
            <a:r>
              <a:rPr lang="en-US" sz="3200" dirty="0">
                <a:solidFill>
                  <a:schemeClr val="tx1"/>
                </a:solidFill>
                <a:latin typeface="Inter-Regular"/>
                <a:ea typeface="Inter-Regular"/>
                <a:cs typeface="Inter-Regular"/>
                <a:sym typeface="Inter-Regular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Inter-Regular"/>
                <a:ea typeface="Inter-Regular"/>
                <a:cs typeface="Inter-Regular"/>
                <a:sym typeface="Inter-Regular"/>
              </a:rPr>
              <a:t>Berencana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l="790" t="1782" r="16864" b="5384"/>
          <a:stretch/>
        </p:blipFill>
        <p:spPr>
          <a:xfrm>
            <a:off x="5737400" y="578825"/>
            <a:ext cx="3971700" cy="3971700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45495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edukasi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Konseling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infertilitas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Pendidikan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seks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Konsultasi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perkawinan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konsultasi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perkawinan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15570" lvl="0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Konsultasi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genetik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Ruang </a:t>
            </a:r>
            <a:r>
              <a:rPr lang="en-US" dirty="0" err="1"/>
              <a:t>Lingkup</a:t>
            </a:r>
            <a:r>
              <a:rPr lang="en-US" dirty="0"/>
              <a:t> KB</a:t>
            </a:r>
            <a:endParaRPr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latin typeface="+mn-lt"/>
              </a:rPr>
              <a:t>Akseptor KB</a:t>
            </a:r>
            <a:r>
              <a:rPr lang="en" dirty="0">
                <a:latin typeface="+mn-lt"/>
                <a:sym typeface="Wingdings" panose="05000000000000000000" pitchFamily="2" charset="2"/>
              </a:rPr>
              <a:t> 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</a:rPr>
              <a:t>Proses yang </a:t>
            </a:r>
            <a:r>
              <a:rPr lang="en-US" sz="2000" kern="0" dirty="0" err="1">
                <a:effectLst/>
                <a:latin typeface="+mn-lt"/>
                <a:ea typeface="Times New Roman" panose="02020603050405020304" pitchFamily="18" charset="0"/>
              </a:rPr>
              <a:t>disadari</a:t>
            </a: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</a:rPr>
              <a:t> oleh </a:t>
            </a:r>
            <a:r>
              <a:rPr lang="en-US" sz="2000" kern="0" dirty="0" err="1">
                <a:effectLst/>
                <a:latin typeface="+mn-lt"/>
                <a:ea typeface="Times New Roman" panose="02020603050405020304" pitchFamily="18" charset="0"/>
              </a:rPr>
              <a:t>pasangan</a:t>
            </a: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+mn-lt"/>
                <a:ea typeface="Times New Roman" panose="02020603050405020304" pitchFamily="18" charset="0"/>
              </a:rPr>
              <a:t>untuk</a:t>
            </a: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+mn-lt"/>
                <a:ea typeface="Times New Roman" panose="02020603050405020304" pitchFamily="18" charset="0"/>
              </a:rPr>
              <a:t>memutuskan</a:t>
            </a: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+mn-lt"/>
                <a:ea typeface="Times New Roman" panose="02020603050405020304" pitchFamily="18" charset="0"/>
              </a:rPr>
              <a:t>jumlah</a:t>
            </a: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</a:rPr>
              <a:t> dan </a:t>
            </a:r>
            <a:r>
              <a:rPr lang="en-US" sz="2000" kern="0" dirty="0" err="1">
                <a:effectLst/>
                <a:latin typeface="+mn-lt"/>
                <a:ea typeface="Times New Roman" panose="02020603050405020304" pitchFamily="18" charset="0"/>
              </a:rPr>
              <a:t>jarak</a:t>
            </a: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+mn-lt"/>
                <a:ea typeface="Times New Roman" panose="02020603050405020304" pitchFamily="18" charset="0"/>
              </a:rPr>
              <a:t>anak</a:t>
            </a: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+mn-lt"/>
                <a:ea typeface="Times New Roman" panose="02020603050405020304" pitchFamily="18" charset="0"/>
              </a:rPr>
              <a:t>serta</a:t>
            </a: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+mn-lt"/>
                <a:ea typeface="Times New Roman" panose="02020603050405020304" pitchFamily="18" charset="0"/>
              </a:rPr>
              <a:t>waktu</a:t>
            </a: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+mn-lt"/>
                <a:ea typeface="Times New Roman" panose="02020603050405020304" pitchFamily="18" charset="0"/>
              </a:rPr>
              <a:t>kelahiran</a:t>
            </a: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eble template">
  <a:themeElements>
    <a:clrScheme name="Custom 347">
      <a:dk1>
        <a:srgbClr val="333A47"/>
      </a:dk1>
      <a:lt1>
        <a:srgbClr val="FFFFFF"/>
      </a:lt1>
      <a:dk2>
        <a:srgbClr val="707379"/>
      </a:dk2>
      <a:lt2>
        <a:srgbClr val="FFF0ED"/>
      </a:lt2>
      <a:accent1>
        <a:srgbClr val="FFB9A7"/>
      </a:accent1>
      <a:accent2>
        <a:srgbClr val="D26A50"/>
      </a:accent2>
      <a:accent3>
        <a:srgbClr val="8BB0C4"/>
      </a:accent3>
      <a:accent4>
        <a:srgbClr val="5F759B"/>
      </a:accent4>
      <a:accent5>
        <a:srgbClr val="E2C7A1"/>
      </a:accent5>
      <a:accent6>
        <a:srgbClr val="B28F64"/>
      </a:accent6>
      <a:hlink>
        <a:srgbClr val="425C8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On-screen Show (16:9)</PresentationFormat>
  <Paragraphs>112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Inter</vt:lpstr>
      <vt:lpstr>Playfair Display</vt:lpstr>
      <vt:lpstr>Inter-Regular</vt:lpstr>
      <vt:lpstr>Playfair Display Regular</vt:lpstr>
      <vt:lpstr>Arial</vt:lpstr>
      <vt:lpstr>Times New Roman</vt:lpstr>
      <vt:lpstr>Feeble template</vt:lpstr>
      <vt:lpstr>KONSEP PERENCANAAN KELUARGA</vt:lpstr>
      <vt:lpstr>PowerPoint Presentation</vt:lpstr>
      <vt:lpstr>PowerPoint Presentation</vt:lpstr>
      <vt:lpstr>PowerPoint Presentation</vt:lpstr>
      <vt:lpstr>Dampak Peledakan Penduduk </vt:lpstr>
      <vt:lpstr>Dampak Program KB Tidak Berhasil Terhadap Kondisi Kependudukan di Indonesia:</vt:lpstr>
      <vt:lpstr>Tugas!!!</vt:lpstr>
      <vt:lpstr>Ruang Lingkup KB</vt:lpstr>
      <vt:lpstr>PowerPoint Presentation</vt:lpstr>
      <vt:lpstr>Jenis Akseptor KB</vt:lpstr>
      <vt:lpstr>Akseptor KB menurut Sasaran:</vt:lpstr>
      <vt:lpstr>Adapun syarat-syarat Kontrasepsi</vt:lpstr>
      <vt:lpstr>Pelayanan KB yg bermutu meliputi:</vt:lpstr>
      <vt:lpstr>Dalam upaya meningkatkan keberhasilan program KB  diperlukan petugas terlatih: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revanarmanda69@gmail.com</cp:lastModifiedBy>
  <cp:revision>1</cp:revision>
  <dcterms:modified xsi:type="dcterms:W3CDTF">2025-03-12T14:55:32Z</dcterms:modified>
</cp:coreProperties>
</file>