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58" r:id="rId3"/>
    <p:sldId id="330" r:id="rId4"/>
    <p:sldId id="331" r:id="rId5"/>
    <p:sldId id="332" r:id="rId6"/>
    <p:sldId id="333" r:id="rId7"/>
    <p:sldId id="334" r:id="rId8"/>
    <p:sldId id="337" r:id="rId9"/>
    <p:sldId id="338" r:id="rId10"/>
    <p:sldId id="339" r:id="rId11"/>
    <p:sldId id="355" r:id="rId13"/>
    <p:sldId id="357" r:id="rId14"/>
    <p:sldId id="343" r:id="rId15"/>
    <p:sldId id="344" r:id="rId16"/>
    <p:sldId id="345" r:id="rId17"/>
    <p:sldId id="348" r:id="rId18"/>
    <p:sldId id="350" r:id="rId19"/>
    <p:sldId id="351" r:id="rId20"/>
    <p:sldId id="353" r:id="rId21"/>
    <p:sldId id="352" r:id="rId22"/>
    <p:sldId id="325" r:id="rId23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