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0"/>
  </p:handoutMasterIdLst>
  <p:sldIdLst>
    <p:sldId id="256" r:id="rId2"/>
    <p:sldId id="257" r:id="rId3"/>
    <p:sldId id="295" r:id="rId4"/>
    <p:sldId id="266" r:id="rId5"/>
    <p:sldId id="267" r:id="rId6"/>
    <p:sldId id="268" r:id="rId7"/>
    <p:sldId id="269" r:id="rId8"/>
    <p:sldId id="296" r:id="rId9"/>
    <p:sldId id="297"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9" r:id="rId36"/>
    <p:sldId id="300" r:id="rId37"/>
    <p:sldId id="301" r:id="rId38"/>
    <p:sldId id="298" r:id="rId3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8780150-E191-4582-A926-B9F0C8537476}" type="datetimeFigureOut">
              <a:rPr lang="en-US" smtClean="0"/>
              <a:t>3/14/2015</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9047F8A5-B2F5-40C9-82DB-5D219CE07C40}"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965" y="4273300"/>
            <a:ext cx="7856530" cy="85920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8965" y="5189530"/>
            <a:ext cx="6248095" cy="835455"/>
          </a:xfrm>
        </p:spPr>
        <p:txBody>
          <a:bodyPr>
            <a:normAutofit/>
          </a:bodyPr>
          <a:lstStyle>
            <a:lvl1pPr marL="0" indent="0" algn="l">
              <a:buNone/>
              <a:defRPr sz="2800">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236842B6-5036-40E0-BFB8-30622E17D62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5720"/>
            <a:ext cx="8229600" cy="1143000"/>
          </a:xfrm>
        </p:spPr>
        <p:txBody>
          <a:bodyPr>
            <a:normAutofit/>
          </a:bodyPr>
          <a:lstStyle>
            <a:lvl1pPr algn="l">
              <a:defRPr sz="3600">
                <a:solidFill>
                  <a:srgbClr val="FFC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07360"/>
            <a:ext cx="8229600" cy="3918803"/>
          </a:xfrm>
        </p:spPr>
        <p:txBody>
          <a:bodyPr/>
          <a:lstStyle>
            <a:lvl1pPr>
              <a:defRPr sz="2800">
                <a:solidFill>
                  <a:schemeClr val="bg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0605" y="1138425"/>
            <a:ext cx="7016195" cy="1143000"/>
          </a:xfrm>
        </p:spPr>
        <p:txBody>
          <a:bodyPr>
            <a:normAutofit/>
          </a:bodyPr>
          <a:lstStyle>
            <a:lvl1pPr algn="l">
              <a:defRPr sz="3600">
                <a:solidFill>
                  <a:srgbClr val="FFC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70605" y="2307623"/>
            <a:ext cx="7016195" cy="4275740"/>
          </a:xfrm>
        </p:spPr>
        <p:txBody>
          <a:bodyPr/>
          <a:lstStyle>
            <a:lvl1pPr>
              <a:defRPr sz="2800">
                <a:solidFill>
                  <a:schemeClr val="bg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3/14/2015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8163"/>
            <a:ext cx="8229600" cy="1143000"/>
          </a:xfrm>
        </p:spPr>
        <p:txBody>
          <a:bodyPr>
            <a:normAutofit/>
          </a:bodyPr>
          <a:lstStyle>
            <a:lvl1pPr algn="l">
              <a:defRPr sz="3600">
                <a:solidFill>
                  <a:srgbClr val="FFC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07360"/>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37222"/>
            <a:ext cx="4040188" cy="318776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07360"/>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37222"/>
            <a:ext cx="4041775" cy="318776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3/14/2015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3/14/2015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SUMBER AIR</a:t>
            </a:r>
            <a:endParaRPr lang="en-US" dirty="0"/>
          </a:p>
        </p:txBody>
      </p:sp>
      <p:sp>
        <p:nvSpPr>
          <p:cNvPr id="3" name="Subtitle 2"/>
          <p:cNvSpPr>
            <a:spLocks noGrp="1"/>
          </p:cNvSpPr>
          <p:nvPr>
            <p:ph type="subTitle" idx="1"/>
          </p:nvPr>
        </p:nvSpPr>
        <p:spPr/>
        <p:txBody>
          <a:bodyPr/>
          <a:lstStyle/>
          <a:p>
            <a:r>
              <a:rPr lang="en-US" dirty="0" smtClean="0"/>
              <a:t>HAYANA, SKM,M.KES</a:t>
            </a:r>
            <a:endParaRPr lang="en-US" dirty="0"/>
          </a:p>
        </p:txBody>
      </p:sp>
    </p:spTree>
    <p:extLst>
      <p:ext uri="{BB962C8B-B14F-4D97-AF65-F5344CB8AC3E}">
        <p14:creationId xmlns=""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143000" y="381000"/>
            <a:ext cx="7772400" cy="4114800"/>
          </a:xfrm>
        </p:spPr>
        <p:txBody>
          <a:bodyPr/>
          <a:lstStyle/>
          <a:p>
            <a:pPr eaLnBrk="1" hangingPunct="1"/>
            <a:r>
              <a:rPr lang="en-US" dirty="0" smtClean="0">
                <a:solidFill>
                  <a:srgbClr val="FFFF00"/>
                </a:solidFill>
              </a:rPr>
              <a:t>Air </a:t>
            </a:r>
            <a:r>
              <a:rPr lang="en-US" dirty="0" err="1" smtClean="0">
                <a:solidFill>
                  <a:srgbClr val="FFFF00"/>
                </a:solidFill>
              </a:rPr>
              <a:t>sangat</a:t>
            </a:r>
            <a:r>
              <a:rPr lang="en-US" dirty="0" smtClean="0">
                <a:solidFill>
                  <a:srgbClr val="FFFF00"/>
                </a:solidFill>
              </a:rPr>
              <a:t> </a:t>
            </a:r>
            <a:r>
              <a:rPr lang="en-US" dirty="0" err="1" smtClean="0">
                <a:solidFill>
                  <a:srgbClr val="FFFF00"/>
                </a:solidFill>
              </a:rPr>
              <a:t>potensial</a:t>
            </a:r>
            <a:r>
              <a:rPr lang="en-US" dirty="0" smtClean="0">
                <a:solidFill>
                  <a:srgbClr val="FFFF00"/>
                </a:solidFill>
              </a:rPr>
              <a:t> </a:t>
            </a:r>
            <a:r>
              <a:rPr lang="en-US" dirty="0" err="1" smtClean="0">
                <a:solidFill>
                  <a:srgbClr val="FFFF00"/>
                </a:solidFill>
              </a:rPr>
              <a:t>untuk</a:t>
            </a:r>
            <a:r>
              <a:rPr lang="en-US" dirty="0" smtClean="0">
                <a:solidFill>
                  <a:srgbClr val="FFFF00"/>
                </a:solidFill>
              </a:rPr>
              <a:t> </a:t>
            </a:r>
            <a:r>
              <a:rPr lang="en-US" dirty="0" err="1" smtClean="0">
                <a:solidFill>
                  <a:srgbClr val="FFFF00"/>
                </a:solidFill>
              </a:rPr>
              <a:t>kepentingan</a:t>
            </a:r>
            <a:r>
              <a:rPr lang="en-US" dirty="0" smtClean="0">
                <a:solidFill>
                  <a:srgbClr val="FFFF00"/>
                </a:solidFill>
              </a:rPr>
              <a:t> </a:t>
            </a:r>
            <a:r>
              <a:rPr lang="en-US" dirty="0" err="1" smtClean="0">
                <a:solidFill>
                  <a:srgbClr val="FFFF00"/>
                </a:solidFill>
              </a:rPr>
              <a:t>kehidupan</a:t>
            </a:r>
            <a:r>
              <a:rPr lang="en-US" dirty="0" smtClean="0">
                <a:solidFill>
                  <a:srgbClr val="FFFF00"/>
                </a:solidFill>
              </a:rPr>
              <a:t>.</a:t>
            </a:r>
          </a:p>
          <a:p>
            <a:endParaRPr lang="en-US" dirty="0" smtClean="0"/>
          </a:p>
        </p:txBody>
      </p:sp>
      <p:pic>
        <p:nvPicPr>
          <p:cNvPr id="36868" name="Picture 4" descr="j0284916"/>
          <p:cNvPicPr>
            <a:picLocks noChangeAspect="1" noChangeArrowheads="1"/>
          </p:cNvPicPr>
          <p:nvPr/>
        </p:nvPicPr>
        <p:blipFill>
          <a:blip r:embed="rId2"/>
          <a:srcRect/>
          <a:stretch>
            <a:fillRect/>
          </a:stretch>
        </p:blipFill>
        <p:spPr bwMode="auto">
          <a:xfrm>
            <a:off x="2895600" y="3810000"/>
            <a:ext cx="3657600" cy="2419350"/>
          </a:xfrm>
          <a:prstGeom prst="rect">
            <a:avLst/>
          </a:prstGeom>
          <a:noFill/>
        </p:spPr>
      </p:pic>
      <p:sp>
        <p:nvSpPr>
          <p:cNvPr id="36872" name="AutoShape 8"/>
          <p:cNvSpPr>
            <a:spLocks noChangeArrowheads="1"/>
          </p:cNvSpPr>
          <p:nvPr/>
        </p:nvSpPr>
        <p:spPr bwMode="auto">
          <a:xfrm rot="-24422468">
            <a:off x="1009650" y="4324350"/>
            <a:ext cx="1143000" cy="1943100"/>
          </a:xfrm>
          <a:prstGeom prst="curvedRightArrow">
            <a:avLst>
              <a:gd name="adj1" fmla="val 34000"/>
              <a:gd name="adj2" fmla="val 68000"/>
              <a:gd name="adj3" fmla="val 61190"/>
            </a:avLst>
          </a:prstGeom>
          <a:solidFill>
            <a:srgbClr val="00FFFF">
              <a:alpha val="50000"/>
            </a:srgbClr>
          </a:solidFill>
          <a:ln w="9525">
            <a:solidFill>
              <a:schemeClr val="tx1"/>
            </a:solidFill>
            <a:miter lim="800000"/>
            <a:headEnd/>
            <a:tailEnd/>
          </a:ln>
          <a:effectLst/>
        </p:spPr>
        <p:txBody>
          <a:bodyPr wrap="none" anchor="ctr"/>
          <a:lstStyle/>
          <a:p>
            <a:endParaRPr lang="en-US"/>
          </a:p>
        </p:txBody>
      </p:sp>
      <p:sp>
        <p:nvSpPr>
          <p:cNvPr id="36873" name="AutoShape 9"/>
          <p:cNvSpPr>
            <a:spLocks noChangeArrowheads="1"/>
          </p:cNvSpPr>
          <p:nvPr/>
        </p:nvSpPr>
        <p:spPr bwMode="auto">
          <a:xfrm rot="-1804837">
            <a:off x="5257800" y="1981200"/>
            <a:ext cx="838200" cy="1905000"/>
          </a:xfrm>
          <a:prstGeom prst="curvedLeftArrow">
            <a:avLst>
              <a:gd name="adj1" fmla="val 45455"/>
              <a:gd name="adj2" fmla="val 90909"/>
              <a:gd name="adj3" fmla="val 36880"/>
            </a:avLst>
          </a:prstGeom>
          <a:solidFill>
            <a:srgbClr val="00FFFF">
              <a:alpha val="50000"/>
            </a:srgbClr>
          </a:solidFill>
          <a:ln w="9525">
            <a:solidFill>
              <a:schemeClr val="tx1"/>
            </a:solidFill>
            <a:miter lim="800000"/>
            <a:headEnd/>
            <a:tailEnd/>
          </a:ln>
          <a:effectLst/>
        </p:spPr>
        <p:txBody>
          <a:bodyPr wrap="none" anchor="ctr"/>
          <a:lstStyle/>
          <a:p>
            <a:endParaRPr lang="en-US"/>
          </a:p>
        </p:txBody>
      </p:sp>
      <p:sp>
        <p:nvSpPr>
          <p:cNvPr id="36874" name="AutoShape 10"/>
          <p:cNvSpPr>
            <a:spLocks noChangeArrowheads="1"/>
          </p:cNvSpPr>
          <p:nvPr/>
        </p:nvSpPr>
        <p:spPr bwMode="auto">
          <a:xfrm rot="2879483">
            <a:off x="7391400" y="4419600"/>
            <a:ext cx="838200" cy="1905000"/>
          </a:xfrm>
          <a:prstGeom prst="curvedLeftArrow">
            <a:avLst>
              <a:gd name="adj1" fmla="val 45455"/>
              <a:gd name="adj2" fmla="val 90909"/>
              <a:gd name="adj3" fmla="val 36880"/>
            </a:avLst>
          </a:prstGeom>
          <a:solidFill>
            <a:srgbClr val="00FFFF">
              <a:alpha val="50000"/>
            </a:srgbClr>
          </a:solidFill>
          <a:ln w="9525">
            <a:solidFill>
              <a:schemeClr val="tx1"/>
            </a:solidFill>
            <a:miter lim="800000"/>
            <a:headEnd/>
            <a:tailEnd/>
          </a:ln>
          <a:effectLst/>
        </p:spPr>
        <p:txBody>
          <a:bodyPr wrap="none" anchor="ctr"/>
          <a:lstStyle/>
          <a:p>
            <a:endParaRPr lang="en-US"/>
          </a:p>
        </p:txBody>
      </p:sp>
      <p:grpSp>
        <p:nvGrpSpPr>
          <p:cNvPr id="2" name="Group 12"/>
          <p:cNvGrpSpPr>
            <a:grpSpLocks/>
          </p:cNvGrpSpPr>
          <p:nvPr/>
        </p:nvGrpSpPr>
        <p:grpSpPr bwMode="auto">
          <a:xfrm>
            <a:off x="381000" y="2667000"/>
            <a:ext cx="2209800" cy="1617663"/>
            <a:chOff x="240" y="1680"/>
            <a:chExt cx="1392" cy="1019"/>
          </a:xfrm>
        </p:grpSpPr>
        <p:pic>
          <p:nvPicPr>
            <p:cNvPr id="36869" name="Picture 5" descr="j0234687"/>
            <p:cNvPicPr>
              <a:picLocks noChangeAspect="1" noChangeArrowheads="1" noCrop="1"/>
            </p:cNvPicPr>
            <p:nvPr/>
          </p:nvPicPr>
          <p:blipFill>
            <a:blip r:embed="rId3"/>
            <a:srcRect/>
            <a:stretch>
              <a:fillRect/>
            </a:stretch>
          </p:blipFill>
          <p:spPr bwMode="auto">
            <a:xfrm>
              <a:off x="240" y="1680"/>
              <a:ext cx="1392" cy="820"/>
            </a:xfrm>
            <a:prstGeom prst="rect">
              <a:avLst/>
            </a:prstGeom>
            <a:noFill/>
          </p:spPr>
        </p:pic>
        <p:sp>
          <p:nvSpPr>
            <p:cNvPr id="36875" name="Text Box 11"/>
            <p:cNvSpPr txBox="1">
              <a:spLocks noChangeArrowheads="1"/>
            </p:cNvSpPr>
            <p:nvPr/>
          </p:nvSpPr>
          <p:spPr bwMode="auto">
            <a:xfrm>
              <a:off x="422" y="2468"/>
              <a:ext cx="588" cy="231"/>
            </a:xfrm>
            <a:prstGeom prst="rect">
              <a:avLst/>
            </a:prstGeom>
            <a:noFill/>
            <a:ln w="9525">
              <a:noFill/>
              <a:miter lim="800000"/>
              <a:headEnd/>
              <a:tailEnd/>
            </a:ln>
            <a:effectLst/>
          </p:spPr>
          <p:txBody>
            <a:bodyPr wrap="none">
              <a:spAutoFit/>
            </a:bodyPr>
            <a:lstStyle/>
            <a:p>
              <a:r>
                <a:rPr lang="en-US"/>
                <a:t>Tenaga</a:t>
              </a:r>
            </a:p>
          </p:txBody>
        </p:sp>
      </p:grpSp>
      <p:grpSp>
        <p:nvGrpSpPr>
          <p:cNvPr id="3" name="Group 14"/>
          <p:cNvGrpSpPr>
            <a:grpSpLocks/>
          </p:cNvGrpSpPr>
          <p:nvPr/>
        </p:nvGrpSpPr>
        <p:grpSpPr bwMode="auto">
          <a:xfrm>
            <a:off x="3352800" y="1524000"/>
            <a:ext cx="1479550" cy="1922463"/>
            <a:chOff x="2112" y="960"/>
            <a:chExt cx="932" cy="1211"/>
          </a:xfrm>
        </p:grpSpPr>
        <p:pic>
          <p:nvPicPr>
            <p:cNvPr id="36870" name="Picture 6" descr="j0297707"/>
            <p:cNvPicPr>
              <a:picLocks noChangeAspect="1" noChangeArrowheads="1"/>
            </p:cNvPicPr>
            <p:nvPr/>
          </p:nvPicPr>
          <p:blipFill>
            <a:blip r:embed="rId4"/>
            <a:srcRect/>
            <a:stretch>
              <a:fillRect/>
            </a:stretch>
          </p:blipFill>
          <p:spPr bwMode="auto">
            <a:xfrm>
              <a:off x="2112" y="960"/>
              <a:ext cx="932" cy="1147"/>
            </a:xfrm>
            <a:prstGeom prst="rect">
              <a:avLst/>
            </a:prstGeom>
            <a:noFill/>
          </p:spPr>
        </p:pic>
        <p:sp>
          <p:nvSpPr>
            <p:cNvPr id="36877" name="Text Box 13"/>
            <p:cNvSpPr txBox="1">
              <a:spLocks noChangeArrowheads="1"/>
            </p:cNvSpPr>
            <p:nvPr/>
          </p:nvSpPr>
          <p:spPr bwMode="auto">
            <a:xfrm>
              <a:off x="2246" y="1940"/>
              <a:ext cx="518" cy="231"/>
            </a:xfrm>
            <a:prstGeom prst="rect">
              <a:avLst/>
            </a:prstGeom>
            <a:noFill/>
            <a:ln w="9525">
              <a:noFill/>
              <a:miter lim="800000"/>
              <a:headEnd/>
              <a:tailEnd/>
            </a:ln>
            <a:effectLst/>
          </p:spPr>
          <p:txBody>
            <a:bodyPr wrap="none">
              <a:spAutoFit/>
            </a:bodyPr>
            <a:lstStyle/>
            <a:p>
              <a:r>
                <a:rPr lang="en-US"/>
                <a:t>Energi</a:t>
              </a:r>
            </a:p>
          </p:txBody>
        </p:sp>
      </p:grpSp>
      <p:grpSp>
        <p:nvGrpSpPr>
          <p:cNvPr id="4" name="Group 16"/>
          <p:cNvGrpSpPr>
            <a:grpSpLocks/>
          </p:cNvGrpSpPr>
          <p:nvPr/>
        </p:nvGrpSpPr>
        <p:grpSpPr bwMode="auto">
          <a:xfrm>
            <a:off x="6705600" y="2743200"/>
            <a:ext cx="1779588" cy="1787525"/>
            <a:chOff x="4224" y="1728"/>
            <a:chExt cx="1121" cy="1126"/>
          </a:xfrm>
        </p:grpSpPr>
        <p:pic>
          <p:nvPicPr>
            <p:cNvPr id="36871" name="Picture 7" descr="j0222015"/>
            <p:cNvPicPr>
              <a:picLocks noChangeAspect="1" noChangeArrowheads="1"/>
            </p:cNvPicPr>
            <p:nvPr/>
          </p:nvPicPr>
          <p:blipFill>
            <a:blip r:embed="rId5"/>
            <a:srcRect/>
            <a:stretch>
              <a:fillRect/>
            </a:stretch>
          </p:blipFill>
          <p:spPr bwMode="auto">
            <a:xfrm>
              <a:off x="4224" y="1728"/>
              <a:ext cx="1121" cy="1126"/>
            </a:xfrm>
            <a:prstGeom prst="rect">
              <a:avLst/>
            </a:prstGeom>
            <a:noFill/>
          </p:spPr>
        </p:pic>
        <p:sp>
          <p:nvSpPr>
            <p:cNvPr id="36879" name="Text Box 15"/>
            <p:cNvSpPr txBox="1">
              <a:spLocks noChangeArrowheads="1"/>
            </p:cNvSpPr>
            <p:nvPr/>
          </p:nvSpPr>
          <p:spPr bwMode="auto">
            <a:xfrm>
              <a:off x="4598" y="2612"/>
              <a:ext cx="458" cy="231"/>
            </a:xfrm>
            <a:prstGeom prst="rect">
              <a:avLst/>
            </a:prstGeom>
            <a:noFill/>
            <a:ln w="9525">
              <a:noFill/>
              <a:miter lim="800000"/>
              <a:headEnd/>
              <a:tailEnd/>
            </a:ln>
            <a:effectLst/>
          </p:spPr>
          <p:txBody>
            <a:bodyPr wrap="none">
              <a:spAutoFit/>
            </a:bodyPr>
            <a:lstStyle/>
            <a:p>
              <a:r>
                <a:rPr lang="en-US"/>
                <a:t>Biaya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ox(in)">
                                      <p:cBhvr>
                                        <p:cTn id="7" dur="3000"/>
                                        <p:tgtEl>
                                          <p:spTgt spid="3686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3000"/>
                                        <p:tgtEl>
                                          <p:spTgt spid="2"/>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36872"/>
                                        </p:tgtEl>
                                        <p:attrNameLst>
                                          <p:attrName>style.visibility</p:attrName>
                                        </p:attrNameLst>
                                      </p:cBhvr>
                                      <p:to>
                                        <p:strVal val="visible"/>
                                      </p:to>
                                    </p:set>
                                    <p:animEffect transition="in" filter="strips(downLeft)">
                                      <p:cBhvr>
                                        <p:cTn id="15" dur="3000"/>
                                        <p:tgtEl>
                                          <p:spTgt spid="3687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trips(downLeft)">
                                      <p:cBhvr>
                                        <p:cTn id="20" dur="3000"/>
                                        <p:tgtEl>
                                          <p:spTgt spid="3"/>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36873"/>
                                        </p:tgtEl>
                                        <p:attrNameLst>
                                          <p:attrName>style.visibility</p:attrName>
                                        </p:attrNameLst>
                                      </p:cBhvr>
                                      <p:to>
                                        <p:strVal val="visible"/>
                                      </p:to>
                                    </p:set>
                                    <p:animEffect transition="in" filter="strips(downLeft)">
                                      <p:cBhvr>
                                        <p:cTn id="23" dur="3000"/>
                                        <p:tgtEl>
                                          <p:spTgt spid="36873"/>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3000" fill="hold"/>
                                        <p:tgtEl>
                                          <p:spTgt spid="4"/>
                                        </p:tgtEl>
                                        <p:attrNameLst>
                                          <p:attrName>ppt_w</p:attrName>
                                        </p:attrNameLst>
                                      </p:cBhvr>
                                      <p:tavLst>
                                        <p:tav tm="0">
                                          <p:val>
                                            <p:fltVal val="0"/>
                                          </p:val>
                                        </p:tav>
                                        <p:tav tm="100000">
                                          <p:val>
                                            <p:strVal val="#ppt_w"/>
                                          </p:val>
                                        </p:tav>
                                      </p:tavLst>
                                    </p:anim>
                                    <p:anim calcmode="lin" valueType="num">
                                      <p:cBhvr>
                                        <p:cTn id="29" dur="3000" fill="hold"/>
                                        <p:tgtEl>
                                          <p:spTgt spid="4"/>
                                        </p:tgtEl>
                                        <p:attrNameLst>
                                          <p:attrName>ppt_h</p:attrName>
                                        </p:attrNameLst>
                                      </p:cBhvr>
                                      <p:tavLst>
                                        <p:tav tm="0">
                                          <p:val>
                                            <p:fltVal val="0"/>
                                          </p:val>
                                        </p:tav>
                                        <p:tav tm="100000">
                                          <p:val>
                                            <p:strVal val="#ppt_h"/>
                                          </p:val>
                                        </p:tav>
                                      </p:tavLst>
                                    </p:anim>
                                    <p:anim calcmode="lin" valueType="num">
                                      <p:cBhvr>
                                        <p:cTn id="30" dur="3000" fill="hold"/>
                                        <p:tgtEl>
                                          <p:spTgt spid="4"/>
                                        </p:tgtEl>
                                        <p:attrNameLst>
                                          <p:attrName>style.rotation</p:attrName>
                                        </p:attrNameLst>
                                      </p:cBhvr>
                                      <p:tavLst>
                                        <p:tav tm="0">
                                          <p:val>
                                            <p:fltVal val="360"/>
                                          </p:val>
                                        </p:tav>
                                        <p:tav tm="100000">
                                          <p:val>
                                            <p:fltVal val="0"/>
                                          </p:val>
                                        </p:tav>
                                      </p:tavLst>
                                    </p:anim>
                                    <p:animEffect transition="in" filter="fade">
                                      <p:cBhvr>
                                        <p:cTn id="31" dur="3000"/>
                                        <p:tgtEl>
                                          <p:spTgt spid="4"/>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36874"/>
                                        </p:tgtEl>
                                        <p:attrNameLst>
                                          <p:attrName>style.visibility</p:attrName>
                                        </p:attrNameLst>
                                      </p:cBhvr>
                                      <p:to>
                                        <p:strVal val="visible"/>
                                      </p:to>
                                    </p:set>
                                    <p:anim calcmode="lin" valueType="num">
                                      <p:cBhvr>
                                        <p:cTn id="34" dur="3000" fill="hold"/>
                                        <p:tgtEl>
                                          <p:spTgt spid="36874"/>
                                        </p:tgtEl>
                                        <p:attrNameLst>
                                          <p:attrName>ppt_w</p:attrName>
                                        </p:attrNameLst>
                                      </p:cBhvr>
                                      <p:tavLst>
                                        <p:tav tm="0">
                                          <p:val>
                                            <p:fltVal val="0"/>
                                          </p:val>
                                        </p:tav>
                                        <p:tav tm="100000">
                                          <p:val>
                                            <p:strVal val="#ppt_w"/>
                                          </p:val>
                                        </p:tav>
                                      </p:tavLst>
                                    </p:anim>
                                    <p:anim calcmode="lin" valueType="num">
                                      <p:cBhvr>
                                        <p:cTn id="35" dur="3000" fill="hold"/>
                                        <p:tgtEl>
                                          <p:spTgt spid="36874"/>
                                        </p:tgtEl>
                                        <p:attrNameLst>
                                          <p:attrName>ppt_h</p:attrName>
                                        </p:attrNameLst>
                                      </p:cBhvr>
                                      <p:tavLst>
                                        <p:tav tm="0">
                                          <p:val>
                                            <p:fltVal val="0"/>
                                          </p:val>
                                        </p:tav>
                                        <p:tav tm="100000">
                                          <p:val>
                                            <p:strVal val="#ppt_h"/>
                                          </p:val>
                                        </p:tav>
                                      </p:tavLst>
                                    </p:anim>
                                    <p:anim calcmode="lin" valueType="num">
                                      <p:cBhvr>
                                        <p:cTn id="36" dur="3000" fill="hold"/>
                                        <p:tgtEl>
                                          <p:spTgt spid="36874"/>
                                        </p:tgtEl>
                                        <p:attrNameLst>
                                          <p:attrName>style.rotation</p:attrName>
                                        </p:attrNameLst>
                                      </p:cBhvr>
                                      <p:tavLst>
                                        <p:tav tm="0">
                                          <p:val>
                                            <p:fltVal val="360"/>
                                          </p:val>
                                        </p:tav>
                                        <p:tav tm="100000">
                                          <p:val>
                                            <p:fltVal val="0"/>
                                          </p:val>
                                        </p:tav>
                                      </p:tavLst>
                                    </p:anim>
                                    <p:animEffect transition="in" filter="fade">
                                      <p:cBhvr>
                                        <p:cTn id="37" dur="3000"/>
                                        <p:tgtEl>
                                          <p:spTgt spid="36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animBg="1"/>
      <p:bldP spid="36873" grpId="0" animBg="1"/>
      <p:bldP spid="368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914400" y="3505200"/>
            <a:ext cx="7772400" cy="4114800"/>
          </a:xfrm>
        </p:spPr>
        <p:txBody>
          <a:bodyPr/>
          <a:lstStyle/>
          <a:p>
            <a:pPr eaLnBrk="1" hangingPunct="1"/>
            <a:endParaRPr lang="en-US" smtClean="0"/>
          </a:p>
          <a:p>
            <a:endParaRPr lang="en-US" smtClean="0"/>
          </a:p>
        </p:txBody>
      </p:sp>
      <p:pic>
        <p:nvPicPr>
          <p:cNvPr id="37892" name="Picture 4" descr="j0335112"/>
          <p:cNvPicPr>
            <a:picLocks noChangeAspect="1" noChangeArrowheads="1"/>
          </p:cNvPicPr>
          <p:nvPr/>
        </p:nvPicPr>
        <p:blipFill>
          <a:blip r:embed="rId2"/>
          <a:srcRect/>
          <a:stretch>
            <a:fillRect/>
          </a:stretch>
        </p:blipFill>
        <p:spPr bwMode="auto">
          <a:xfrm>
            <a:off x="2819400" y="2133600"/>
            <a:ext cx="2886075" cy="2886075"/>
          </a:xfrm>
          <a:prstGeom prst="rect">
            <a:avLst/>
          </a:prstGeom>
          <a:noFill/>
        </p:spPr>
      </p:pic>
      <p:sp>
        <p:nvSpPr>
          <p:cNvPr id="37893" name="Text Box 5"/>
          <p:cNvSpPr txBox="1">
            <a:spLocks noChangeArrowheads="1"/>
          </p:cNvSpPr>
          <p:nvPr/>
        </p:nvSpPr>
        <p:spPr bwMode="auto">
          <a:xfrm>
            <a:off x="1638300" y="4191000"/>
            <a:ext cx="1409700" cy="822325"/>
          </a:xfrm>
          <a:prstGeom prst="rect">
            <a:avLst/>
          </a:prstGeom>
          <a:noFill/>
          <a:ln w="9525">
            <a:noFill/>
            <a:miter lim="800000"/>
            <a:headEnd/>
            <a:tailEnd/>
          </a:ln>
          <a:effectLst/>
        </p:spPr>
        <p:txBody>
          <a:bodyPr wrap="none">
            <a:spAutoFit/>
          </a:bodyPr>
          <a:lstStyle/>
          <a:p>
            <a:pPr algn="ctr"/>
            <a:r>
              <a:rPr lang="en-US" sz="2400" b="1">
                <a:latin typeface="Comic Sans MS" pitchFamily="66" charset="0"/>
              </a:rPr>
              <a:t>97% </a:t>
            </a:r>
          </a:p>
          <a:p>
            <a:pPr algn="ctr"/>
            <a:r>
              <a:rPr lang="en-US" sz="2400" b="1">
                <a:latin typeface="Comic Sans MS" pitchFamily="66" charset="0"/>
              </a:rPr>
              <a:t>Air Laut</a:t>
            </a:r>
          </a:p>
        </p:txBody>
      </p:sp>
      <p:sp>
        <p:nvSpPr>
          <p:cNvPr id="37894" name="Text Box 6"/>
          <p:cNvSpPr txBox="1">
            <a:spLocks noChangeArrowheads="1"/>
          </p:cNvSpPr>
          <p:nvPr/>
        </p:nvSpPr>
        <p:spPr bwMode="auto">
          <a:xfrm>
            <a:off x="5943600" y="3352800"/>
            <a:ext cx="1676400" cy="822325"/>
          </a:xfrm>
          <a:prstGeom prst="rect">
            <a:avLst/>
          </a:prstGeom>
          <a:noFill/>
          <a:ln w="9525">
            <a:noFill/>
            <a:miter lim="800000"/>
            <a:headEnd/>
            <a:tailEnd/>
          </a:ln>
          <a:effectLst/>
        </p:spPr>
        <p:txBody>
          <a:bodyPr wrap="none">
            <a:spAutoFit/>
          </a:bodyPr>
          <a:lstStyle/>
          <a:p>
            <a:pPr algn="ctr"/>
            <a:r>
              <a:rPr lang="en-US" sz="2400" b="1">
                <a:latin typeface="Comic Sans MS" pitchFamily="66" charset="0"/>
              </a:rPr>
              <a:t>3% </a:t>
            </a:r>
          </a:p>
          <a:p>
            <a:pPr algn="ctr"/>
            <a:r>
              <a:rPr lang="en-US" sz="2400" b="1">
                <a:latin typeface="Comic Sans MS" pitchFamily="66" charset="0"/>
              </a:rPr>
              <a:t>Air Tawar</a:t>
            </a:r>
          </a:p>
        </p:txBody>
      </p:sp>
      <p:sp>
        <p:nvSpPr>
          <p:cNvPr id="37895" name="Text Box 7"/>
          <p:cNvSpPr txBox="1">
            <a:spLocks noChangeArrowheads="1"/>
          </p:cNvSpPr>
          <p:nvPr/>
        </p:nvSpPr>
        <p:spPr bwMode="auto">
          <a:xfrm>
            <a:off x="6629400" y="4740275"/>
            <a:ext cx="1717675" cy="822325"/>
          </a:xfrm>
          <a:prstGeom prst="rect">
            <a:avLst/>
          </a:prstGeom>
          <a:noFill/>
          <a:ln w="9525">
            <a:noFill/>
            <a:miter lim="800000"/>
            <a:headEnd/>
            <a:tailEnd/>
          </a:ln>
          <a:effectLst/>
        </p:spPr>
        <p:txBody>
          <a:bodyPr wrap="none">
            <a:spAutoFit/>
          </a:bodyPr>
          <a:lstStyle/>
          <a:p>
            <a:pPr algn="ctr"/>
            <a:r>
              <a:rPr lang="en-US" sz="2400" b="1">
                <a:latin typeface="Comic Sans MS" pitchFamily="66" charset="0"/>
              </a:rPr>
              <a:t>0,3% </a:t>
            </a:r>
          </a:p>
          <a:p>
            <a:pPr algn="ctr"/>
            <a:r>
              <a:rPr lang="en-US" sz="2400" b="1">
                <a:latin typeface="Comic Sans MS" pitchFamily="66" charset="0"/>
              </a:rPr>
              <a:t>Air Sungai</a:t>
            </a:r>
          </a:p>
        </p:txBody>
      </p:sp>
      <p:sp>
        <p:nvSpPr>
          <p:cNvPr id="37896" name="Text Box 8"/>
          <p:cNvSpPr txBox="1">
            <a:spLocks noChangeArrowheads="1"/>
          </p:cNvSpPr>
          <p:nvPr/>
        </p:nvSpPr>
        <p:spPr bwMode="auto">
          <a:xfrm>
            <a:off x="5257800" y="4648200"/>
            <a:ext cx="1069975" cy="822325"/>
          </a:xfrm>
          <a:prstGeom prst="rect">
            <a:avLst/>
          </a:prstGeom>
          <a:noFill/>
          <a:ln w="9525">
            <a:noFill/>
            <a:miter lim="800000"/>
            <a:headEnd/>
            <a:tailEnd/>
          </a:ln>
          <a:effectLst/>
        </p:spPr>
        <p:txBody>
          <a:bodyPr wrap="none">
            <a:spAutoFit/>
          </a:bodyPr>
          <a:lstStyle/>
          <a:p>
            <a:pPr algn="ctr"/>
            <a:r>
              <a:rPr lang="en-US" sz="2400" b="1">
                <a:latin typeface="Comic Sans MS" pitchFamily="66" charset="0"/>
              </a:rPr>
              <a:t>2,7% </a:t>
            </a:r>
          </a:p>
          <a:p>
            <a:pPr algn="ctr"/>
            <a:r>
              <a:rPr lang="en-US" sz="2400" b="1">
                <a:latin typeface="Comic Sans MS" pitchFamily="66" charset="0"/>
              </a:rPr>
              <a:t>Salju</a:t>
            </a:r>
          </a:p>
        </p:txBody>
      </p:sp>
      <p:sp>
        <p:nvSpPr>
          <p:cNvPr id="37897" name="AutoShape 9"/>
          <p:cNvSpPr>
            <a:spLocks noChangeArrowheads="1"/>
          </p:cNvSpPr>
          <p:nvPr/>
        </p:nvSpPr>
        <p:spPr bwMode="auto">
          <a:xfrm>
            <a:off x="5638800" y="2286000"/>
            <a:ext cx="1219200" cy="1219200"/>
          </a:xfrm>
          <a:custGeom>
            <a:avLst/>
            <a:gdLst>
              <a:gd name="G0" fmla="+- 958856 0 0"/>
              <a:gd name="G1" fmla="+- -11040505 0 0"/>
              <a:gd name="G2" fmla="+- 958856 0 -11040505"/>
              <a:gd name="G3" fmla="+- 10800 0 0"/>
              <a:gd name="G4" fmla="+- 0 0 958856"/>
              <a:gd name="T0" fmla="*/ 360 256 1"/>
              <a:gd name="T1" fmla="*/ 0 256 1"/>
              <a:gd name="G5" fmla="+- G2 T0 T1"/>
              <a:gd name="G6" fmla="?: G2 G2 G5"/>
              <a:gd name="G7" fmla="+- 0 0 G6"/>
              <a:gd name="G8" fmla="+- 8575 0 0"/>
              <a:gd name="G9" fmla="+- 0 0 -11040505"/>
              <a:gd name="G10" fmla="+- 8575 0 2700"/>
              <a:gd name="G11" fmla="cos G10 958856"/>
              <a:gd name="G12" fmla="sin G10 958856"/>
              <a:gd name="G13" fmla="cos 13500 958856"/>
              <a:gd name="G14" fmla="sin 13500 958856"/>
              <a:gd name="G15" fmla="+- G11 10800 0"/>
              <a:gd name="G16" fmla="+- G12 10800 0"/>
              <a:gd name="G17" fmla="+- G13 10800 0"/>
              <a:gd name="G18" fmla="+- G14 10800 0"/>
              <a:gd name="G19" fmla="*/ 8575 1 2"/>
              <a:gd name="G20" fmla="+- G19 5400 0"/>
              <a:gd name="G21" fmla="cos G20 958856"/>
              <a:gd name="G22" fmla="sin G20 958856"/>
              <a:gd name="G23" fmla="+- G21 10800 0"/>
              <a:gd name="G24" fmla="+- G12 G23 G22"/>
              <a:gd name="G25" fmla="+- G22 G23 G11"/>
              <a:gd name="G26" fmla="cos 10800 958856"/>
              <a:gd name="G27" fmla="sin 10800 958856"/>
              <a:gd name="G28" fmla="cos 8575 958856"/>
              <a:gd name="G29" fmla="sin 8575 958856"/>
              <a:gd name="G30" fmla="+- G26 10800 0"/>
              <a:gd name="G31" fmla="+- G27 10800 0"/>
              <a:gd name="G32" fmla="+- G28 10800 0"/>
              <a:gd name="G33" fmla="+- G29 10800 0"/>
              <a:gd name="G34" fmla="+- G19 5400 0"/>
              <a:gd name="G35" fmla="cos G34 -11040505"/>
              <a:gd name="G36" fmla="sin G34 -11040505"/>
              <a:gd name="G37" fmla="+/ -11040505 958856 2"/>
              <a:gd name="T2" fmla="*/ 180 256 1"/>
              <a:gd name="T3" fmla="*/ 0 256 1"/>
              <a:gd name="G38" fmla="+- G37 T2 T3"/>
              <a:gd name="G39" fmla="?: G2 G37 G38"/>
              <a:gd name="G40" fmla="cos 10800 G39"/>
              <a:gd name="G41" fmla="sin 10800 G39"/>
              <a:gd name="G42" fmla="cos 8575 G39"/>
              <a:gd name="G43" fmla="sin 8575 G39"/>
              <a:gd name="G44" fmla="+- G40 10800 0"/>
              <a:gd name="G45" fmla="+- G41 10800 0"/>
              <a:gd name="G46" fmla="+- G42 10800 0"/>
              <a:gd name="G47" fmla="+- G43 10800 0"/>
              <a:gd name="G48" fmla="+- G35 10800 0"/>
              <a:gd name="G49" fmla="+- G36 10800 0"/>
              <a:gd name="T4" fmla="*/ 13244 w 21600"/>
              <a:gd name="T5" fmla="*/ 280 h 21600"/>
              <a:gd name="T6" fmla="*/ 1307 w 21600"/>
              <a:gd name="T7" fmla="*/ 8862 h 21600"/>
              <a:gd name="T8" fmla="*/ 12741 w 21600"/>
              <a:gd name="T9" fmla="*/ 2447 h 21600"/>
              <a:gd name="T10" fmla="*/ 23862 w 21600"/>
              <a:gd name="T11" fmla="*/ 14209 h 21600"/>
              <a:gd name="T12" fmla="*/ 19209 w 21600"/>
              <a:gd name="T13" fmla="*/ 16936 h 21600"/>
              <a:gd name="T14" fmla="*/ 16484 w 21600"/>
              <a:gd name="T15" fmla="*/ 1228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096" y="12965"/>
                </a:moveTo>
                <a:cubicBezTo>
                  <a:pt x="19281" y="12258"/>
                  <a:pt x="19375" y="11530"/>
                  <a:pt x="19375" y="10800"/>
                </a:cubicBezTo>
                <a:cubicBezTo>
                  <a:pt x="19375" y="6064"/>
                  <a:pt x="15535" y="2225"/>
                  <a:pt x="10800" y="2225"/>
                </a:cubicBezTo>
                <a:cubicBezTo>
                  <a:pt x="6725" y="2224"/>
                  <a:pt x="3213" y="5092"/>
                  <a:pt x="2398" y="9085"/>
                </a:cubicBezTo>
                <a:lnTo>
                  <a:pt x="218" y="8640"/>
                </a:lnTo>
                <a:cubicBezTo>
                  <a:pt x="1244" y="3611"/>
                  <a:pt x="5667" y="-1"/>
                  <a:pt x="10800" y="0"/>
                </a:cubicBezTo>
                <a:cubicBezTo>
                  <a:pt x="16764" y="0"/>
                  <a:pt x="21600" y="4835"/>
                  <a:pt x="21600" y="10800"/>
                </a:cubicBezTo>
                <a:cubicBezTo>
                  <a:pt x="21600" y="11720"/>
                  <a:pt x="21482" y="12637"/>
                  <a:pt x="21249" y="13527"/>
                </a:cubicBezTo>
                <a:lnTo>
                  <a:pt x="23862" y="14209"/>
                </a:lnTo>
                <a:lnTo>
                  <a:pt x="19209" y="16936"/>
                </a:lnTo>
                <a:lnTo>
                  <a:pt x="16484" y="12283"/>
                </a:lnTo>
                <a:lnTo>
                  <a:pt x="19096" y="12965"/>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37898" name="AutoShape 10"/>
          <p:cNvSpPr>
            <a:spLocks noChangeArrowheads="1"/>
          </p:cNvSpPr>
          <p:nvPr/>
        </p:nvSpPr>
        <p:spPr bwMode="auto">
          <a:xfrm flipH="1">
            <a:off x="1143000" y="3276600"/>
            <a:ext cx="1676400" cy="1219200"/>
          </a:xfrm>
          <a:custGeom>
            <a:avLst/>
            <a:gdLst>
              <a:gd name="G0" fmla="+- 3856408 0 0"/>
              <a:gd name="G1" fmla="+- -8860901 0 0"/>
              <a:gd name="G2" fmla="+- 3856408 0 -8860901"/>
              <a:gd name="G3" fmla="+- 10800 0 0"/>
              <a:gd name="G4" fmla="+- 0 0 3856408"/>
              <a:gd name="T0" fmla="*/ 360 256 1"/>
              <a:gd name="T1" fmla="*/ 0 256 1"/>
              <a:gd name="G5" fmla="+- G2 T0 T1"/>
              <a:gd name="G6" fmla="?: G2 G2 G5"/>
              <a:gd name="G7" fmla="+- 0 0 G6"/>
              <a:gd name="G8" fmla="+- 8643 0 0"/>
              <a:gd name="G9" fmla="+- 0 0 -8860901"/>
              <a:gd name="G10" fmla="+- 8643 0 2700"/>
              <a:gd name="G11" fmla="cos G10 3856408"/>
              <a:gd name="G12" fmla="sin G10 3856408"/>
              <a:gd name="G13" fmla="cos 13500 3856408"/>
              <a:gd name="G14" fmla="sin 13500 3856408"/>
              <a:gd name="G15" fmla="+- G11 10800 0"/>
              <a:gd name="G16" fmla="+- G12 10800 0"/>
              <a:gd name="G17" fmla="+- G13 10800 0"/>
              <a:gd name="G18" fmla="+- G14 10800 0"/>
              <a:gd name="G19" fmla="*/ 8643 1 2"/>
              <a:gd name="G20" fmla="+- G19 5400 0"/>
              <a:gd name="G21" fmla="cos G20 3856408"/>
              <a:gd name="G22" fmla="sin G20 3856408"/>
              <a:gd name="G23" fmla="+- G21 10800 0"/>
              <a:gd name="G24" fmla="+- G12 G23 G22"/>
              <a:gd name="G25" fmla="+- G22 G23 G11"/>
              <a:gd name="G26" fmla="cos 10800 3856408"/>
              <a:gd name="G27" fmla="sin 10800 3856408"/>
              <a:gd name="G28" fmla="cos 8643 3856408"/>
              <a:gd name="G29" fmla="sin 8643 3856408"/>
              <a:gd name="G30" fmla="+- G26 10800 0"/>
              <a:gd name="G31" fmla="+- G27 10800 0"/>
              <a:gd name="G32" fmla="+- G28 10800 0"/>
              <a:gd name="G33" fmla="+- G29 10800 0"/>
              <a:gd name="G34" fmla="+- G19 5400 0"/>
              <a:gd name="G35" fmla="cos G34 -8860901"/>
              <a:gd name="G36" fmla="sin G34 -8860901"/>
              <a:gd name="G37" fmla="+/ -8860901 3856408 2"/>
              <a:gd name="T2" fmla="*/ 180 256 1"/>
              <a:gd name="T3" fmla="*/ 0 256 1"/>
              <a:gd name="G38" fmla="+- G37 T2 T3"/>
              <a:gd name="G39" fmla="?: G2 G37 G38"/>
              <a:gd name="G40" fmla="cos 10800 G39"/>
              <a:gd name="G41" fmla="sin 10800 G39"/>
              <a:gd name="G42" fmla="cos 8643 G39"/>
              <a:gd name="G43" fmla="sin 8643 G39"/>
              <a:gd name="G44" fmla="+- G40 10800 0"/>
              <a:gd name="G45" fmla="+- G41 10800 0"/>
              <a:gd name="G46" fmla="+- G42 10800 0"/>
              <a:gd name="G47" fmla="+- G43 10800 0"/>
              <a:gd name="G48" fmla="+- G35 10800 0"/>
              <a:gd name="G49" fmla="+- G36 10800 0"/>
              <a:gd name="T4" fmla="*/ 19289 w 21600"/>
              <a:gd name="T5" fmla="*/ 4123 h 21600"/>
              <a:gd name="T6" fmla="*/ 3900 w 21600"/>
              <a:gd name="T7" fmla="*/ 3950 h 21600"/>
              <a:gd name="T8" fmla="*/ 17593 w 21600"/>
              <a:gd name="T9" fmla="*/ 5457 h 21600"/>
              <a:gd name="T10" fmla="*/ 17784 w 21600"/>
              <a:gd name="T11" fmla="*/ 22352 h 21600"/>
              <a:gd name="T12" fmla="*/ 12595 w 21600"/>
              <a:gd name="T13" fmla="*/ 21074 h 21600"/>
              <a:gd name="T14" fmla="*/ 13874 w 21600"/>
              <a:gd name="T15" fmla="*/ 1588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271" y="18196"/>
                </a:moveTo>
                <a:cubicBezTo>
                  <a:pt x="17860" y="16630"/>
                  <a:pt x="19443" y="13825"/>
                  <a:pt x="19443" y="10800"/>
                </a:cubicBezTo>
                <a:cubicBezTo>
                  <a:pt x="19443" y="6026"/>
                  <a:pt x="15573" y="2157"/>
                  <a:pt x="10800" y="2157"/>
                </a:cubicBezTo>
                <a:cubicBezTo>
                  <a:pt x="8496" y="2156"/>
                  <a:pt x="6289" y="3076"/>
                  <a:pt x="4666" y="4710"/>
                </a:cubicBezTo>
                <a:lnTo>
                  <a:pt x="3135" y="3190"/>
                </a:lnTo>
                <a:cubicBezTo>
                  <a:pt x="5163" y="1148"/>
                  <a:pt x="7922" y="-1"/>
                  <a:pt x="10800" y="0"/>
                </a:cubicBezTo>
                <a:cubicBezTo>
                  <a:pt x="16764" y="0"/>
                  <a:pt x="21600" y="4835"/>
                  <a:pt x="21600" y="10800"/>
                </a:cubicBezTo>
                <a:cubicBezTo>
                  <a:pt x="21600" y="14580"/>
                  <a:pt x="19622" y="18086"/>
                  <a:pt x="16387" y="20042"/>
                </a:cubicBezTo>
                <a:lnTo>
                  <a:pt x="17784" y="22352"/>
                </a:lnTo>
                <a:lnTo>
                  <a:pt x="12595" y="21074"/>
                </a:lnTo>
                <a:lnTo>
                  <a:pt x="13874" y="15885"/>
                </a:lnTo>
                <a:lnTo>
                  <a:pt x="15271" y="18196"/>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37899" name="Line 11"/>
          <p:cNvSpPr>
            <a:spLocks noChangeShapeType="1"/>
          </p:cNvSpPr>
          <p:nvPr/>
        </p:nvSpPr>
        <p:spPr bwMode="auto">
          <a:xfrm flipH="1">
            <a:off x="6019800" y="4191000"/>
            <a:ext cx="381000" cy="457200"/>
          </a:xfrm>
          <a:prstGeom prst="line">
            <a:avLst/>
          </a:prstGeom>
          <a:noFill/>
          <a:ln w="57150">
            <a:solidFill>
              <a:srgbClr val="00FFFF"/>
            </a:solidFill>
            <a:round/>
            <a:headEnd/>
            <a:tailEnd type="triangle" w="med" len="med"/>
          </a:ln>
          <a:effectLst/>
        </p:spPr>
        <p:txBody>
          <a:bodyPr/>
          <a:lstStyle/>
          <a:p>
            <a:endParaRPr lang="en-US"/>
          </a:p>
        </p:txBody>
      </p:sp>
      <p:sp>
        <p:nvSpPr>
          <p:cNvPr id="37900" name="Line 12"/>
          <p:cNvSpPr>
            <a:spLocks noChangeShapeType="1"/>
          </p:cNvSpPr>
          <p:nvPr/>
        </p:nvSpPr>
        <p:spPr bwMode="auto">
          <a:xfrm>
            <a:off x="7010400" y="4267200"/>
            <a:ext cx="457200" cy="304800"/>
          </a:xfrm>
          <a:prstGeom prst="line">
            <a:avLst/>
          </a:prstGeom>
          <a:noFill/>
          <a:ln w="57150">
            <a:solidFill>
              <a:srgbClr val="00FFFF"/>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3000" fill="hold"/>
                                        <p:tgtEl>
                                          <p:spTgt spid="37892"/>
                                        </p:tgtEl>
                                        <p:attrNameLst>
                                          <p:attrName>ppt_w</p:attrName>
                                        </p:attrNameLst>
                                      </p:cBhvr>
                                      <p:tavLst>
                                        <p:tav tm="0">
                                          <p:val>
                                            <p:fltVal val="0"/>
                                          </p:val>
                                        </p:tav>
                                        <p:tav tm="100000">
                                          <p:val>
                                            <p:strVal val="#ppt_w"/>
                                          </p:val>
                                        </p:tav>
                                      </p:tavLst>
                                    </p:anim>
                                    <p:anim calcmode="lin" valueType="num">
                                      <p:cBhvr>
                                        <p:cTn id="8" dur="3000" fill="hold"/>
                                        <p:tgtEl>
                                          <p:spTgt spid="37892"/>
                                        </p:tgtEl>
                                        <p:attrNameLst>
                                          <p:attrName>ppt_h</p:attrName>
                                        </p:attrNameLst>
                                      </p:cBhvr>
                                      <p:tavLst>
                                        <p:tav tm="0">
                                          <p:val>
                                            <p:fltVal val="0"/>
                                          </p:val>
                                        </p:tav>
                                        <p:tav tm="100000">
                                          <p:val>
                                            <p:strVal val="#ppt_h"/>
                                          </p:val>
                                        </p:tav>
                                      </p:tavLst>
                                    </p:anim>
                                    <p:anim calcmode="lin" valueType="num">
                                      <p:cBhvr>
                                        <p:cTn id="9" dur="3000" fill="hold"/>
                                        <p:tgtEl>
                                          <p:spTgt spid="37892"/>
                                        </p:tgtEl>
                                        <p:attrNameLst>
                                          <p:attrName>style.rotation</p:attrName>
                                        </p:attrNameLst>
                                      </p:cBhvr>
                                      <p:tavLst>
                                        <p:tav tm="0">
                                          <p:val>
                                            <p:fltVal val="360"/>
                                          </p:val>
                                        </p:tav>
                                        <p:tav tm="100000">
                                          <p:val>
                                            <p:fltVal val="0"/>
                                          </p:val>
                                        </p:tav>
                                      </p:tavLst>
                                    </p:anim>
                                    <p:animEffect transition="in" filter="fade">
                                      <p:cBhvr>
                                        <p:cTn id="10" dur="3000"/>
                                        <p:tgtEl>
                                          <p:spTgt spid="3789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37898"/>
                                        </p:tgtEl>
                                        <p:attrNameLst>
                                          <p:attrName>style.visibility</p:attrName>
                                        </p:attrNameLst>
                                      </p:cBhvr>
                                      <p:to>
                                        <p:strVal val="visible"/>
                                      </p:to>
                                    </p:set>
                                    <p:animEffect transition="in" filter="strips(downRight)">
                                      <p:cBhvr>
                                        <p:cTn id="15" dur="3000"/>
                                        <p:tgtEl>
                                          <p:spTgt spid="37898"/>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37893"/>
                                        </p:tgtEl>
                                        <p:attrNameLst>
                                          <p:attrName>style.visibility</p:attrName>
                                        </p:attrNameLst>
                                      </p:cBhvr>
                                      <p:to>
                                        <p:strVal val="visible"/>
                                      </p:to>
                                    </p:set>
                                    <p:animEffect transition="in" filter="strips(downRight)">
                                      <p:cBhvr>
                                        <p:cTn id="18" dur="3000"/>
                                        <p:tgtEl>
                                          <p:spTgt spid="3789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37897"/>
                                        </p:tgtEl>
                                        <p:attrNameLst>
                                          <p:attrName>style.visibility</p:attrName>
                                        </p:attrNameLst>
                                      </p:cBhvr>
                                      <p:to>
                                        <p:strVal val="visible"/>
                                      </p:to>
                                    </p:set>
                                    <p:animEffect transition="in" filter="strips(downRight)">
                                      <p:cBhvr>
                                        <p:cTn id="23" dur="3000"/>
                                        <p:tgtEl>
                                          <p:spTgt spid="37897"/>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37894"/>
                                        </p:tgtEl>
                                        <p:attrNameLst>
                                          <p:attrName>style.visibility</p:attrName>
                                        </p:attrNameLst>
                                      </p:cBhvr>
                                      <p:to>
                                        <p:strVal val="visible"/>
                                      </p:to>
                                    </p:set>
                                    <p:animEffect transition="in" filter="strips(downRight)">
                                      <p:cBhvr>
                                        <p:cTn id="26" dur="3000"/>
                                        <p:tgtEl>
                                          <p:spTgt spid="3789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7899"/>
                                        </p:tgtEl>
                                        <p:attrNameLst>
                                          <p:attrName>style.visibility</p:attrName>
                                        </p:attrNameLst>
                                      </p:cBhvr>
                                      <p:to>
                                        <p:strVal val="visible"/>
                                      </p:to>
                                    </p:set>
                                    <p:animEffect transition="in" filter="slide(fromBottom)">
                                      <p:cBhvr>
                                        <p:cTn id="31" dur="3000"/>
                                        <p:tgtEl>
                                          <p:spTgt spid="37899"/>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37896"/>
                                        </p:tgtEl>
                                        <p:attrNameLst>
                                          <p:attrName>style.visibility</p:attrName>
                                        </p:attrNameLst>
                                      </p:cBhvr>
                                      <p:to>
                                        <p:strVal val="visible"/>
                                      </p:to>
                                    </p:set>
                                    <p:animEffect transition="in" filter="slide(fromBottom)">
                                      <p:cBhvr>
                                        <p:cTn id="34" dur="3000"/>
                                        <p:tgtEl>
                                          <p:spTgt spid="37896"/>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37900"/>
                                        </p:tgtEl>
                                        <p:attrNameLst>
                                          <p:attrName>style.visibility</p:attrName>
                                        </p:attrNameLst>
                                      </p:cBhvr>
                                      <p:to>
                                        <p:strVal val="visible"/>
                                      </p:to>
                                    </p:set>
                                    <p:animEffect transition="in" filter="slide(fromBottom)">
                                      <p:cBhvr>
                                        <p:cTn id="39" dur="3000"/>
                                        <p:tgtEl>
                                          <p:spTgt spid="37900"/>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37895"/>
                                        </p:tgtEl>
                                        <p:attrNameLst>
                                          <p:attrName>style.visibility</p:attrName>
                                        </p:attrNameLst>
                                      </p:cBhvr>
                                      <p:to>
                                        <p:strVal val="visible"/>
                                      </p:to>
                                    </p:set>
                                    <p:animEffect transition="in" filter="slide(fromBottom)">
                                      <p:cBhvr>
                                        <p:cTn id="42" dur="30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4" grpId="0"/>
      <p:bldP spid="37895" grpId="0"/>
      <p:bldP spid="37896" grpId="0"/>
      <p:bldP spid="37897" grpId="0" animBg="1"/>
      <p:bldP spid="37898" grpId="0" animBg="1"/>
      <p:bldP spid="37899" grpId="0" animBg="1"/>
      <p:bldP spid="379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p:txBody>
          <a:bodyPr/>
          <a:lstStyle/>
          <a:p>
            <a:pPr eaLnBrk="1" hangingPunct="1"/>
            <a:r>
              <a:rPr lang="en-US" smtClean="0"/>
              <a:t>Pemanfaatan air secara terus menerus mengakibatkan turunnya permukaan air di daerah industri antara 3 – 15 m.</a:t>
            </a:r>
          </a:p>
          <a:p>
            <a:endParaRPr lang="en-US" smtClean="0"/>
          </a:p>
        </p:txBody>
      </p:sp>
      <p:sp>
        <p:nvSpPr>
          <p:cNvPr id="38917" name="Line 5"/>
          <p:cNvSpPr>
            <a:spLocks noChangeShapeType="1"/>
          </p:cNvSpPr>
          <p:nvPr/>
        </p:nvSpPr>
        <p:spPr bwMode="auto">
          <a:xfrm>
            <a:off x="3124200" y="4114800"/>
            <a:ext cx="0" cy="1752600"/>
          </a:xfrm>
          <a:prstGeom prst="line">
            <a:avLst/>
          </a:prstGeom>
          <a:noFill/>
          <a:ln w="38100">
            <a:solidFill>
              <a:schemeClr val="tx1"/>
            </a:solidFill>
            <a:round/>
            <a:headEnd/>
            <a:tailEnd/>
          </a:ln>
          <a:effectLst/>
        </p:spPr>
        <p:txBody>
          <a:bodyPr/>
          <a:lstStyle/>
          <a:p>
            <a:endParaRPr lang="en-US"/>
          </a:p>
        </p:txBody>
      </p:sp>
      <p:sp>
        <p:nvSpPr>
          <p:cNvPr id="38918" name="Line 6"/>
          <p:cNvSpPr>
            <a:spLocks noChangeShapeType="1"/>
          </p:cNvSpPr>
          <p:nvPr/>
        </p:nvSpPr>
        <p:spPr bwMode="auto">
          <a:xfrm>
            <a:off x="3657600" y="4114800"/>
            <a:ext cx="0" cy="1752600"/>
          </a:xfrm>
          <a:prstGeom prst="line">
            <a:avLst/>
          </a:prstGeom>
          <a:noFill/>
          <a:ln w="38100">
            <a:solidFill>
              <a:schemeClr val="tx1"/>
            </a:solidFill>
            <a:round/>
            <a:headEnd/>
            <a:tailEnd/>
          </a:ln>
          <a:effectLst/>
        </p:spPr>
        <p:txBody>
          <a:bodyPr/>
          <a:lstStyle/>
          <a:p>
            <a:endParaRPr lang="en-US"/>
          </a:p>
        </p:txBody>
      </p:sp>
      <p:sp>
        <p:nvSpPr>
          <p:cNvPr id="38919" name="Line 7"/>
          <p:cNvSpPr>
            <a:spLocks noChangeShapeType="1"/>
          </p:cNvSpPr>
          <p:nvPr/>
        </p:nvSpPr>
        <p:spPr bwMode="auto">
          <a:xfrm flipH="1">
            <a:off x="990600" y="4800600"/>
            <a:ext cx="2133600" cy="0"/>
          </a:xfrm>
          <a:prstGeom prst="line">
            <a:avLst/>
          </a:prstGeom>
          <a:noFill/>
          <a:ln w="28575">
            <a:solidFill>
              <a:srgbClr val="993300"/>
            </a:solidFill>
            <a:round/>
            <a:headEnd/>
            <a:tailEnd/>
          </a:ln>
          <a:effectLst/>
        </p:spPr>
        <p:txBody>
          <a:bodyPr/>
          <a:lstStyle/>
          <a:p>
            <a:endParaRPr lang="en-US"/>
          </a:p>
        </p:txBody>
      </p:sp>
      <p:sp>
        <p:nvSpPr>
          <p:cNvPr id="38920" name="Line 8"/>
          <p:cNvSpPr>
            <a:spLocks noChangeShapeType="1"/>
          </p:cNvSpPr>
          <p:nvPr/>
        </p:nvSpPr>
        <p:spPr bwMode="auto">
          <a:xfrm flipH="1">
            <a:off x="3657600" y="4800600"/>
            <a:ext cx="2133600" cy="0"/>
          </a:xfrm>
          <a:prstGeom prst="line">
            <a:avLst/>
          </a:prstGeom>
          <a:noFill/>
          <a:ln w="28575">
            <a:solidFill>
              <a:srgbClr val="993300"/>
            </a:solidFill>
            <a:round/>
            <a:headEnd/>
            <a:tailEnd/>
          </a:ln>
          <a:effectLst/>
        </p:spPr>
        <p:txBody>
          <a:bodyPr/>
          <a:lstStyle/>
          <a:p>
            <a:endParaRPr lang="en-US"/>
          </a:p>
        </p:txBody>
      </p:sp>
      <p:grpSp>
        <p:nvGrpSpPr>
          <p:cNvPr id="2" name="Group 13"/>
          <p:cNvGrpSpPr>
            <a:grpSpLocks/>
          </p:cNvGrpSpPr>
          <p:nvPr/>
        </p:nvGrpSpPr>
        <p:grpSpPr bwMode="auto">
          <a:xfrm>
            <a:off x="1905000" y="4800600"/>
            <a:ext cx="457200" cy="228600"/>
            <a:chOff x="480" y="3408"/>
            <a:chExt cx="288" cy="144"/>
          </a:xfrm>
        </p:grpSpPr>
        <p:sp>
          <p:nvSpPr>
            <p:cNvPr id="38921" name="Line 9"/>
            <p:cNvSpPr>
              <a:spLocks noChangeShapeType="1"/>
            </p:cNvSpPr>
            <p:nvPr/>
          </p:nvSpPr>
          <p:spPr bwMode="auto">
            <a:xfrm flipH="1">
              <a:off x="480" y="3408"/>
              <a:ext cx="144" cy="96"/>
            </a:xfrm>
            <a:prstGeom prst="line">
              <a:avLst/>
            </a:prstGeom>
            <a:noFill/>
            <a:ln w="9525">
              <a:solidFill>
                <a:schemeClr val="tx1"/>
              </a:solidFill>
              <a:round/>
              <a:headEnd/>
              <a:tailEnd/>
            </a:ln>
            <a:effectLst/>
          </p:spPr>
          <p:txBody>
            <a:bodyPr/>
            <a:lstStyle/>
            <a:p>
              <a:endParaRPr lang="en-US"/>
            </a:p>
          </p:txBody>
        </p:sp>
        <p:sp>
          <p:nvSpPr>
            <p:cNvPr id="38922" name="Line 10"/>
            <p:cNvSpPr>
              <a:spLocks noChangeShapeType="1"/>
            </p:cNvSpPr>
            <p:nvPr/>
          </p:nvSpPr>
          <p:spPr bwMode="auto">
            <a:xfrm flipH="1">
              <a:off x="576" y="3408"/>
              <a:ext cx="144" cy="96"/>
            </a:xfrm>
            <a:prstGeom prst="line">
              <a:avLst/>
            </a:prstGeom>
            <a:noFill/>
            <a:ln w="9525">
              <a:solidFill>
                <a:schemeClr val="tx1"/>
              </a:solidFill>
              <a:round/>
              <a:headEnd/>
              <a:tailEnd/>
            </a:ln>
            <a:effectLst/>
          </p:spPr>
          <p:txBody>
            <a:bodyPr/>
            <a:lstStyle/>
            <a:p>
              <a:endParaRPr lang="en-US"/>
            </a:p>
          </p:txBody>
        </p:sp>
        <p:sp>
          <p:nvSpPr>
            <p:cNvPr id="38923" name="Line 11"/>
            <p:cNvSpPr>
              <a:spLocks noChangeShapeType="1"/>
            </p:cNvSpPr>
            <p:nvPr/>
          </p:nvSpPr>
          <p:spPr bwMode="auto">
            <a:xfrm>
              <a:off x="624" y="3408"/>
              <a:ext cx="144" cy="96"/>
            </a:xfrm>
            <a:prstGeom prst="line">
              <a:avLst/>
            </a:prstGeom>
            <a:noFill/>
            <a:ln w="9525">
              <a:solidFill>
                <a:schemeClr val="tx1"/>
              </a:solidFill>
              <a:round/>
              <a:headEnd/>
              <a:tailEnd/>
            </a:ln>
            <a:effectLst/>
          </p:spPr>
          <p:txBody>
            <a:bodyPr/>
            <a:lstStyle/>
            <a:p>
              <a:endParaRPr lang="en-US"/>
            </a:p>
          </p:txBody>
        </p:sp>
        <p:sp>
          <p:nvSpPr>
            <p:cNvPr id="38924" name="Line 12"/>
            <p:cNvSpPr>
              <a:spLocks noChangeShapeType="1"/>
            </p:cNvSpPr>
            <p:nvPr/>
          </p:nvSpPr>
          <p:spPr bwMode="auto">
            <a:xfrm>
              <a:off x="576" y="3456"/>
              <a:ext cx="144" cy="96"/>
            </a:xfrm>
            <a:prstGeom prst="line">
              <a:avLst/>
            </a:prstGeom>
            <a:noFill/>
            <a:ln w="9525">
              <a:solidFill>
                <a:schemeClr val="tx1"/>
              </a:solidFill>
              <a:round/>
              <a:headEnd/>
              <a:tailEnd/>
            </a:ln>
            <a:effectLst/>
          </p:spPr>
          <p:txBody>
            <a:bodyPr/>
            <a:lstStyle/>
            <a:p>
              <a:endParaRPr lang="en-US"/>
            </a:p>
          </p:txBody>
        </p:sp>
      </p:grpSp>
      <p:grpSp>
        <p:nvGrpSpPr>
          <p:cNvPr id="3" name="Group 14"/>
          <p:cNvGrpSpPr>
            <a:grpSpLocks/>
          </p:cNvGrpSpPr>
          <p:nvPr/>
        </p:nvGrpSpPr>
        <p:grpSpPr bwMode="auto">
          <a:xfrm>
            <a:off x="4495800" y="4800600"/>
            <a:ext cx="457200" cy="228600"/>
            <a:chOff x="480" y="3408"/>
            <a:chExt cx="288" cy="144"/>
          </a:xfrm>
        </p:grpSpPr>
        <p:sp>
          <p:nvSpPr>
            <p:cNvPr id="38927" name="Line 15"/>
            <p:cNvSpPr>
              <a:spLocks noChangeShapeType="1"/>
            </p:cNvSpPr>
            <p:nvPr/>
          </p:nvSpPr>
          <p:spPr bwMode="auto">
            <a:xfrm flipH="1">
              <a:off x="480" y="3408"/>
              <a:ext cx="144" cy="96"/>
            </a:xfrm>
            <a:prstGeom prst="line">
              <a:avLst/>
            </a:prstGeom>
            <a:noFill/>
            <a:ln w="9525">
              <a:solidFill>
                <a:schemeClr val="tx1"/>
              </a:solidFill>
              <a:round/>
              <a:headEnd/>
              <a:tailEnd/>
            </a:ln>
            <a:effectLst/>
          </p:spPr>
          <p:txBody>
            <a:bodyPr/>
            <a:lstStyle/>
            <a:p>
              <a:endParaRPr lang="en-US"/>
            </a:p>
          </p:txBody>
        </p:sp>
        <p:sp>
          <p:nvSpPr>
            <p:cNvPr id="38928" name="Line 16"/>
            <p:cNvSpPr>
              <a:spLocks noChangeShapeType="1"/>
            </p:cNvSpPr>
            <p:nvPr/>
          </p:nvSpPr>
          <p:spPr bwMode="auto">
            <a:xfrm flipH="1">
              <a:off x="576" y="3408"/>
              <a:ext cx="144" cy="96"/>
            </a:xfrm>
            <a:prstGeom prst="line">
              <a:avLst/>
            </a:prstGeom>
            <a:noFill/>
            <a:ln w="9525">
              <a:solidFill>
                <a:schemeClr val="tx1"/>
              </a:solidFill>
              <a:round/>
              <a:headEnd/>
              <a:tailEnd/>
            </a:ln>
            <a:effectLst/>
          </p:spPr>
          <p:txBody>
            <a:bodyPr/>
            <a:lstStyle/>
            <a:p>
              <a:endParaRPr lang="en-US"/>
            </a:p>
          </p:txBody>
        </p:sp>
        <p:sp>
          <p:nvSpPr>
            <p:cNvPr id="38929" name="Line 17"/>
            <p:cNvSpPr>
              <a:spLocks noChangeShapeType="1"/>
            </p:cNvSpPr>
            <p:nvPr/>
          </p:nvSpPr>
          <p:spPr bwMode="auto">
            <a:xfrm>
              <a:off x="624" y="3408"/>
              <a:ext cx="144" cy="96"/>
            </a:xfrm>
            <a:prstGeom prst="line">
              <a:avLst/>
            </a:prstGeom>
            <a:noFill/>
            <a:ln w="9525">
              <a:solidFill>
                <a:schemeClr val="tx1"/>
              </a:solidFill>
              <a:round/>
              <a:headEnd/>
              <a:tailEnd/>
            </a:ln>
            <a:effectLst/>
          </p:spPr>
          <p:txBody>
            <a:bodyPr/>
            <a:lstStyle/>
            <a:p>
              <a:endParaRPr lang="en-US"/>
            </a:p>
          </p:txBody>
        </p:sp>
        <p:sp>
          <p:nvSpPr>
            <p:cNvPr id="38930" name="Line 18"/>
            <p:cNvSpPr>
              <a:spLocks noChangeShapeType="1"/>
            </p:cNvSpPr>
            <p:nvPr/>
          </p:nvSpPr>
          <p:spPr bwMode="auto">
            <a:xfrm>
              <a:off x="576" y="3456"/>
              <a:ext cx="144" cy="96"/>
            </a:xfrm>
            <a:prstGeom prst="line">
              <a:avLst/>
            </a:prstGeom>
            <a:noFill/>
            <a:ln w="9525">
              <a:solidFill>
                <a:schemeClr val="tx1"/>
              </a:solidFill>
              <a:round/>
              <a:headEnd/>
              <a:tailEnd/>
            </a:ln>
            <a:effectLst/>
          </p:spPr>
          <p:txBody>
            <a:bodyPr/>
            <a:lstStyle/>
            <a:p>
              <a:endParaRPr lang="en-US"/>
            </a:p>
          </p:txBody>
        </p:sp>
      </p:grpSp>
      <p:sp>
        <p:nvSpPr>
          <p:cNvPr id="38931" name="Rectangle 19"/>
          <p:cNvSpPr>
            <a:spLocks noChangeArrowheads="1"/>
          </p:cNvSpPr>
          <p:nvPr/>
        </p:nvSpPr>
        <p:spPr bwMode="auto">
          <a:xfrm>
            <a:off x="3124200" y="5181600"/>
            <a:ext cx="533400" cy="685800"/>
          </a:xfrm>
          <a:prstGeom prst="rect">
            <a:avLst/>
          </a:prstGeom>
          <a:solidFill>
            <a:srgbClr val="00FFFF">
              <a:alpha val="50000"/>
            </a:srgbClr>
          </a:solidFill>
          <a:ln w="9525">
            <a:noFill/>
            <a:miter lim="800000"/>
            <a:headEnd/>
            <a:tailEnd/>
          </a:ln>
          <a:effectLst/>
        </p:spPr>
        <p:txBody>
          <a:bodyPr wrap="none" anchor="ctr"/>
          <a:lstStyle/>
          <a:p>
            <a:endParaRPr lang="en-US"/>
          </a:p>
        </p:txBody>
      </p:sp>
      <p:sp>
        <p:nvSpPr>
          <p:cNvPr id="38936" name="AutoShape 24"/>
          <p:cNvSpPr>
            <a:spLocks noChangeArrowheads="1"/>
          </p:cNvSpPr>
          <p:nvPr/>
        </p:nvSpPr>
        <p:spPr bwMode="auto">
          <a:xfrm>
            <a:off x="3276600" y="5029200"/>
            <a:ext cx="228600" cy="762000"/>
          </a:xfrm>
          <a:prstGeom prst="upArrow">
            <a:avLst>
              <a:gd name="adj1" fmla="val 50000"/>
              <a:gd name="adj2" fmla="val 83333"/>
            </a:avLst>
          </a:prstGeom>
          <a:solidFill>
            <a:srgbClr val="00FFFF">
              <a:alpha val="50000"/>
            </a:srgbClr>
          </a:solidFill>
          <a:ln w="9525">
            <a:solidFill>
              <a:schemeClr val="tx1"/>
            </a:solidFill>
            <a:miter lim="800000"/>
            <a:headEnd/>
            <a:tailEnd/>
          </a:ln>
          <a:effectLst/>
        </p:spPr>
        <p:txBody>
          <a:bodyPr vert="eaVert" wrap="none" anchor="ctr"/>
          <a:lstStyle/>
          <a:p>
            <a:endParaRPr lang="en-US"/>
          </a:p>
        </p:txBody>
      </p:sp>
      <p:sp>
        <p:nvSpPr>
          <p:cNvPr id="38937" name="Freeform 25"/>
          <p:cNvSpPr>
            <a:spLocks/>
          </p:cNvSpPr>
          <p:nvPr/>
        </p:nvSpPr>
        <p:spPr bwMode="auto">
          <a:xfrm>
            <a:off x="990600" y="5105400"/>
            <a:ext cx="4800600" cy="457200"/>
          </a:xfrm>
          <a:custGeom>
            <a:avLst/>
            <a:gdLst/>
            <a:ahLst/>
            <a:cxnLst>
              <a:cxn ang="0">
                <a:pos x="0" y="40"/>
              </a:cxn>
              <a:cxn ang="0">
                <a:pos x="1200" y="40"/>
              </a:cxn>
              <a:cxn ang="0">
                <a:pos x="1536" y="280"/>
              </a:cxn>
              <a:cxn ang="0">
                <a:pos x="1824" y="88"/>
              </a:cxn>
              <a:cxn ang="0">
                <a:pos x="3024" y="40"/>
              </a:cxn>
            </a:cxnLst>
            <a:rect l="0" t="0" r="r" b="b"/>
            <a:pathLst>
              <a:path w="3024" h="288">
                <a:moveTo>
                  <a:pt x="0" y="40"/>
                </a:moveTo>
                <a:cubicBezTo>
                  <a:pt x="472" y="20"/>
                  <a:pt x="944" y="0"/>
                  <a:pt x="1200" y="40"/>
                </a:cubicBezTo>
                <a:cubicBezTo>
                  <a:pt x="1456" y="80"/>
                  <a:pt x="1432" y="272"/>
                  <a:pt x="1536" y="280"/>
                </a:cubicBezTo>
                <a:cubicBezTo>
                  <a:pt x="1640" y="288"/>
                  <a:pt x="1576" y="128"/>
                  <a:pt x="1824" y="88"/>
                </a:cubicBezTo>
                <a:cubicBezTo>
                  <a:pt x="2072" y="48"/>
                  <a:pt x="2548" y="44"/>
                  <a:pt x="3024" y="40"/>
                </a:cubicBezTo>
              </a:path>
            </a:pathLst>
          </a:custGeom>
          <a:noFill/>
          <a:ln w="38100" cmpd="sng">
            <a:solidFill>
              <a:srgbClr val="00FFFF"/>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repeatCount="indefinite" fill="hold" grpId="0" nodeType="clickEffect">
                                  <p:stCondLst>
                                    <p:cond delay="0"/>
                                  </p:stCondLst>
                                  <p:childTnLst>
                                    <p:set>
                                      <p:cBhvr>
                                        <p:cTn id="6" dur="1" fill="hold">
                                          <p:stCondLst>
                                            <p:cond delay="0"/>
                                          </p:stCondLst>
                                        </p:cTn>
                                        <p:tgtEl>
                                          <p:spTgt spid="38931"/>
                                        </p:tgtEl>
                                        <p:attrNameLst>
                                          <p:attrName>style.visibility</p:attrName>
                                        </p:attrNameLst>
                                      </p:cBhvr>
                                      <p:to>
                                        <p:strVal val="visible"/>
                                      </p:to>
                                    </p:set>
                                    <p:animEffect transition="in" filter="wipe(down)">
                                      <p:cBhvr>
                                        <p:cTn id="7" dur="3000"/>
                                        <p:tgtEl>
                                          <p:spTgt spid="38931"/>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repeatCount="indefinite" accel="50000" decel="50000" fill="hold" grpId="0" nodeType="clickEffect">
                                  <p:stCondLst>
                                    <p:cond delay="0"/>
                                  </p:stCondLst>
                                  <p:childTnLst>
                                    <p:animMotion origin="layout" path="M 6.66667E-6 3.33333E-6 L 6.66667E-6 -0.15556 " pathEditMode="relative" ptsTypes="AA">
                                      <p:cBhvr>
                                        <p:cTn id="11" dur="2000" fill="hold"/>
                                        <p:tgtEl>
                                          <p:spTgt spid="38936"/>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0" presetClass="path" presetSubtype="0" repeatCount="indefinite" accel="50000" decel="50000" fill="hold" grpId="0" nodeType="clickEffect">
                                  <p:stCondLst>
                                    <p:cond delay="0"/>
                                  </p:stCondLst>
                                  <p:childTnLst>
                                    <p:animMotion origin="layout" path="M 3.33333E-6 -3.33333E-6 L 3.33333E-6 0.11111 " pathEditMode="relative" ptsTypes="AA">
                                      <p:cBhvr>
                                        <p:cTn id="15" dur="2000" fill="hold"/>
                                        <p:tgtEl>
                                          <p:spTgt spid="3893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1" grpId="0" animBg="1"/>
      <p:bldP spid="38936" grpId="0" animBg="1"/>
      <p:bldP spid="389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Sumber Daya Air Sungai, </a:t>
            </a:r>
          </a:p>
        </p:txBody>
      </p:sp>
      <p:sp>
        <p:nvSpPr>
          <p:cNvPr id="6147" name="Rectangle 3"/>
          <p:cNvSpPr>
            <a:spLocks noGrp="1" noChangeArrowheads="1"/>
          </p:cNvSpPr>
          <p:nvPr>
            <p:ph type="body" idx="1"/>
          </p:nvPr>
        </p:nvSpPr>
        <p:spPr>
          <a:xfrm>
            <a:off x="1182688" y="2017713"/>
            <a:ext cx="7772400" cy="2630487"/>
          </a:xfrm>
        </p:spPr>
        <p:txBody>
          <a:bodyPr/>
          <a:lstStyle/>
          <a:p>
            <a:pPr eaLnBrk="1" hangingPunct="1">
              <a:lnSpc>
                <a:spcPct val="80000"/>
              </a:lnSpc>
            </a:pPr>
            <a:r>
              <a:rPr lang="en-US" sz="2800" smtClean="0"/>
              <a:t>Sungai: suatu torehan dipermukaan lahan yang didalamnya terdapat air dan mengalir secara terus menerus ataupun pada waktu tertentu.</a:t>
            </a:r>
          </a:p>
          <a:p>
            <a:pPr eaLnBrk="1" hangingPunct="1">
              <a:lnSpc>
                <a:spcPct val="80000"/>
              </a:lnSpc>
            </a:pPr>
            <a:r>
              <a:rPr lang="en-US" sz="2800" smtClean="0"/>
              <a:t>Daerah sungai meliputi: aliran air, bantaran, tanggul, dan areal yang dinyatakan sebagai daerah sungai.</a:t>
            </a:r>
          </a:p>
        </p:txBody>
      </p:sp>
      <p:grpSp>
        <p:nvGrpSpPr>
          <p:cNvPr id="2" name="Group 26"/>
          <p:cNvGrpSpPr>
            <a:grpSpLocks/>
          </p:cNvGrpSpPr>
          <p:nvPr/>
        </p:nvGrpSpPr>
        <p:grpSpPr bwMode="auto">
          <a:xfrm>
            <a:off x="990600" y="5029200"/>
            <a:ext cx="1447800" cy="685800"/>
            <a:chOff x="480" y="3168"/>
            <a:chExt cx="912" cy="432"/>
          </a:xfrm>
        </p:grpSpPr>
        <p:sp>
          <p:nvSpPr>
            <p:cNvPr id="6166" name="Line 6"/>
            <p:cNvSpPr>
              <a:spLocks noChangeShapeType="1"/>
            </p:cNvSpPr>
            <p:nvPr/>
          </p:nvSpPr>
          <p:spPr bwMode="auto">
            <a:xfrm>
              <a:off x="480" y="3168"/>
              <a:ext cx="288" cy="0"/>
            </a:xfrm>
            <a:prstGeom prst="line">
              <a:avLst/>
            </a:prstGeom>
            <a:noFill/>
            <a:ln w="9525">
              <a:solidFill>
                <a:schemeClr val="tx1"/>
              </a:solidFill>
              <a:round/>
              <a:headEnd/>
              <a:tailEnd/>
            </a:ln>
          </p:spPr>
          <p:txBody>
            <a:bodyPr/>
            <a:lstStyle/>
            <a:p>
              <a:endParaRPr lang="en-US"/>
            </a:p>
          </p:txBody>
        </p:sp>
        <p:sp>
          <p:nvSpPr>
            <p:cNvPr id="6167" name="Line 7"/>
            <p:cNvSpPr>
              <a:spLocks noChangeShapeType="1"/>
            </p:cNvSpPr>
            <p:nvPr/>
          </p:nvSpPr>
          <p:spPr bwMode="auto">
            <a:xfrm>
              <a:off x="768" y="3168"/>
              <a:ext cx="144" cy="432"/>
            </a:xfrm>
            <a:prstGeom prst="line">
              <a:avLst/>
            </a:prstGeom>
            <a:noFill/>
            <a:ln w="9525">
              <a:solidFill>
                <a:schemeClr val="tx1"/>
              </a:solidFill>
              <a:round/>
              <a:headEnd/>
              <a:tailEnd/>
            </a:ln>
          </p:spPr>
          <p:txBody>
            <a:bodyPr/>
            <a:lstStyle/>
            <a:p>
              <a:endParaRPr lang="en-US"/>
            </a:p>
          </p:txBody>
        </p:sp>
        <p:sp>
          <p:nvSpPr>
            <p:cNvPr id="6168" name="Line 8"/>
            <p:cNvSpPr>
              <a:spLocks noChangeShapeType="1"/>
            </p:cNvSpPr>
            <p:nvPr/>
          </p:nvSpPr>
          <p:spPr bwMode="auto">
            <a:xfrm flipV="1">
              <a:off x="912" y="3168"/>
              <a:ext cx="144" cy="432"/>
            </a:xfrm>
            <a:prstGeom prst="line">
              <a:avLst/>
            </a:prstGeom>
            <a:noFill/>
            <a:ln w="9525">
              <a:solidFill>
                <a:schemeClr val="tx1"/>
              </a:solidFill>
              <a:round/>
              <a:headEnd/>
              <a:tailEnd/>
            </a:ln>
          </p:spPr>
          <p:txBody>
            <a:bodyPr/>
            <a:lstStyle/>
            <a:p>
              <a:endParaRPr lang="en-US"/>
            </a:p>
          </p:txBody>
        </p:sp>
        <p:sp>
          <p:nvSpPr>
            <p:cNvPr id="6169" name="Line 9"/>
            <p:cNvSpPr>
              <a:spLocks noChangeShapeType="1"/>
            </p:cNvSpPr>
            <p:nvPr/>
          </p:nvSpPr>
          <p:spPr bwMode="auto">
            <a:xfrm>
              <a:off x="1056" y="3168"/>
              <a:ext cx="336" cy="0"/>
            </a:xfrm>
            <a:prstGeom prst="line">
              <a:avLst/>
            </a:prstGeom>
            <a:noFill/>
            <a:ln w="9525">
              <a:solidFill>
                <a:schemeClr val="tx1"/>
              </a:solidFill>
              <a:round/>
              <a:headEnd/>
              <a:tailEnd/>
            </a:ln>
          </p:spPr>
          <p:txBody>
            <a:bodyPr/>
            <a:lstStyle/>
            <a:p>
              <a:endParaRPr lang="en-US"/>
            </a:p>
          </p:txBody>
        </p:sp>
        <p:sp>
          <p:nvSpPr>
            <p:cNvPr id="6170" name="Line 10"/>
            <p:cNvSpPr>
              <a:spLocks noChangeShapeType="1"/>
            </p:cNvSpPr>
            <p:nvPr/>
          </p:nvSpPr>
          <p:spPr bwMode="auto">
            <a:xfrm>
              <a:off x="816" y="3312"/>
              <a:ext cx="192" cy="0"/>
            </a:xfrm>
            <a:prstGeom prst="line">
              <a:avLst/>
            </a:prstGeom>
            <a:noFill/>
            <a:ln w="9525">
              <a:solidFill>
                <a:schemeClr val="tx1"/>
              </a:solidFill>
              <a:round/>
              <a:headEnd/>
              <a:tailEnd/>
            </a:ln>
          </p:spPr>
          <p:txBody>
            <a:bodyPr/>
            <a:lstStyle/>
            <a:p>
              <a:endParaRPr lang="en-US"/>
            </a:p>
          </p:txBody>
        </p:sp>
        <p:sp>
          <p:nvSpPr>
            <p:cNvPr id="6171" name="AutoShape 11"/>
            <p:cNvSpPr>
              <a:spLocks noChangeArrowheads="1"/>
            </p:cNvSpPr>
            <p:nvPr/>
          </p:nvSpPr>
          <p:spPr bwMode="auto">
            <a:xfrm flipV="1">
              <a:off x="864" y="3264"/>
              <a:ext cx="48" cy="9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GB"/>
            </a:p>
          </p:txBody>
        </p:sp>
      </p:grpSp>
      <p:grpSp>
        <p:nvGrpSpPr>
          <p:cNvPr id="3" name="Group 27"/>
          <p:cNvGrpSpPr>
            <a:grpSpLocks/>
          </p:cNvGrpSpPr>
          <p:nvPr/>
        </p:nvGrpSpPr>
        <p:grpSpPr bwMode="auto">
          <a:xfrm>
            <a:off x="2743200" y="4953000"/>
            <a:ext cx="2743200" cy="609600"/>
            <a:chOff x="1584" y="3120"/>
            <a:chExt cx="1728" cy="384"/>
          </a:xfrm>
        </p:grpSpPr>
        <p:sp>
          <p:nvSpPr>
            <p:cNvPr id="6159" name="Line 12"/>
            <p:cNvSpPr>
              <a:spLocks noChangeShapeType="1"/>
            </p:cNvSpPr>
            <p:nvPr/>
          </p:nvSpPr>
          <p:spPr bwMode="auto">
            <a:xfrm>
              <a:off x="1584" y="3168"/>
              <a:ext cx="240" cy="0"/>
            </a:xfrm>
            <a:prstGeom prst="line">
              <a:avLst/>
            </a:prstGeom>
            <a:noFill/>
            <a:ln w="9525">
              <a:solidFill>
                <a:schemeClr val="tx1"/>
              </a:solidFill>
              <a:round/>
              <a:headEnd/>
              <a:tailEnd/>
            </a:ln>
          </p:spPr>
          <p:txBody>
            <a:bodyPr/>
            <a:lstStyle/>
            <a:p>
              <a:endParaRPr lang="en-US"/>
            </a:p>
          </p:txBody>
        </p:sp>
        <p:sp>
          <p:nvSpPr>
            <p:cNvPr id="6160" name="Line 13"/>
            <p:cNvSpPr>
              <a:spLocks noChangeShapeType="1"/>
            </p:cNvSpPr>
            <p:nvPr/>
          </p:nvSpPr>
          <p:spPr bwMode="auto">
            <a:xfrm>
              <a:off x="1824" y="3168"/>
              <a:ext cx="192" cy="336"/>
            </a:xfrm>
            <a:prstGeom prst="line">
              <a:avLst/>
            </a:prstGeom>
            <a:noFill/>
            <a:ln w="9525">
              <a:solidFill>
                <a:schemeClr val="tx1"/>
              </a:solidFill>
              <a:round/>
              <a:headEnd/>
              <a:tailEnd/>
            </a:ln>
          </p:spPr>
          <p:txBody>
            <a:bodyPr/>
            <a:lstStyle/>
            <a:p>
              <a:endParaRPr lang="en-US"/>
            </a:p>
          </p:txBody>
        </p:sp>
        <p:sp>
          <p:nvSpPr>
            <p:cNvPr id="6161" name="Line 14"/>
            <p:cNvSpPr>
              <a:spLocks noChangeShapeType="1"/>
            </p:cNvSpPr>
            <p:nvPr/>
          </p:nvSpPr>
          <p:spPr bwMode="auto">
            <a:xfrm>
              <a:off x="2016" y="3504"/>
              <a:ext cx="672" cy="0"/>
            </a:xfrm>
            <a:prstGeom prst="line">
              <a:avLst/>
            </a:prstGeom>
            <a:noFill/>
            <a:ln w="9525">
              <a:solidFill>
                <a:schemeClr val="tx1"/>
              </a:solidFill>
              <a:round/>
              <a:headEnd/>
              <a:tailEnd/>
            </a:ln>
          </p:spPr>
          <p:txBody>
            <a:bodyPr/>
            <a:lstStyle/>
            <a:p>
              <a:endParaRPr lang="en-US"/>
            </a:p>
          </p:txBody>
        </p:sp>
        <p:sp>
          <p:nvSpPr>
            <p:cNvPr id="6162" name="Line 15"/>
            <p:cNvSpPr>
              <a:spLocks noChangeShapeType="1"/>
            </p:cNvSpPr>
            <p:nvPr/>
          </p:nvSpPr>
          <p:spPr bwMode="auto">
            <a:xfrm flipV="1">
              <a:off x="2688" y="3120"/>
              <a:ext cx="144" cy="384"/>
            </a:xfrm>
            <a:prstGeom prst="line">
              <a:avLst/>
            </a:prstGeom>
            <a:noFill/>
            <a:ln w="9525">
              <a:solidFill>
                <a:schemeClr val="tx1"/>
              </a:solidFill>
              <a:round/>
              <a:headEnd/>
              <a:tailEnd/>
            </a:ln>
          </p:spPr>
          <p:txBody>
            <a:bodyPr/>
            <a:lstStyle/>
            <a:p>
              <a:endParaRPr lang="en-US"/>
            </a:p>
          </p:txBody>
        </p:sp>
        <p:sp>
          <p:nvSpPr>
            <p:cNvPr id="6163" name="Line 16"/>
            <p:cNvSpPr>
              <a:spLocks noChangeShapeType="1"/>
            </p:cNvSpPr>
            <p:nvPr/>
          </p:nvSpPr>
          <p:spPr bwMode="auto">
            <a:xfrm>
              <a:off x="2832" y="3120"/>
              <a:ext cx="480" cy="0"/>
            </a:xfrm>
            <a:prstGeom prst="line">
              <a:avLst/>
            </a:prstGeom>
            <a:noFill/>
            <a:ln w="9525">
              <a:solidFill>
                <a:schemeClr val="tx1"/>
              </a:solidFill>
              <a:round/>
              <a:headEnd/>
              <a:tailEnd/>
            </a:ln>
          </p:spPr>
          <p:txBody>
            <a:bodyPr/>
            <a:lstStyle/>
            <a:p>
              <a:endParaRPr lang="en-US"/>
            </a:p>
          </p:txBody>
        </p:sp>
        <p:sp>
          <p:nvSpPr>
            <p:cNvPr id="6164" name="Line 17"/>
            <p:cNvSpPr>
              <a:spLocks noChangeShapeType="1"/>
            </p:cNvSpPr>
            <p:nvPr/>
          </p:nvSpPr>
          <p:spPr bwMode="auto">
            <a:xfrm>
              <a:off x="1872" y="3264"/>
              <a:ext cx="912" cy="0"/>
            </a:xfrm>
            <a:prstGeom prst="line">
              <a:avLst/>
            </a:prstGeom>
            <a:noFill/>
            <a:ln w="9525">
              <a:solidFill>
                <a:schemeClr val="tx1"/>
              </a:solidFill>
              <a:round/>
              <a:headEnd/>
              <a:tailEnd/>
            </a:ln>
          </p:spPr>
          <p:txBody>
            <a:bodyPr/>
            <a:lstStyle/>
            <a:p>
              <a:endParaRPr lang="en-US"/>
            </a:p>
          </p:txBody>
        </p:sp>
        <p:sp>
          <p:nvSpPr>
            <p:cNvPr id="6165" name="AutoShape 18"/>
            <p:cNvSpPr>
              <a:spLocks noChangeArrowheads="1"/>
            </p:cNvSpPr>
            <p:nvPr/>
          </p:nvSpPr>
          <p:spPr bwMode="auto">
            <a:xfrm flipV="1">
              <a:off x="2304" y="3216"/>
              <a:ext cx="48" cy="9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GB"/>
            </a:p>
          </p:txBody>
        </p:sp>
      </p:grpSp>
      <p:grpSp>
        <p:nvGrpSpPr>
          <p:cNvPr id="4" name="Group 28"/>
          <p:cNvGrpSpPr>
            <a:grpSpLocks/>
          </p:cNvGrpSpPr>
          <p:nvPr/>
        </p:nvGrpSpPr>
        <p:grpSpPr bwMode="auto">
          <a:xfrm>
            <a:off x="5867400" y="4876800"/>
            <a:ext cx="2590800" cy="533400"/>
            <a:chOff x="3552" y="3072"/>
            <a:chExt cx="1632" cy="336"/>
          </a:xfrm>
        </p:grpSpPr>
        <p:sp>
          <p:nvSpPr>
            <p:cNvPr id="6152" name="Line 19"/>
            <p:cNvSpPr>
              <a:spLocks noChangeShapeType="1"/>
            </p:cNvSpPr>
            <p:nvPr/>
          </p:nvSpPr>
          <p:spPr bwMode="auto">
            <a:xfrm>
              <a:off x="3552" y="3120"/>
              <a:ext cx="432" cy="0"/>
            </a:xfrm>
            <a:prstGeom prst="line">
              <a:avLst/>
            </a:prstGeom>
            <a:noFill/>
            <a:ln w="9525">
              <a:solidFill>
                <a:schemeClr val="tx1"/>
              </a:solidFill>
              <a:round/>
              <a:headEnd/>
              <a:tailEnd/>
            </a:ln>
          </p:spPr>
          <p:txBody>
            <a:bodyPr/>
            <a:lstStyle/>
            <a:p>
              <a:endParaRPr lang="en-US"/>
            </a:p>
          </p:txBody>
        </p:sp>
        <p:sp>
          <p:nvSpPr>
            <p:cNvPr id="6153" name="Line 20"/>
            <p:cNvSpPr>
              <a:spLocks noChangeShapeType="1"/>
            </p:cNvSpPr>
            <p:nvPr/>
          </p:nvSpPr>
          <p:spPr bwMode="auto">
            <a:xfrm>
              <a:off x="3984" y="3120"/>
              <a:ext cx="0" cy="288"/>
            </a:xfrm>
            <a:prstGeom prst="line">
              <a:avLst/>
            </a:prstGeom>
            <a:noFill/>
            <a:ln w="9525">
              <a:solidFill>
                <a:schemeClr val="tx1"/>
              </a:solidFill>
              <a:round/>
              <a:headEnd/>
              <a:tailEnd/>
            </a:ln>
          </p:spPr>
          <p:txBody>
            <a:bodyPr/>
            <a:lstStyle/>
            <a:p>
              <a:endParaRPr lang="en-US"/>
            </a:p>
          </p:txBody>
        </p:sp>
        <p:sp>
          <p:nvSpPr>
            <p:cNvPr id="6154" name="Line 21"/>
            <p:cNvSpPr>
              <a:spLocks noChangeShapeType="1"/>
            </p:cNvSpPr>
            <p:nvPr/>
          </p:nvSpPr>
          <p:spPr bwMode="auto">
            <a:xfrm>
              <a:off x="3984" y="3408"/>
              <a:ext cx="720" cy="0"/>
            </a:xfrm>
            <a:prstGeom prst="line">
              <a:avLst/>
            </a:prstGeom>
            <a:noFill/>
            <a:ln w="9525">
              <a:solidFill>
                <a:schemeClr val="tx1"/>
              </a:solidFill>
              <a:round/>
              <a:headEnd/>
              <a:tailEnd/>
            </a:ln>
          </p:spPr>
          <p:txBody>
            <a:bodyPr/>
            <a:lstStyle/>
            <a:p>
              <a:endParaRPr lang="en-US"/>
            </a:p>
          </p:txBody>
        </p:sp>
        <p:sp>
          <p:nvSpPr>
            <p:cNvPr id="6155" name="Line 22"/>
            <p:cNvSpPr>
              <a:spLocks noChangeShapeType="1"/>
            </p:cNvSpPr>
            <p:nvPr/>
          </p:nvSpPr>
          <p:spPr bwMode="auto">
            <a:xfrm flipV="1">
              <a:off x="4704" y="3072"/>
              <a:ext cx="0" cy="336"/>
            </a:xfrm>
            <a:prstGeom prst="line">
              <a:avLst/>
            </a:prstGeom>
            <a:noFill/>
            <a:ln w="9525">
              <a:solidFill>
                <a:schemeClr val="tx1"/>
              </a:solidFill>
              <a:round/>
              <a:headEnd/>
              <a:tailEnd/>
            </a:ln>
          </p:spPr>
          <p:txBody>
            <a:bodyPr/>
            <a:lstStyle/>
            <a:p>
              <a:endParaRPr lang="en-US"/>
            </a:p>
          </p:txBody>
        </p:sp>
        <p:sp>
          <p:nvSpPr>
            <p:cNvPr id="6156" name="Line 23"/>
            <p:cNvSpPr>
              <a:spLocks noChangeShapeType="1"/>
            </p:cNvSpPr>
            <p:nvPr/>
          </p:nvSpPr>
          <p:spPr bwMode="auto">
            <a:xfrm>
              <a:off x="4704" y="3072"/>
              <a:ext cx="480" cy="0"/>
            </a:xfrm>
            <a:prstGeom prst="line">
              <a:avLst/>
            </a:prstGeom>
            <a:noFill/>
            <a:ln w="9525">
              <a:solidFill>
                <a:schemeClr val="tx1"/>
              </a:solidFill>
              <a:round/>
              <a:headEnd/>
              <a:tailEnd/>
            </a:ln>
          </p:spPr>
          <p:txBody>
            <a:bodyPr/>
            <a:lstStyle/>
            <a:p>
              <a:endParaRPr lang="en-US"/>
            </a:p>
          </p:txBody>
        </p:sp>
        <p:sp>
          <p:nvSpPr>
            <p:cNvPr id="6157" name="AutoShape 24"/>
            <p:cNvSpPr>
              <a:spLocks noChangeArrowheads="1"/>
            </p:cNvSpPr>
            <p:nvPr/>
          </p:nvSpPr>
          <p:spPr bwMode="auto">
            <a:xfrm flipV="1">
              <a:off x="4320" y="3168"/>
              <a:ext cx="48" cy="9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GB"/>
            </a:p>
          </p:txBody>
        </p:sp>
        <p:sp>
          <p:nvSpPr>
            <p:cNvPr id="6158" name="Line 25"/>
            <p:cNvSpPr>
              <a:spLocks noChangeShapeType="1"/>
            </p:cNvSpPr>
            <p:nvPr/>
          </p:nvSpPr>
          <p:spPr bwMode="auto">
            <a:xfrm>
              <a:off x="3984" y="3216"/>
              <a:ext cx="720" cy="0"/>
            </a:xfrm>
            <a:prstGeom prst="line">
              <a:avLst/>
            </a:prstGeom>
            <a:noFill/>
            <a:ln w="9525">
              <a:solidFill>
                <a:schemeClr val="tx1"/>
              </a:solidFill>
              <a:round/>
              <a:headEnd/>
              <a:tailEnd/>
            </a:ln>
          </p:spPr>
          <p:txBody>
            <a:bodyPr/>
            <a:lstStyle/>
            <a:p>
              <a:endParaRPr lang="en-US"/>
            </a:p>
          </p:txBody>
        </p:sp>
      </p:grpSp>
      <p:sp>
        <p:nvSpPr>
          <p:cNvPr id="6151" name="TextBox 28"/>
          <p:cNvSpPr txBox="1">
            <a:spLocks noChangeArrowheads="1"/>
          </p:cNvSpPr>
          <p:nvPr/>
        </p:nvSpPr>
        <p:spPr bwMode="auto">
          <a:xfrm>
            <a:off x="8001000" y="6324600"/>
            <a:ext cx="611188" cy="369888"/>
          </a:xfrm>
          <a:prstGeom prst="rect">
            <a:avLst/>
          </a:prstGeom>
          <a:noFill/>
          <a:ln w="9525">
            <a:noFill/>
            <a:miter lim="800000"/>
            <a:headEnd/>
            <a:tailEnd/>
          </a:ln>
        </p:spPr>
        <p:txBody>
          <a:bodyPr wrap="none">
            <a:spAutoFit/>
          </a:bodyPr>
          <a:lstStyle/>
          <a:p>
            <a:r>
              <a:rPr lang="en-US">
                <a:latin typeface="Blackadder ITC" pitchFamily="82" charset="0"/>
              </a:rPr>
              <a:t>nidya</a:t>
            </a:r>
            <a:endParaRPr lang="en-GB">
              <a:latin typeface="Blackadder ITC" pitchFamily="8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Sumber Daya Air Danau</a:t>
            </a:r>
          </a:p>
        </p:txBody>
      </p:sp>
      <p:sp>
        <p:nvSpPr>
          <p:cNvPr id="7171" name="Rectangle 3"/>
          <p:cNvSpPr>
            <a:spLocks noGrp="1" noChangeArrowheads="1"/>
          </p:cNvSpPr>
          <p:nvPr>
            <p:ph type="body" idx="1"/>
          </p:nvPr>
        </p:nvSpPr>
        <p:spPr/>
        <p:txBody>
          <a:bodyPr/>
          <a:lstStyle/>
          <a:p>
            <a:pPr eaLnBrk="1" hangingPunct="1"/>
            <a:r>
              <a:rPr lang="en-US" smtClean="0"/>
              <a:t>Danau: cekungan alamiah dipermukaan bumi dan terdapat genangan air yang mempunyai volume yang besar.</a:t>
            </a:r>
          </a:p>
          <a:p>
            <a:pPr eaLnBrk="1" hangingPunct="1"/>
            <a:r>
              <a:rPr lang="en-US" smtClean="0"/>
              <a:t>Sangat potensial dalam penyediaan sumber daya air yang sangat besar, sehingga dalam pengelolaan dan pemanfaatannya akan memerlukan bangunan air lainnya.</a:t>
            </a:r>
          </a:p>
        </p:txBody>
      </p:sp>
      <p:sp>
        <p:nvSpPr>
          <p:cNvPr id="7172" name="TextBox 5"/>
          <p:cNvSpPr txBox="1">
            <a:spLocks noChangeArrowheads="1"/>
          </p:cNvSpPr>
          <p:nvPr/>
        </p:nvSpPr>
        <p:spPr bwMode="auto">
          <a:xfrm>
            <a:off x="8001000" y="6324600"/>
            <a:ext cx="611188" cy="369888"/>
          </a:xfrm>
          <a:prstGeom prst="rect">
            <a:avLst/>
          </a:prstGeom>
          <a:noFill/>
          <a:ln w="9525">
            <a:noFill/>
            <a:miter lim="800000"/>
            <a:headEnd/>
            <a:tailEnd/>
          </a:ln>
        </p:spPr>
        <p:txBody>
          <a:bodyPr wrap="none">
            <a:spAutoFit/>
          </a:bodyPr>
          <a:lstStyle/>
          <a:p>
            <a:r>
              <a:rPr lang="en-US">
                <a:latin typeface="Blackadder ITC" pitchFamily="82" charset="0"/>
              </a:rPr>
              <a:t>nidya</a:t>
            </a:r>
            <a:endParaRPr lang="en-GB">
              <a:latin typeface="Blackadder ITC" pitchFamily="8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5" descr="danau_toba1"/>
          <p:cNvPicPr>
            <a:picLocks noChangeAspect="1" noChangeArrowheads="1"/>
          </p:cNvPicPr>
          <p:nvPr/>
        </p:nvPicPr>
        <p:blipFill>
          <a:blip r:embed="rId2"/>
          <a:srcRect/>
          <a:stretch>
            <a:fillRect/>
          </a:stretch>
        </p:blipFill>
        <p:spPr bwMode="auto">
          <a:xfrm>
            <a:off x="76200" y="76200"/>
            <a:ext cx="4876800" cy="3657600"/>
          </a:xfrm>
          <a:prstGeom prst="rect">
            <a:avLst/>
          </a:prstGeom>
          <a:noFill/>
          <a:ln w="9525">
            <a:noFill/>
            <a:miter lim="800000"/>
            <a:headEnd/>
            <a:tailEnd/>
          </a:ln>
        </p:spPr>
      </p:pic>
      <p:sp>
        <p:nvSpPr>
          <p:cNvPr id="8196" name="Text Box 6"/>
          <p:cNvSpPr txBox="1">
            <a:spLocks noChangeArrowheads="1"/>
          </p:cNvSpPr>
          <p:nvPr/>
        </p:nvSpPr>
        <p:spPr bwMode="auto">
          <a:xfrm>
            <a:off x="3124200" y="107950"/>
            <a:ext cx="1550988" cy="366713"/>
          </a:xfrm>
          <a:prstGeom prst="rect">
            <a:avLst/>
          </a:prstGeom>
          <a:noFill/>
          <a:ln w="9525">
            <a:noFill/>
            <a:miter lim="800000"/>
            <a:headEnd/>
            <a:tailEnd/>
          </a:ln>
        </p:spPr>
        <p:txBody>
          <a:bodyPr wrap="none">
            <a:spAutoFit/>
          </a:bodyPr>
          <a:lstStyle/>
          <a:p>
            <a:r>
              <a:rPr lang="en-US" b="1">
                <a:solidFill>
                  <a:schemeClr val="bg1"/>
                </a:solidFill>
              </a:rPr>
              <a:t>Danau Toba</a:t>
            </a:r>
          </a:p>
        </p:txBody>
      </p:sp>
      <p:pic>
        <p:nvPicPr>
          <p:cNvPr id="8197" name="Picture 8" descr="Kelimutu%20blue%20lake%20(Kelimutu,%20Flores)"/>
          <p:cNvPicPr>
            <a:picLocks noChangeAspect="1" noChangeArrowheads="1"/>
          </p:cNvPicPr>
          <p:nvPr/>
        </p:nvPicPr>
        <p:blipFill>
          <a:blip r:embed="rId3"/>
          <a:srcRect/>
          <a:stretch>
            <a:fillRect/>
          </a:stretch>
        </p:blipFill>
        <p:spPr bwMode="auto">
          <a:xfrm>
            <a:off x="4876800" y="3656013"/>
            <a:ext cx="4267200" cy="3201987"/>
          </a:xfrm>
          <a:prstGeom prst="rect">
            <a:avLst/>
          </a:prstGeom>
          <a:noFill/>
          <a:ln w="9525">
            <a:noFill/>
            <a:miter lim="800000"/>
            <a:headEnd/>
            <a:tailEnd/>
          </a:ln>
        </p:spPr>
      </p:pic>
      <p:sp>
        <p:nvSpPr>
          <p:cNvPr id="8198" name="Text Box 9"/>
          <p:cNvSpPr txBox="1">
            <a:spLocks noChangeArrowheads="1"/>
          </p:cNvSpPr>
          <p:nvPr/>
        </p:nvSpPr>
        <p:spPr bwMode="auto">
          <a:xfrm>
            <a:off x="5486400" y="6491288"/>
            <a:ext cx="3236913" cy="366712"/>
          </a:xfrm>
          <a:prstGeom prst="rect">
            <a:avLst/>
          </a:prstGeom>
          <a:noFill/>
          <a:ln w="9525">
            <a:noFill/>
            <a:miter lim="800000"/>
            <a:headEnd/>
            <a:tailEnd/>
          </a:ln>
        </p:spPr>
        <p:txBody>
          <a:bodyPr wrap="none">
            <a:spAutoFit/>
          </a:bodyPr>
          <a:lstStyle/>
          <a:p>
            <a:r>
              <a:rPr lang="en-US" b="1">
                <a:solidFill>
                  <a:schemeClr val="bg1"/>
                </a:solidFill>
              </a:rPr>
              <a:t>Kelimutu Blue Lake, Flores</a:t>
            </a:r>
          </a:p>
        </p:txBody>
      </p:sp>
      <p:sp>
        <p:nvSpPr>
          <p:cNvPr id="8199" name="TextBox 8"/>
          <p:cNvSpPr txBox="1">
            <a:spLocks noChangeArrowheads="1"/>
          </p:cNvSpPr>
          <p:nvPr/>
        </p:nvSpPr>
        <p:spPr bwMode="auto">
          <a:xfrm>
            <a:off x="228600" y="6324600"/>
            <a:ext cx="611188" cy="369888"/>
          </a:xfrm>
          <a:prstGeom prst="rect">
            <a:avLst/>
          </a:prstGeom>
          <a:noFill/>
          <a:ln w="9525">
            <a:noFill/>
            <a:miter lim="800000"/>
            <a:headEnd/>
            <a:tailEnd/>
          </a:ln>
        </p:spPr>
        <p:txBody>
          <a:bodyPr wrap="none">
            <a:spAutoFit/>
          </a:bodyPr>
          <a:lstStyle/>
          <a:p>
            <a:r>
              <a:rPr lang="en-US">
                <a:latin typeface="Blackadder ITC" pitchFamily="82" charset="0"/>
              </a:rPr>
              <a:t>nidya</a:t>
            </a:r>
            <a:endParaRPr lang="en-GB">
              <a:latin typeface="Blackadder ITC" pitchFamily="8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Sumber Daya Air Waduk</a:t>
            </a:r>
          </a:p>
        </p:txBody>
      </p:sp>
      <p:sp>
        <p:nvSpPr>
          <p:cNvPr id="9219" name="Rectangle 3"/>
          <p:cNvSpPr>
            <a:spLocks noGrp="1" noChangeArrowheads="1"/>
          </p:cNvSpPr>
          <p:nvPr>
            <p:ph type="body" idx="1"/>
          </p:nvPr>
        </p:nvSpPr>
        <p:spPr/>
        <p:txBody>
          <a:bodyPr/>
          <a:lstStyle/>
          <a:p>
            <a:pPr eaLnBrk="1" hangingPunct="1">
              <a:lnSpc>
                <a:spcPct val="90000"/>
              </a:lnSpc>
            </a:pPr>
            <a:r>
              <a:rPr lang="en-US" sz="2800" smtClean="0"/>
              <a:t>Waduk: Menampung kelebihan air dalam periode kelebihan air yang akan digunakan selama musim kering berikutnya.</a:t>
            </a:r>
          </a:p>
          <a:p>
            <a:pPr eaLnBrk="1" hangingPunct="1">
              <a:lnSpc>
                <a:spcPct val="90000"/>
              </a:lnSpc>
            </a:pPr>
            <a:r>
              <a:rPr lang="en-US" sz="2800" smtClean="0"/>
              <a:t>Digunakan juga sebagai tempat menampung air banjir untuk sementara waktu dan dilepas / dibuang ke hilir pada waktu banjir surut.</a:t>
            </a:r>
          </a:p>
          <a:p>
            <a:pPr eaLnBrk="1" hangingPunct="1">
              <a:lnSpc>
                <a:spcPct val="90000"/>
              </a:lnSpc>
            </a:pPr>
            <a:r>
              <a:rPr lang="en-US" sz="2800" smtClean="0"/>
              <a:t>Fungsi utama: memperbaiki dan menstabilkan aliran air sungai, baik dengan pengaturan penyediaan air yang tidak tetap dari suatu aliran sungai.</a:t>
            </a:r>
          </a:p>
        </p:txBody>
      </p:sp>
      <p:sp>
        <p:nvSpPr>
          <p:cNvPr id="9220" name="TextBox 5"/>
          <p:cNvSpPr txBox="1">
            <a:spLocks noChangeArrowheads="1"/>
          </p:cNvSpPr>
          <p:nvPr/>
        </p:nvSpPr>
        <p:spPr bwMode="auto">
          <a:xfrm>
            <a:off x="8001000" y="6324600"/>
            <a:ext cx="611188" cy="369888"/>
          </a:xfrm>
          <a:prstGeom prst="rect">
            <a:avLst/>
          </a:prstGeom>
          <a:noFill/>
          <a:ln w="9525">
            <a:noFill/>
            <a:miter lim="800000"/>
            <a:headEnd/>
            <a:tailEnd/>
          </a:ln>
        </p:spPr>
        <p:txBody>
          <a:bodyPr wrap="none">
            <a:spAutoFit/>
          </a:bodyPr>
          <a:lstStyle/>
          <a:p>
            <a:r>
              <a:rPr lang="en-US">
                <a:latin typeface="Blackadder ITC" pitchFamily="82" charset="0"/>
              </a:rPr>
              <a:t>nidya</a:t>
            </a:r>
            <a:endParaRPr lang="en-GB">
              <a:latin typeface="Blackadder ITC" pitchFamily="8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4" descr="three_gorges_dam"/>
          <p:cNvPicPr>
            <a:picLocks noChangeAspect="1" noChangeArrowheads="1"/>
          </p:cNvPicPr>
          <p:nvPr/>
        </p:nvPicPr>
        <p:blipFill>
          <a:blip r:embed="rId2"/>
          <a:srcRect/>
          <a:stretch>
            <a:fillRect/>
          </a:stretch>
        </p:blipFill>
        <p:spPr bwMode="auto">
          <a:xfrm>
            <a:off x="0" y="0"/>
            <a:ext cx="4648200" cy="3346450"/>
          </a:xfrm>
          <a:prstGeom prst="rect">
            <a:avLst/>
          </a:prstGeom>
          <a:noFill/>
          <a:ln w="9525">
            <a:noFill/>
            <a:miter lim="800000"/>
            <a:headEnd/>
            <a:tailEnd/>
          </a:ln>
        </p:spPr>
      </p:pic>
      <p:sp>
        <p:nvSpPr>
          <p:cNvPr id="10244" name="Text Box 5"/>
          <p:cNvSpPr>
            <a:spLocks noGrp="1" noChangeArrowheads="1"/>
          </p:cNvSpPr>
          <p:nvPr>
            <p:ph type="body" idx="1"/>
          </p:nvPr>
        </p:nvSpPr>
        <p:spPr>
          <a:xfrm>
            <a:off x="685800" y="2895600"/>
            <a:ext cx="3084513" cy="420688"/>
          </a:xfrm>
          <a:noFill/>
        </p:spPr>
        <p:txBody>
          <a:bodyPr/>
          <a:lstStyle/>
          <a:p>
            <a:pPr eaLnBrk="1" hangingPunct="1">
              <a:spcBef>
                <a:spcPct val="0"/>
              </a:spcBef>
              <a:buClrTx/>
              <a:buSzTx/>
              <a:buFontTx/>
              <a:buNone/>
            </a:pPr>
            <a:r>
              <a:rPr lang="en-US" sz="1600" b="1" smtClean="0">
                <a:solidFill>
                  <a:schemeClr val="bg1"/>
                </a:solidFill>
              </a:rPr>
              <a:t>Three Gorges Dam, China</a:t>
            </a:r>
          </a:p>
        </p:txBody>
      </p:sp>
      <p:pic>
        <p:nvPicPr>
          <p:cNvPr id="10245" name="Picture 7" descr="waduk_jatiluhur"/>
          <p:cNvPicPr>
            <a:picLocks noChangeAspect="1" noChangeArrowheads="1"/>
          </p:cNvPicPr>
          <p:nvPr/>
        </p:nvPicPr>
        <p:blipFill>
          <a:blip r:embed="rId3"/>
          <a:srcRect/>
          <a:stretch>
            <a:fillRect/>
          </a:stretch>
        </p:blipFill>
        <p:spPr bwMode="auto">
          <a:xfrm>
            <a:off x="4114800" y="3321050"/>
            <a:ext cx="5029200" cy="3536950"/>
          </a:xfrm>
          <a:prstGeom prst="rect">
            <a:avLst/>
          </a:prstGeom>
          <a:noFill/>
          <a:ln w="9525">
            <a:noFill/>
            <a:miter lim="800000"/>
            <a:headEnd/>
            <a:tailEnd/>
          </a:ln>
        </p:spPr>
      </p:pic>
      <p:sp>
        <p:nvSpPr>
          <p:cNvPr id="10246" name="Text Box 8"/>
          <p:cNvSpPr txBox="1">
            <a:spLocks noChangeArrowheads="1"/>
          </p:cNvSpPr>
          <p:nvPr/>
        </p:nvSpPr>
        <p:spPr bwMode="auto">
          <a:xfrm>
            <a:off x="5105400" y="3505200"/>
            <a:ext cx="3276600" cy="420688"/>
          </a:xfrm>
          <a:prstGeom prst="rect">
            <a:avLst/>
          </a:prstGeom>
          <a:noFill/>
          <a:ln w="9525">
            <a:noFill/>
            <a:miter lim="800000"/>
            <a:headEnd/>
            <a:tailEnd/>
          </a:ln>
        </p:spPr>
        <p:txBody>
          <a:bodyPr/>
          <a:lstStyle/>
          <a:p>
            <a:pPr marL="342900" indent="-342900" eaLnBrk="1" hangingPunct="1"/>
            <a:r>
              <a:rPr lang="en-US" sz="1600" b="1" dirty="0" err="1"/>
              <a:t>Waduk</a:t>
            </a:r>
            <a:r>
              <a:rPr lang="en-US" sz="1600" b="1" dirty="0"/>
              <a:t> </a:t>
            </a:r>
            <a:r>
              <a:rPr lang="en-US" sz="1600" b="1" dirty="0" err="1"/>
              <a:t>Jatiluhur</a:t>
            </a:r>
            <a:r>
              <a:rPr lang="en-US" sz="1600" b="1" dirty="0"/>
              <a:t>, </a:t>
            </a:r>
            <a:r>
              <a:rPr lang="en-US" sz="1600" b="1" dirty="0" err="1"/>
              <a:t>Purwakarta</a:t>
            </a:r>
            <a:endParaRPr lang="en-US" sz="1600" b="1" dirty="0"/>
          </a:p>
        </p:txBody>
      </p:sp>
      <p:sp>
        <p:nvSpPr>
          <p:cNvPr id="10247" name="TextBox 8"/>
          <p:cNvSpPr txBox="1">
            <a:spLocks noChangeArrowheads="1"/>
          </p:cNvSpPr>
          <p:nvPr/>
        </p:nvSpPr>
        <p:spPr bwMode="auto">
          <a:xfrm>
            <a:off x="228600" y="6324600"/>
            <a:ext cx="611188" cy="369888"/>
          </a:xfrm>
          <a:prstGeom prst="rect">
            <a:avLst/>
          </a:prstGeom>
          <a:noFill/>
          <a:ln w="9525">
            <a:noFill/>
            <a:miter lim="800000"/>
            <a:headEnd/>
            <a:tailEnd/>
          </a:ln>
        </p:spPr>
        <p:txBody>
          <a:bodyPr wrap="none">
            <a:spAutoFit/>
          </a:bodyPr>
          <a:lstStyle/>
          <a:p>
            <a:r>
              <a:rPr lang="en-US">
                <a:latin typeface="Blackadder ITC" pitchFamily="82" charset="0"/>
              </a:rPr>
              <a:t>nidya</a:t>
            </a:r>
            <a:endParaRPr lang="en-GB">
              <a:latin typeface="Blackadder ITC" pitchFamily="8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smtClean="0"/>
              <a:t>B. Sumber Daya Air Rawa dan Pantai</a:t>
            </a:r>
          </a:p>
        </p:txBody>
      </p:sp>
      <p:sp>
        <p:nvSpPr>
          <p:cNvPr id="11267" name="Rectangle 3"/>
          <p:cNvSpPr>
            <a:spLocks noGrp="1" noChangeArrowheads="1"/>
          </p:cNvSpPr>
          <p:nvPr>
            <p:ph type="body" idx="1"/>
          </p:nvPr>
        </p:nvSpPr>
        <p:spPr/>
        <p:txBody>
          <a:bodyPr/>
          <a:lstStyle/>
          <a:p>
            <a:pPr eaLnBrk="1" hangingPunct="1"/>
            <a:r>
              <a:rPr lang="en-US" smtClean="0"/>
              <a:t>Rawa: bersifat payau dan mengandung kadar asam yang cukup tinggi, dan sering disertai lahan gambut.</a:t>
            </a:r>
          </a:p>
          <a:p>
            <a:pPr eaLnBrk="1" hangingPunct="1"/>
            <a:r>
              <a:rPr lang="en-US" smtClean="0"/>
              <a:t>Pantai: daerah rawa dengan ditandai oleh tumbuhan bakau dan atau mangrove.</a:t>
            </a:r>
          </a:p>
          <a:p>
            <a:pPr eaLnBrk="1" hangingPunct="1"/>
            <a:endParaRPr lang="en-US" smtClean="0"/>
          </a:p>
        </p:txBody>
      </p:sp>
      <p:sp>
        <p:nvSpPr>
          <p:cNvPr id="11268" name="TextBox 5"/>
          <p:cNvSpPr txBox="1">
            <a:spLocks noChangeArrowheads="1"/>
          </p:cNvSpPr>
          <p:nvPr/>
        </p:nvSpPr>
        <p:spPr bwMode="auto">
          <a:xfrm>
            <a:off x="8001000" y="6324600"/>
            <a:ext cx="611188" cy="369888"/>
          </a:xfrm>
          <a:prstGeom prst="rect">
            <a:avLst/>
          </a:prstGeom>
          <a:noFill/>
          <a:ln w="9525">
            <a:noFill/>
            <a:miter lim="800000"/>
            <a:headEnd/>
            <a:tailEnd/>
          </a:ln>
        </p:spPr>
        <p:txBody>
          <a:bodyPr wrap="none">
            <a:spAutoFit/>
          </a:bodyPr>
          <a:lstStyle/>
          <a:p>
            <a:r>
              <a:rPr lang="en-US">
                <a:latin typeface="Blackadder ITC" pitchFamily="82" charset="0"/>
              </a:rPr>
              <a:t>nidya</a:t>
            </a:r>
            <a:endParaRPr lang="en-GB">
              <a:latin typeface="Blackadder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2"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sp>
        <p:nvSpPr>
          <p:cNvPr id="12291" name="Rectangle 3"/>
          <p:cNvSpPr>
            <a:spLocks noGrp="1" noChangeArrowheads="1"/>
          </p:cNvSpPr>
          <p:nvPr>
            <p:ph type="body" idx="1"/>
          </p:nvPr>
        </p:nvSpPr>
        <p:spPr/>
        <p:txBody>
          <a:bodyPr/>
          <a:lstStyle/>
          <a:p>
            <a:pPr eaLnBrk="1" hangingPunct="1"/>
            <a:endParaRPr lang="en-US" smtClean="0"/>
          </a:p>
        </p:txBody>
      </p:sp>
      <p:pic>
        <p:nvPicPr>
          <p:cNvPr id="12292" name="Picture 4" descr="IMG_0048"/>
          <p:cNvPicPr>
            <a:picLocks noChangeAspect="1" noChangeArrowheads="1"/>
          </p:cNvPicPr>
          <p:nvPr/>
        </p:nvPicPr>
        <p:blipFill>
          <a:blip r:embed="rId2" cstate="print"/>
          <a:srcRect/>
          <a:stretch>
            <a:fillRect/>
          </a:stretch>
        </p:blipFill>
        <p:spPr bwMode="auto">
          <a:xfrm>
            <a:off x="0" y="0"/>
            <a:ext cx="4495800" cy="3370263"/>
          </a:xfrm>
          <a:prstGeom prst="rect">
            <a:avLst/>
          </a:prstGeom>
          <a:noFill/>
          <a:ln w="9525">
            <a:noFill/>
            <a:miter lim="800000"/>
            <a:headEnd/>
            <a:tailEnd/>
          </a:ln>
        </p:spPr>
      </p:pic>
      <p:pic>
        <p:nvPicPr>
          <p:cNvPr id="12293" name="Picture 5" descr="IMG_0728"/>
          <p:cNvPicPr>
            <a:picLocks noChangeAspect="1" noChangeArrowheads="1"/>
          </p:cNvPicPr>
          <p:nvPr/>
        </p:nvPicPr>
        <p:blipFill>
          <a:blip r:embed="rId3"/>
          <a:srcRect/>
          <a:stretch>
            <a:fillRect/>
          </a:stretch>
        </p:blipFill>
        <p:spPr bwMode="auto">
          <a:xfrm>
            <a:off x="4297363" y="3224213"/>
            <a:ext cx="4846637" cy="3633787"/>
          </a:xfrm>
          <a:prstGeom prst="rect">
            <a:avLst/>
          </a:prstGeom>
          <a:noFill/>
          <a:ln w="9525">
            <a:noFill/>
            <a:miter lim="800000"/>
            <a:headEnd/>
            <a:tailEnd/>
          </a:ln>
        </p:spPr>
      </p:pic>
      <p:sp>
        <p:nvSpPr>
          <p:cNvPr id="12294" name="TextBox 7"/>
          <p:cNvSpPr txBox="1">
            <a:spLocks noChangeArrowheads="1"/>
          </p:cNvSpPr>
          <p:nvPr/>
        </p:nvSpPr>
        <p:spPr bwMode="auto">
          <a:xfrm>
            <a:off x="228600" y="6324600"/>
            <a:ext cx="611188" cy="369888"/>
          </a:xfrm>
          <a:prstGeom prst="rect">
            <a:avLst/>
          </a:prstGeom>
          <a:noFill/>
          <a:ln w="9525">
            <a:noFill/>
            <a:miter lim="800000"/>
            <a:headEnd/>
            <a:tailEnd/>
          </a:ln>
        </p:spPr>
        <p:txBody>
          <a:bodyPr wrap="none">
            <a:spAutoFit/>
          </a:bodyPr>
          <a:lstStyle/>
          <a:p>
            <a:r>
              <a:rPr lang="en-US">
                <a:latin typeface="Blackadder ITC" pitchFamily="82" charset="0"/>
              </a:rPr>
              <a:t>nidya</a:t>
            </a:r>
            <a:endParaRPr lang="en-GB">
              <a:latin typeface="Blackadder ITC" pitchFamily="8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62600"/>
          </a:xfrm>
        </p:spPr>
        <p:txBody>
          <a:bodyPr>
            <a:normAutofit/>
          </a:bodyPr>
          <a:lstStyle/>
          <a:p>
            <a:pPr marL="457200" indent="-457200" algn="just">
              <a:lnSpc>
                <a:spcPct val="90000"/>
              </a:lnSpc>
            </a:pPr>
            <a:r>
              <a:rPr lang="en-US" dirty="0" err="1" smtClean="0"/>
              <a:t>Pengembangan</a:t>
            </a:r>
            <a:r>
              <a:rPr lang="en-US" dirty="0" smtClean="0"/>
              <a:t> </a:t>
            </a:r>
            <a:r>
              <a:rPr lang="en-US" dirty="0" err="1" smtClean="0"/>
              <a:t>sumber</a:t>
            </a:r>
            <a:r>
              <a:rPr lang="en-US" dirty="0" smtClean="0"/>
              <a:t> </a:t>
            </a:r>
            <a:r>
              <a:rPr lang="en-US" dirty="0" err="1" smtClean="0"/>
              <a:t>daya</a:t>
            </a:r>
            <a:r>
              <a:rPr lang="en-US" dirty="0" smtClean="0"/>
              <a:t> air </a:t>
            </a:r>
            <a:r>
              <a:rPr lang="en-US" dirty="0" err="1" smtClean="0"/>
              <a:t>melibatkan</a:t>
            </a:r>
            <a:r>
              <a:rPr lang="en-US" dirty="0" smtClean="0"/>
              <a:t> </a:t>
            </a:r>
            <a:r>
              <a:rPr lang="en-US" dirty="0" err="1" smtClean="0"/>
              <a:t>para</a:t>
            </a:r>
            <a:r>
              <a:rPr lang="en-US" dirty="0" smtClean="0"/>
              <a:t> </a:t>
            </a:r>
            <a:r>
              <a:rPr lang="en-US" dirty="0" err="1" smtClean="0"/>
              <a:t>ahli</a:t>
            </a:r>
            <a:r>
              <a:rPr lang="en-US" dirty="0" smtClean="0"/>
              <a:t> </a:t>
            </a:r>
            <a:r>
              <a:rPr lang="en-US" dirty="0" err="1" smtClean="0"/>
              <a:t>di</a:t>
            </a:r>
            <a:r>
              <a:rPr lang="en-US" dirty="0" smtClean="0"/>
              <a:t> </a:t>
            </a:r>
            <a:r>
              <a:rPr lang="en-US" dirty="0" err="1" smtClean="0"/>
              <a:t>bidang</a:t>
            </a:r>
            <a:r>
              <a:rPr lang="en-US" dirty="0" smtClean="0"/>
              <a:t> : </a:t>
            </a:r>
            <a:r>
              <a:rPr lang="en-US" dirty="0" err="1" smtClean="0"/>
              <a:t>rekayasa</a:t>
            </a:r>
            <a:r>
              <a:rPr lang="en-US" dirty="0" smtClean="0"/>
              <a:t> </a:t>
            </a:r>
            <a:r>
              <a:rPr lang="en-US" dirty="0" err="1" smtClean="0"/>
              <a:t>sumber</a:t>
            </a:r>
            <a:r>
              <a:rPr lang="en-US" dirty="0" smtClean="0"/>
              <a:t> </a:t>
            </a:r>
            <a:r>
              <a:rPr lang="en-US" dirty="0" err="1" smtClean="0"/>
              <a:t>daya</a:t>
            </a:r>
            <a:r>
              <a:rPr lang="en-US" dirty="0" smtClean="0"/>
              <a:t> air, </a:t>
            </a:r>
            <a:r>
              <a:rPr lang="en-US" dirty="0" err="1" smtClean="0"/>
              <a:t>teknologi</a:t>
            </a:r>
            <a:r>
              <a:rPr lang="en-US" dirty="0" smtClean="0"/>
              <a:t> </a:t>
            </a:r>
            <a:r>
              <a:rPr lang="en-US" dirty="0" err="1" smtClean="0"/>
              <a:t>pemanfaatan</a:t>
            </a:r>
            <a:r>
              <a:rPr lang="en-US" dirty="0" smtClean="0"/>
              <a:t> </a:t>
            </a:r>
            <a:r>
              <a:rPr lang="en-US" dirty="0" err="1" smtClean="0"/>
              <a:t>sumber</a:t>
            </a:r>
            <a:r>
              <a:rPr lang="en-US" dirty="0" smtClean="0"/>
              <a:t> </a:t>
            </a:r>
            <a:r>
              <a:rPr lang="en-US" dirty="0" err="1" smtClean="0"/>
              <a:t>daya</a:t>
            </a:r>
            <a:r>
              <a:rPr lang="en-US" dirty="0" smtClean="0"/>
              <a:t> air, </a:t>
            </a:r>
            <a:r>
              <a:rPr lang="en-US" dirty="0" err="1" smtClean="0"/>
              <a:t>geologi</a:t>
            </a:r>
            <a:r>
              <a:rPr lang="en-US" dirty="0" smtClean="0"/>
              <a:t>, </a:t>
            </a:r>
            <a:r>
              <a:rPr lang="en-US" dirty="0" err="1" smtClean="0"/>
              <a:t>mesin</a:t>
            </a:r>
            <a:r>
              <a:rPr lang="en-US" dirty="0" smtClean="0"/>
              <a:t>, </a:t>
            </a:r>
            <a:r>
              <a:rPr lang="en-US" dirty="0" err="1" smtClean="0"/>
              <a:t>listrik</a:t>
            </a:r>
            <a:r>
              <a:rPr lang="en-US" dirty="0" smtClean="0"/>
              <a:t>, </a:t>
            </a:r>
            <a:r>
              <a:rPr lang="en-US" dirty="0" err="1" smtClean="0"/>
              <a:t>ekonomi</a:t>
            </a:r>
            <a:r>
              <a:rPr lang="en-US" dirty="0" smtClean="0"/>
              <a:t>, </a:t>
            </a:r>
            <a:r>
              <a:rPr lang="en-US" dirty="0" err="1" smtClean="0"/>
              <a:t>sosial</a:t>
            </a:r>
            <a:r>
              <a:rPr lang="en-US" dirty="0" smtClean="0"/>
              <a:t> </a:t>
            </a:r>
            <a:r>
              <a:rPr lang="en-US" dirty="0" err="1" smtClean="0"/>
              <a:t>dan</a:t>
            </a:r>
            <a:r>
              <a:rPr lang="en-US" dirty="0" smtClean="0"/>
              <a:t> </a:t>
            </a:r>
            <a:r>
              <a:rPr lang="en-US" dirty="0" err="1" smtClean="0"/>
              <a:t>lingkungan</a:t>
            </a:r>
            <a:r>
              <a:rPr lang="en-US" dirty="0" smtClean="0"/>
              <a:t>.</a:t>
            </a:r>
          </a:p>
          <a:p>
            <a:pPr marL="457200" indent="-457200" algn="just">
              <a:lnSpc>
                <a:spcPct val="90000"/>
              </a:lnSpc>
            </a:pPr>
            <a:endParaRPr lang="en-US" dirty="0" smtClean="0"/>
          </a:p>
          <a:p>
            <a:pPr marL="457200" indent="-457200" algn="just">
              <a:lnSpc>
                <a:spcPct val="90000"/>
              </a:lnSpc>
            </a:pPr>
            <a:r>
              <a:rPr lang="en-US" dirty="0" err="1" smtClean="0"/>
              <a:t>Pertumbuhan</a:t>
            </a:r>
            <a:r>
              <a:rPr lang="en-US" dirty="0" smtClean="0"/>
              <a:t> </a:t>
            </a:r>
            <a:r>
              <a:rPr lang="en-US" dirty="0" err="1" smtClean="0"/>
              <a:t>jumlah</a:t>
            </a:r>
            <a:r>
              <a:rPr lang="en-US" dirty="0" smtClean="0"/>
              <a:t> </a:t>
            </a:r>
            <a:r>
              <a:rPr lang="en-US" dirty="0" err="1" smtClean="0"/>
              <a:t>penduduk</a:t>
            </a:r>
            <a:r>
              <a:rPr lang="en-US" dirty="0" smtClean="0"/>
              <a:t> yang </a:t>
            </a:r>
            <a:r>
              <a:rPr lang="en-US" dirty="0" err="1" smtClean="0"/>
              <a:t>tinggi</a:t>
            </a:r>
            <a:r>
              <a:rPr lang="en-US" dirty="0" smtClean="0"/>
              <a:t> </a:t>
            </a:r>
            <a:r>
              <a:rPr lang="en-US" dirty="0" err="1" smtClean="0"/>
              <a:t>menjadikan</a:t>
            </a:r>
            <a:r>
              <a:rPr lang="en-US" dirty="0" smtClean="0"/>
              <a:t> </a:t>
            </a:r>
            <a:r>
              <a:rPr lang="en-US" dirty="0" err="1" smtClean="0"/>
              <a:t>sumber</a:t>
            </a:r>
            <a:r>
              <a:rPr lang="en-US" dirty="0" smtClean="0"/>
              <a:t> </a:t>
            </a:r>
            <a:r>
              <a:rPr lang="en-US" dirty="0" err="1" smtClean="0"/>
              <a:t>daya</a:t>
            </a:r>
            <a:r>
              <a:rPr lang="en-US" dirty="0" smtClean="0"/>
              <a:t> air </a:t>
            </a:r>
            <a:r>
              <a:rPr lang="en-US" dirty="0" err="1" smtClean="0"/>
              <a:t>amat</a:t>
            </a:r>
            <a:r>
              <a:rPr lang="en-US" dirty="0" smtClean="0"/>
              <a:t> </a:t>
            </a:r>
            <a:r>
              <a:rPr lang="en-US" dirty="0" err="1" smtClean="0"/>
              <a:t>penting</a:t>
            </a:r>
            <a:r>
              <a:rPr lang="en-US" dirty="0" smtClean="0"/>
              <a:t> </a:t>
            </a:r>
            <a:r>
              <a:rPr lang="en-US" dirty="0" err="1" smtClean="0"/>
              <a:t>untuk</a:t>
            </a:r>
            <a:r>
              <a:rPr lang="en-US" dirty="0" smtClean="0"/>
              <a:t> </a:t>
            </a:r>
            <a:r>
              <a:rPr lang="en-US" dirty="0" err="1" smtClean="0"/>
              <a:t>memenuhi</a:t>
            </a:r>
            <a:r>
              <a:rPr lang="en-US" dirty="0" smtClean="0"/>
              <a:t> </a:t>
            </a:r>
            <a:r>
              <a:rPr lang="en-US" dirty="0" err="1" smtClean="0"/>
              <a:t>berbagai</a:t>
            </a:r>
            <a:r>
              <a:rPr lang="en-US" dirty="0" smtClean="0"/>
              <a:t> </a:t>
            </a:r>
            <a:r>
              <a:rPr lang="en-US" dirty="0" err="1" smtClean="0"/>
              <a:t>kebutuhan</a:t>
            </a:r>
            <a:r>
              <a:rPr lang="en-US" dirty="0" smtClean="0"/>
              <a:t> </a:t>
            </a:r>
            <a:r>
              <a:rPr lang="en-US" dirty="0" err="1" smtClean="0"/>
              <a:t>manusia</a:t>
            </a:r>
            <a:r>
              <a:rPr lang="en-US" dirty="0" smtClean="0"/>
              <a:t> : </a:t>
            </a:r>
            <a:r>
              <a:rPr lang="en-US" dirty="0" err="1" smtClean="0"/>
              <a:t>irigasi</a:t>
            </a:r>
            <a:r>
              <a:rPr lang="en-US" dirty="0" smtClean="0"/>
              <a:t>, </a:t>
            </a:r>
            <a:r>
              <a:rPr lang="en-US" dirty="0" err="1" smtClean="0"/>
              <a:t>rumah</a:t>
            </a:r>
            <a:r>
              <a:rPr lang="en-US" dirty="0" smtClean="0"/>
              <a:t> </a:t>
            </a:r>
            <a:r>
              <a:rPr lang="en-US" dirty="0" err="1" smtClean="0"/>
              <a:t>tangga</a:t>
            </a:r>
            <a:r>
              <a:rPr lang="en-US" dirty="0" smtClean="0"/>
              <a:t>, </a:t>
            </a:r>
            <a:r>
              <a:rPr lang="en-US" dirty="0" err="1" smtClean="0"/>
              <a:t>perkotaan</a:t>
            </a:r>
            <a:r>
              <a:rPr lang="en-US" dirty="0" smtClean="0"/>
              <a:t>, </a:t>
            </a:r>
            <a:r>
              <a:rPr lang="en-US" dirty="0" err="1" smtClean="0"/>
              <a:t>industri</a:t>
            </a:r>
            <a:r>
              <a:rPr lang="en-US" dirty="0" smtClean="0"/>
              <a:t>, </a:t>
            </a:r>
            <a:r>
              <a:rPr lang="en-US" dirty="0" err="1" smtClean="0"/>
              <a:t>pariwisata</a:t>
            </a:r>
            <a:r>
              <a:rPr lang="en-US" dirty="0" smtClean="0"/>
              <a:t>, </a:t>
            </a:r>
            <a:r>
              <a:rPr lang="en-US" dirty="0" err="1" smtClean="0"/>
              <a:t>perikanan</a:t>
            </a:r>
            <a:r>
              <a:rPr lang="en-US" dirty="0" smtClean="0"/>
              <a:t>, </a:t>
            </a:r>
            <a:r>
              <a:rPr lang="en-US" dirty="0" err="1" smtClean="0"/>
              <a:t>transportasi</a:t>
            </a:r>
            <a:r>
              <a:rPr lang="en-US" dirty="0" smtClean="0"/>
              <a:t>, </a:t>
            </a:r>
            <a:r>
              <a:rPr lang="en-US" dirty="0" err="1" smtClean="0"/>
              <a:t>rekreasi</a:t>
            </a:r>
            <a:r>
              <a:rPr lang="en-US" dirty="0" smtClean="0"/>
              <a:t> </a:t>
            </a:r>
            <a:r>
              <a:rPr lang="en-US" dirty="0" err="1" smtClean="0"/>
              <a:t>dsb</a:t>
            </a:r>
            <a:r>
              <a:rPr lang="en-US" dirty="0" smtClean="0"/>
              <a:t>.</a:t>
            </a:r>
          </a:p>
          <a:p>
            <a:endParaRPr lang="en-US" dirty="0"/>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p:txBody>
          <a:bodyPr/>
          <a:lstStyle/>
          <a:p>
            <a:r>
              <a:rPr lang="en-US" dirty="0" err="1" smtClean="0"/>
              <a:t>Penyelenggaraan</a:t>
            </a:r>
            <a:r>
              <a:rPr lang="en-US" dirty="0" smtClean="0"/>
              <a:t> </a:t>
            </a:r>
            <a:r>
              <a:rPr lang="en-US" dirty="0" err="1" smtClean="0"/>
              <a:t>Konservasi</a:t>
            </a:r>
            <a:r>
              <a:rPr lang="en-US" dirty="0" smtClean="0"/>
              <a:t> </a:t>
            </a:r>
            <a:r>
              <a:rPr lang="en-US" dirty="0" err="1" smtClean="0"/>
              <a:t>Rawa</a:t>
            </a:r>
            <a:r>
              <a:rPr lang="en-US" dirty="0" smtClean="0"/>
              <a:t>:</a:t>
            </a:r>
          </a:p>
          <a:p>
            <a:pPr lvl="1"/>
            <a:r>
              <a:rPr lang="en-US" dirty="0" err="1" smtClean="0">
                <a:solidFill>
                  <a:srgbClr val="FFFF00"/>
                </a:solidFill>
              </a:rPr>
              <a:t>Perlindungan</a:t>
            </a:r>
            <a:r>
              <a:rPr lang="en-US" dirty="0" smtClean="0">
                <a:solidFill>
                  <a:srgbClr val="FFFF00"/>
                </a:solidFill>
              </a:rPr>
              <a:t> </a:t>
            </a:r>
            <a:r>
              <a:rPr lang="en-US" dirty="0" err="1" smtClean="0">
                <a:solidFill>
                  <a:srgbClr val="FFFF00"/>
                </a:solidFill>
              </a:rPr>
              <a:t>pengawetan</a:t>
            </a:r>
            <a:r>
              <a:rPr lang="en-US" dirty="0" smtClean="0">
                <a:solidFill>
                  <a:srgbClr val="FFFF00"/>
                </a:solidFill>
              </a:rPr>
              <a:t> </a:t>
            </a:r>
            <a:r>
              <a:rPr lang="en-US" dirty="0" err="1" smtClean="0">
                <a:solidFill>
                  <a:srgbClr val="FFFF00"/>
                </a:solidFill>
              </a:rPr>
              <a:t>secara</a:t>
            </a:r>
            <a:r>
              <a:rPr lang="en-US" dirty="0" smtClean="0">
                <a:solidFill>
                  <a:srgbClr val="FFFF00"/>
                </a:solidFill>
              </a:rPr>
              <a:t> </a:t>
            </a:r>
            <a:r>
              <a:rPr lang="en-US" dirty="0" err="1" smtClean="0">
                <a:solidFill>
                  <a:srgbClr val="FFFF00"/>
                </a:solidFill>
              </a:rPr>
              <a:t>lestari</a:t>
            </a:r>
            <a:endParaRPr lang="en-US" dirty="0" smtClean="0">
              <a:solidFill>
                <a:srgbClr val="FFFF00"/>
              </a:solidFill>
            </a:endParaRPr>
          </a:p>
          <a:p>
            <a:pPr lvl="1"/>
            <a:r>
              <a:rPr lang="en-US" dirty="0" err="1" smtClean="0">
                <a:solidFill>
                  <a:srgbClr val="FFFF00"/>
                </a:solidFill>
              </a:rPr>
              <a:t>Peningkatan</a:t>
            </a:r>
            <a:r>
              <a:rPr lang="en-US" dirty="0" smtClean="0">
                <a:solidFill>
                  <a:srgbClr val="FFFF00"/>
                </a:solidFill>
              </a:rPr>
              <a:t> </a:t>
            </a:r>
            <a:r>
              <a:rPr lang="en-US" dirty="0" err="1" smtClean="0">
                <a:solidFill>
                  <a:srgbClr val="FFFF00"/>
                </a:solidFill>
              </a:rPr>
              <a:t>fungsi</a:t>
            </a:r>
            <a:r>
              <a:rPr lang="en-US" dirty="0" smtClean="0">
                <a:solidFill>
                  <a:srgbClr val="FFFF00"/>
                </a:solidFill>
              </a:rPr>
              <a:t> </a:t>
            </a:r>
          </a:p>
          <a:p>
            <a:pPr lvl="1"/>
            <a:r>
              <a:rPr lang="en-US" dirty="0" err="1" smtClean="0">
                <a:solidFill>
                  <a:srgbClr val="FFFF00"/>
                </a:solidFill>
              </a:rPr>
              <a:t>Pemanfaatan</a:t>
            </a:r>
            <a:r>
              <a:rPr lang="en-US" dirty="0" smtClean="0">
                <a:solidFill>
                  <a:srgbClr val="FFFF00"/>
                </a:solidFill>
              </a:rPr>
              <a:t> </a:t>
            </a:r>
            <a:r>
              <a:rPr lang="en-US" dirty="0" err="1" smtClean="0">
                <a:solidFill>
                  <a:srgbClr val="FFFF00"/>
                </a:solidFill>
              </a:rPr>
              <a:t>rawa</a:t>
            </a:r>
            <a:r>
              <a:rPr lang="en-US" dirty="0" smtClean="0">
                <a:solidFill>
                  <a:srgbClr val="FFFF00"/>
                </a:solidFill>
              </a:rPr>
              <a:t> </a:t>
            </a:r>
            <a:r>
              <a:rPr lang="en-US" dirty="0" err="1" smtClean="0">
                <a:solidFill>
                  <a:srgbClr val="FFFF00"/>
                </a:solidFill>
              </a:rPr>
              <a:t>sebagai</a:t>
            </a:r>
            <a:r>
              <a:rPr lang="en-US" dirty="0" smtClean="0">
                <a:solidFill>
                  <a:srgbClr val="FFFF00"/>
                </a:solidFill>
              </a:rPr>
              <a:t> </a:t>
            </a:r>
            <a:r>
              <a:rPr lang="en-US" dirty="0" err="1" smtClean="0">
                <a:solidFill>
                  <a:srgbClr val="FFFF00"/>
                </a:solidFill>
              </a:rPr>
              <a:t>ekosistem</a:t>
            </a:r>
            <a:r>
              <a:rPr lang="en-US" dirty="0" smtClean="0">
                <a:solidFill>
                  <a:srgbClr val="FFFF00"/>
                </a:solidFill>
              </a:rPr>
              <a:t> </a:t>
            </a:r>
            <a:r>
              <a:rPr lang="en-US" dirty="0" err="1" smtClean="0">
                <a:solidFill>
                  <a:srgbClr val="FFFF00"/>
                </a:solidFill>
              </a:rPr>
              <a:t>sumber</a:t>
            </a:r>
            <a:endParaRPr lang="en-US" dirty="0" smtClean="0">
              <a:solidFill>
                <a:srgbClr val="FFFF00"/>
              </a:solidFill>
            </a:endParaRPr>
          </a:p>
          <a:p>
            <a:r>
              <a:rPr lang="en-US" dirty="0" err="1" smtClean="0"/>
              <a:t>Peningkatan</a:t>
            </a:r>
            <a:r>
              <a:rPr lang="en-US" dirty="0" smtClean="0"/>
              <a:t> </a:t>
            </a:r>
            <a:r>
              <a:rPr lang="en-US" dirty="0" err="1" smtClean="0"/>
              <a:t>fungsi</a:t>
            </a:r>
            <a:r>
              <a:rPr lang="en-US" dirty="0" smtClean="0"/>
              <a:t> </a:t>
            </a:r>
            <a:r>
              <a:rPr lang="en-US" dirty="0" err="1" smtClean="0"/>
              <a:t>serta</a:t>
            </a:r>
            <a:r>
              <a:rPr lang="en-US" dirty="0" smtClean="0"/>
              <a:t> </a:t>
            </a:r>
            <a:r>
              <a:rPr lang="en-US" dirty="0" err="1" smtClean="0"/>
              <a:t>pemanfaatan</a:t>
            </a:r>
            <a:r>
              <a:rPr lang="en-US" dirty="0" smtClean="0"/>
              <a:t> </a:t>
            </a:r>
            <a:r>
              <a:rPr lang="en-US" dirty="0" err="1" smtClean="0"/>
              <a:t>rawa</a:t>
            </a:r>
            <a:r>
              <a:rPr lang="en-US" dirty="0" smtClean="0"/>
              <a:t> </a:t>
            </a:r>
            <a:r>
              <a:rPr lang="en-US" dirty="0" err="1" smtClean="0"/>
              <a:t>dapat</a:t>
            </a:r>
            <a:r>
              <a:rPr lang="en-US" dirty="0" smtClean="0"/>
              <a:t> </a:t>
            </a:r>
            <a:r>
              <a:rPr lang="en-US" dirty="0" err="1" smtClean="0"/>
              <a:t>diselenggarakan</a:t>
            </a:r>
            <a:r>
              <a:rPr lang="en-US" dirty="0" smtClean="0"/>
              <a:t> </a:t>
            </a:r>
            <a:r>
              <a:rPr lang="en-US" dirty="0" err="1" smtClean="0"/>
              <a:t>oleh</a:t>
            </a:r>
            <a:r>
              <a:rPr lang="en-US" dirty="0" smtClean="0"/>
              <a:t> </a:t>
            </a:r>
            <a:r>
              <a:rPr lang="en-US" dirty="0" err="1" smtClean="0"/>
              <a:t>pemerintah</a:t>
            </a:r>
            <a:r>
              <a:rPr lang="en-US" dirty="0" smtClean="0"/>
              <a:t> </a:t>
            </a:r>
            <a:r>
              <a:rPr lang="en-US" dirty="0" err="1" smtClean="0"/>
              <a:t>ataupun</a:t>
            </a:r>
            <a:r>
              <a:rPr lang="en-US" dirty="0" smtClean="0"/>
              <a:t> </a:t>
            </a:r>
            <a:r>
              <a:rPr lang="en-US" dirty="0" err="1" smtClean="0"/>
              <a:t>swasta</a:t>
            </a:r>
            <a:r>
              <a:rPr lang="en-US" dirty="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p:txBody>
          <a:bodyPr/>
          <a:lstStyle/>
          <a:p>
            <a:r>
              <a:rPr lang="en-US" smtClean="0"/>
              <a:t>Reklamasi rawa: upaya meningkatkan fungsi dan pemanfaatan rawa untuk kepentingan masyarakat luas.</a:t>
            </a:r>
          </a:p>
          <a:p>
            <a:r>
              <a:rPr lang="en-US" smtClean="0"/>
              <a:t>Jaringan reklamasi -&gt; saluran primer, sekunder, tersier, bangunan pelengkap, dan pembagian penggunaan air.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p:txBody>
          <a:bodyPr/>
          <a:lstStyle/>
          <a:p>
            <a:r>
              <a:rPr lang="en-US" dirty="0" err="1" smtClean="0"/>
              <a:t>Eksploitasi</a:t>
            </a:r>
            <a:r>
              <a:rPr lang="en-US" dirty="0" smtClean="0"/>
              <a:t> </a:t>
            </a:r>
            <a:r>
              <a:rPr lang="en-US" dirty="0" err="1" smtClean="0"/>
              <a:t>dan</a:t>
            </a:r>
            <a:r>
              <a:rPr lang="en-US" dirty="0" smtClean="0"/>
              <a:t> </a:t>
            </a:r>
            <a:r>
              <a:rPr lang="en-US" dirty="0" err="1" smtClean="0"/>
              <a:t>pemeliharaan</a:t>
            </a:r>
            <a:r>
              <a:rPr lang="en-US" dirty="0" smtClean="0"/>
              <a:t> </a:t>
            </a:r>
            <a:r>
              <a:rPr lang="en-US" dirty="0" err="1" smtClean="0"/>
              <a:t>jaringan</a:t>
            </a:r>
            <a:r>
              <a:rPr lang="en-US" dirty="0" smtClean="0"/>
              <a:t> </a:t>
            </a:r>
            <a:r>
              <a:rPr lang="en-US" dirty="0" err="1" smtClean="0"/>
              <a:t>reklamasi</a:t>
            </a:r>
            <a:r>
              <a:rPr lang="en-US" dirty="0" smtClean="0"/>
              <a:t> </a:t>
            </a:r>
            <a:r>
              <a:rPr lang="en-US" dirty="0" err="1" smtClean="0"/>
              <a:t>rawa</a:t>
            </a:r>
            <a:r>
              <a:rPr lang="en-US" dirty="0" smtClean="0"/>
              <a:t>: </a:t>
            </a:r>
            <a:r>
              <a:rPr lang="en-US" dirty="0" err="1" smtClean="0"/>
              <a:t>pengaturan</a:t>
            </a:r>
            <a:r>
              <a:rPr lang="en-US" dirty="0" smtClean="0"/>
              <a:t> </a:t>
            </a:r>
            <a:r>
              <a:rPr lang="en-US" dirty="0" err="1" smtClean="0"/>
              <a:t>perbaikan</a:t>
            </a:r>
            <a:r>
              <a:rPr lang="en-US" dirty="0" smtClean="0"/>
              <a:t> </a:t>
            </a:r>
            <a:r>
              <a:rPr lang="en-US" dirty="0" err="1" smtClean="0"/>
              <a:t>jaringan</a:t>
            </a:r>
            <a:r>
              <a:rPr lang="en-US" dirty="0" smtClean="0"/>
              <a:t> </a:t>
            </a:r>
            <a:r>
              <a:rPr lang="en-US" dirty="0" err="1" smtClean="0"/>
              <a:t>reklamasi</a:t>
            </a:r>
            <a:r>
              <a:rPr lang="en-US" dirty="0" smtClean="0"/>
              <a:t> </a:t>
            </a:r>
            <a:r>
              <a:rPr lang="en-US" dirty="0" err="1" smtClean="0"/>
              <a:t>rawa</a:t>
            </a:r>
            <a:r>
              <a:rPr lang="en-US" dirty="0" smtClean="0"/>
              <a:t>.</a:t>
            </a:r>
          </a:p>
          <a:p>
            <a:pPr lvl="1"/>
            <a:r>
              <a:rPr lang="en-US" dirty="0" err="1" smtClean="0">
                <a:solidFill>
                  <a:srgbClr val="FFFF00"/>
                </a:solidFill>
              </a:rPr>
              <a:t>Tujuan</a:t>
            </a:r>
            <a:r>
              <a:rPr lang="en-US" dirty="0" smtClean="0">
                <a:solidFill>
                  <a:srgbClr val="FFFF00"/>
                </a:solidFill>
              </a:rPr>
              <a:t>: </a:t>
            </a:r>
            <a:r>
              <a:rPr lang="en-US" dirty="0" err="1" smtClean="0">
                <a:solidFill>
                  <a:srgbClr val="FFFF00"/>
                </a:solidFill>
              </a:rPr>
              <a:t>mengembalikan</a:t>
            </a:r>
            <a:r>
              <a:rPr lang="en-US" dirty="0" smtClean="0">
                <a:solidFill>
                  <a:srgbClr val="FFFF00"/>
                </a:solidFill>
              </a:rPr>
              <a:t> </a:t>
            </a:r>
            <a:r>
              <a:rPr lang="en-US" dirty="0" err="1" smtClean="0">
                <a:solidFill>
                  <a:srgbClr val="FFFF00"/>
                </a:solidFill>
              </a:rPr>
              <a:t>fungsi</a:t>
            </a:r>
            <a:r>
              <a:rPr lang="en-US" dirty="0" smtClean="0">
                <a:solidFill>
                  <a:srgbClr val="FFFF00"/>
                </a:solidFill>
              </a:rPr>
              <a:t> </a:t>
            </a:r>
            <a:r>
              <a:rPr lang="en-US" dirty="0" err="1" smtClean="0">
                <a:solidFill>
                  <a:srgbClr val="FFFF00"/>
                </a:solidFill>
              </a:rPr>
              <a:t>jaringan</a:t>
            </a:r>
            <a:r>
              <a:rPr lang="en-US" dirty="0" smtClean="0">
                <a:solidFill>
                  <a:srgbClr val="FFFF00"/>
                </a:solidFill>
              </a:rPr>
              <a:t> </a:t>
            </a:r>
            <a:r>
              <a:rPr lang="en-US" dirty="0" err="1" smtClean="0">
                <a:solidFill>
                  <a:srgbClr val="FFFF00"/>
                </a:solidFill>
              </a:rPr>
              <a:t>sesuai</a:t>
            </a:r>
            <a:r>
              <a:rPr lang="en-US" dirty="0" smtClean="0">
                <a:solidFill>
                  <a:srgbClr val="FFFF00"/>
                </a:solidFill>
              </a:rPr>
              <a:t> </a:t>
            </a:r>
            <a:r>
              <a:rPr lang="en-US" dirty="0" err="1" smtClean="0">
                <a:solidFill>
                  <a:srgbClr val="FFFF00"/>
                </a:solidFill>
              </a:rPr>
              <a:t>perencanaan</a:t>
            </a:r>
            <a:r>
              <a:rPr lang="en-US" dirty="0" smtClean="0">
                <a:solidFill>
                  <a:srgbClr val="FFFF00"/>
                </a:solidFill>
              </a:rPr>
              <a:t> </a:t>
            </a:r>
            <a:r>
              <a:rPr lang="en-US" dirty="0" err="1" smtClean="0">
                <a:solidFill>
                  <a:srgbClr val="FFFF00"/>
                </a:solidFill>
              </a:rPr>
              <a:t>teknis</a:t>
            </a:r>
            <a:r>
              <a:rPr lang="en-US" dirty="0" smtClean="0">
                <a:solidFill>
                  <a:srgbClr val="FFFF00"/>
                </a:solidFill>
              </a:rPr>
              <a:t> </a:t>
            </a:r>
            <a:r>
              <a:rPr lang="en-US" dirty="0" err="1" smtClean="0">
                <a:solidFill>
                  <a:srgbClr val="FFFF00"/>
                </a:solidFill>
              </a:rPr>
              <a:t>semula</a:t>
            </a:r>
            <a:r>
              <a:rPr lang="en-US" dirty="0" smtClean="0">
                <a:solidFill>
                  <a:srgbClr val="FFFF00"/>
                </a:solidFill>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p:txBody>
          <a:bodyPr/>
          <a:lstStyle/>
          <a:p>
            <a:r>
              <a:rPr lang="en-US" dirty="0" err="1" smtClean="0"/>
              <a:t>Peningkatan</a:t>
            </a:r>
            <a:r>
              <a:rPr lang="en-US" dirty="0" smtClean="0"/>
              <a:t> </a:t>
            </a:r>
            <a:r>
              <a:rPr lang="en-US" dirty="0" err="1" smtClean="0"/>
              <a:t>Jaringan</a:t>
            </a:r>
            <a:r>
              <a:rPr lang="en-US" dirty="0" smtClean="0"/>
              <a:t> </a:t>
            </a:r>
            <a:r>
              <a:rPr lang="en-US" dirty="0" err="1" smtClean="0"/>
              <a:t>Reklamasi</a:t>
            </a:r>
            <a:r>
              <a:rPr lang="en-US" dirty="0" smtClean="0"/>
              <a:t> </a:t>
            </a:r>
            <a:r>
              <a:rPr lang="en-US" dirty="0" err="1" smtClean="0"/>
              <a:t>Rawa</a:t>
            </a:r>
            <a:r>
              <a:rPr lang="en-US" dirty="0" smtClean="0"/>
              <a:t>: </a:t>
            </a:r>
            <a:r>
              <a:rPr lang="en-US" dirty="0" err="1" smtClean="0"/>
              <a:t>penyempurnaan</a:t>
            </a:r>
            <a:r>
              <a:rPr lang="en-US" dirty="0" smtClean="0"/>
              <a:t> </a:t>
            </a:r>
            <a:r>
              <a:rPr lang="en-US" dirty="0" err="1" smtClean="0"/>
              <a:t>jaringan</a:t>
            </a:r>
            <a:r>
              <a:rPr lang="en-US" dirty="0" smtClean="0"/>
              <a:t> </a:t>
            </a:r>
            <a:r>
              <a:rPr lang="en-US" dirty="0" err="1" smtClean="0"/>
              <a:t>reklamasi</a:t>
            </a:r>
            <a:r>
              <a:rPr lang="en-US" dirty="0" smtClean="0"/>
              <a:t> </a:t>
            </a:r>
            <a:r>
              <a:rPr lang="en-US" dirty="0" err="1" smtClean="0"/>
              <a:t>rawa</a:t>
            </a:r>
            <a:r>
              <a:rPr lang="en-US" dirty="0" smtClean="0"/>
              <a:t>.</a:t>
            </a:r>
          </a:p>
          <a:p>
            <a:pPr lvl="1"/>
            <a:r>
              <a:rPr lang="en-US" dirty="0" err="1" smtClean="0">
                <a:solidFill>
                  <a:srgbClr val="FFFF00"/>
                </a:solidFill>
              </a:rPr>
              <a:t>Tujuan</a:t>
            </a:r>
            <a:r>
              <a:rPr lang="en-US" dirty="0" smtClean="0">
                <a:solidFill>
                  <a:srgbClr val="FFFF00"/>
                </a:solidFill>
              </a:rPr>
              <a:t>: </a:t>
            </a:r>
            <a:r>
              <a:rPr lang="en-US" dirty="0" err="1" smtClean="0">
                <a:solidFill>
                  <a:srgbClr val="FFFF00"/>
                </a:solidFill>
              </a:rPr>
              <a:t>meningkatkan</a:t>
            </a:r>
            <a:r>
              <a:rPr lang="en-US" dirty="0" smtClean="0">
                <a:solidFill>
                  <a:srgbClr val="FFFF00"/>
                </a:solidFill>
              </a:rPr>
              <a:t> </a:t>
            </a:r>
            <a:r>
              <a:rPr lang="en-US" dirty="0" err="1" smtClean="0">
                <a:solidFill>
                  <a:srgbClr val="FFFF00"/>
                </a:solidFill>
              </a:rPr>
              <a:t>fungsi</a:t>
            </a:r>
            <a:r>
              <a:rPr lang="en-US" dirty="0" smtClean="0">
                <a:solidFill>
                  <a:srgbClr val="FFFF00"/>
                </a:solidFill>
              </a:rPr>
              <a:t> </a:t>
            </a:r>
            <a:r>
              <a:rPr lang="en-US" dirty="0" err="1" smtClean="0">
                <a:solidFill>
                  <a:srgbClr val="FFFF00"/>
                </a:solidFill>
              </a:rPr>
              <a:t>dan</a:t>
            </a:r>
            <a:r>
              <a:rPr lang="en-US" dirty="0" smtClean="0">
                <a:solidFill>
                  <a:srgbClr val="FFFF00"/>
                </a:solidFill>
              </a:rPr>
              <a:t> </a:t>
            </a:r>
            <a:r>
              <a:rPr lang="en-US" dirty="0" err="1" smtClean="0">
                <a:solidFill>
                  <a:srgbClr val="FFFF00"/>
                </a:solidFill>
              </a:rPr>
              <a:t>manfaat</a:t>
            </a:r>
            <a:r>
              <a:rPr lang="en-US" dirty="0" smtClean="0">
                <a:solidFill>
                  <a:srgbClr val="FFFF00"/>
                </a:solidFill>
              </a:rPr>
              <a:t> </a:t>
            </a:r>
            <a:r>
              <a:rPr lang="en-US" dirty="0" err="1" smtClean="0">
                <a:solidFill>
                  <a:srgbClr val="FFFF00"/>
                </a:solidFill>
              </a:rPr>
              <a:t>jaringan</a:t>
            </a:r>
            <a:r>
              <a:rPr lang="en-US" dirty="0" smtClean="0">
                <a:solidFill>
                  <a:srgbClr val="FFFF00"/>
                </a:solidFill>
              </a:rPr>
              <a:t> </a:t>
            </a:r>
            <a:r>
              <a:rPr lang="en-US" dirty="0" err="1" smtClean="0">
                <a:solidFill>
                  <a:srgbClr val="FFFF00"/>
                </a:solidFill>
              </a:rPr>
              <a:t>secara</a:t>
            </a:r>
            <a:r>
              <a:rPr lang="en-US" dirty="0" smtClean="0">
                <a:solidFill>
                  <a:srgbClr val="FFFF00"/>
                </a:solidFill>
              </a:rPr>
              <a:t> </a:t>
            </a:r>
            <a:r>
              <a:rPr lang="en-US" dirty="0" err="1" smtClean="0">
                <a:solidFill>
                  <a:srgbClr val="FFFF00"/>
                </a:solidFill>
              </a:rPr>
              <a:t>umum</a:t>
            </a:r>
            <a:r>
              <a:rPr lang="en-US" dirty="0" smtClean="0">
                <a:solidFill>
                  <a:srgbClr val="FFFF00"/>
                </a:solidFill>
              </a:rPr>
              <a:t>.</a:t>
            </a:r>
          </a:p>
          <a:p>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p:txBody>
          <a:bodyPr/>
          <a:lstStyle/>
          <a:p>
            <a:r>
              <a:rPr lang="en-US" smtClean="0"/>
              <a:t>Penyelenggaraan reklamasi rawa dilaksanakan berdasarkan atas kemanfaatan umum, kesinambungan dan kelestarian untuk meningkatkan kesejahteraan dan taraf hidup masyarakat.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p:txBody>
          <a:bodyPr/>
          <a:lstStyle/>
          <a:p>
            <a:pPr eaLnBrk="1" hangingPunct="1">
              <a:lnSpc>
                <a:spcPct val="90000"/>
              </a:lnSpc>
            </a:pPr>
            <a:r>
              <a:rPr lang="en-US" sz="2400" smtClean="0"/>
              <a:t>Reklamasi rawa: membangun jaringan reklamasi rawa – tambak, mengeringkan rawa, menimbun rawa.</a:t>
            </a:r>
          </a:p>
          <a:p>
            <a:pPr eaLnBrk="1" hangingPunct="1">
              <a:lnSpc>
                <a:spcPct val="90000"/>
              </a:lnSpc>
            </a:pPr>
            <a:r>
              <a:rPr lang="en-US" sz="2400" smtClean="0"/>
              <a:t>Jenis Rawa:</a:t>
            </a:r>
          </a:p>
          <a:p>
            <a:pPr eaLnBrk="1" hangingPunct="1">
              <a:lnSpc>
                <a:spcPct val="90000"/>
              </a:lnSpc>
              <a:buFont typeface="Wingdings" pitchFamily="2" charset="2"/>
              <a:buChar char="ü"/>
            </a:pPr>
            <a:r>
              <a:rPr lang="en-US" sz="2400" smtClean="0"/>
              <a:t>Rawa pantai: rawa yang terletak di daerah pantai dengan ciri ditumbuhi oleh bakau dan air payau.</a:t>
            </a:r>
          </a:p>
          <a:p>
            <a:pPr eaLnBrk="1" hangingPunct="1">
              <a:lnSpc>
                <a:spcPct val="90000"/>
              </a:lnSpc>
              <a:buFont typeface="Wingdings" pitchFamily="2" charset="2"/>
              <a:buChar char="ü"/>
            </a:pPr>
            <a:r>
              <a:rPr lang="en-US" sz="2400" smtClean="0"/>
              <a:t>Rawa pedalaman: rawa yang terletak di daerah yang jauh di darat, merupakan daerah yang lebih rendah dari sekelilingnya dan menjadi genangan air akibat tidak baiknya drainase.</a:t>
            </a:r>
          </a:p>
        </p:txBody>
      </p:sp>
      <p:sp>
        <p:nvSpPr>
          <p:cNvPr id="13316" name="TextBox 5"/>
          <p:cNvSpPr txBox="1">
            <a:spLocks noChangeArrowheads="1"/>
          </p:cNvSpPr>
          <p:nvPr/>
        </p:nvSpPr>
        <p:spPr bwMode="auto">
          <a:xfrm>
            <a:off x="8001000" y="6324600"/>
            <a:ext cx="611188" cy="369888"/>
          </a:xfrm>
          <a:prstGeom prst="rect">
            <a:avLst/>
          </a:prstGeom>
          <a:noFill/>
          <a:ln w="9525">
            <a:noFill/>
            <a:miter lim="800000"/>
            <a:headEnd/>
            <a:tailEnd/>
          </a:ln>
        </p:spPr>
        <p:txBody>
          <a:bodyPr wrap="none">
            <a:spAutoFit/>
          </a:bodyPr>
          <a:lstStyle/>
          <a:p>
            <a:r>
              <a:rPr lang="en-US">
                <a:latin typeface="Blackadder ITC" pitchFamily="82" charset="0"/>
              </a:rPr>
              <a:t>nidya</a:t>
            </a:r>
            <a:endParaRPr lang="en-GB">
              <a:latin typeface="Blackadder ITC" pitchFamily="8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p:txBody>
          <a:bodyPr/>
          <a:lstStyle/>
          <a:p>
            <a:pPr eaLnBrk="1" hangingPunct="1">
              <a:lnSpc>
                <a:spcPct val="90000"/>
              </a:lnSpc>
            </a:pPr>
            <a:r>
              <a:rPr lang="en-US" smtClean="0"/>
              <a:t>Air laut: BJ = 1,025.</a:t>
            </a:r>
          </a:p>
          <a:p>
            <a:pPr eaLnBrk="1" hangingPunct="1">
              <a:lnSpc>
                <a:spcPct val="90000"/>
              </a:lnSpc>
            </a:pPr>
            <a:r>
              <a:rPr lang="en-US" smtClean="0"/>
              <a:t>Permasalahan utama adalah karena adanya pasang surut.</a:t>
            </a:r>
          </a:p>
          <a:p>
            <a:pPr eaLnBrk="1" hangingPunct="1">
              <a:lnSpc>
                <a:spcPct val="90000"/>
              </a:lnSpc>
            </a:pPr>
            <a:r>
              <a:rPr lang="en-US" smtClean="0"/>
              <a:t>Perlu diteliti mengenai: kualitas air, kualitas tanah, gerakan air akibat pasang surut.</a:t>
            </a:r>
          </a:p>
          <a:p>
            <a:pPr eaLnBrk="1" hangingPunct="1">
              <a:lnSpc>
                <a:spcPct val="90000"/>
              </a:lnSpc>
            </a:pPr>
            <a:r>
              <a:rPr lang="en-US" smtClean="0"/>
              <a:t>Intrusi air laut: masuknya air laut sehingga mencemari air tawar.</a:t>
            </a:r>
          </a:p>
        </p:txBody>
      </p:sp>
      <p:sp>
        <p:nvSpPr>
          <p:cNvPr id="14340" name="TextBox 5"/>
          <p:cNvSpPr txBox="1">
            <a:spLocks noChangeArrowheads="1"/>
          </p:cNvSpPr>
          <p:nvPr/>
        </p:nvSpPr>
        <p:spPr bwMode="auto">
          <a:xfrm>
            <a:off x="8001000" y="6324600"/>
            <a:ext cx="611188" cy="369888"/>
          </a:xfrm>
          <a:prstGeom prst="rect">
            <a:avLst/>
          </a:prstGeom>
          <a:noFill/>
          <a:ln w="9525">
            <a:noFill/>
            <a:miter lim="800000"/>
            <a:headEnd/>
            <a:tailEnd/>
          </a:ln>
        </p:spPr>
        <p:txBody>
          <a:bodyPr wrap="none">
            <a:spAutoFit/>
          </a:bodyPr>
          <a:lstStyle/>
          <a:p>
            <a:r>
              <a:rPr lang="en-US">
                <a:latin typeface="Blackadder ITC" pitchFamily="82" charset="0"/>
              </a:rPr>
              <a:t>nidya</a:t>
            </a:r>
            <a:endParaRPr lang="en-GB">
              <a:latin typeface="Blackadder ITC" pitchFamily="82"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Line 4"/>
          <p:cNvSpPr>
            <a:spLocks noChangeShapeType="1"/>
          </p:cNvSpPr>
          <p:nvPr/>
        </p:nvSpPr>
        <p:spPr bwMode="auto">
          <a:xfrm>
            <a:off x="914400" y="3581400"/>
            <a:ext cx="3733800" cy="0"/>
          </a:xfrm>
          <a:prstGeom prst="line">
            <a:avLst/>
          </a:prstGeom>
          <a:noFill/>
          <a:ln w="38100">
            <a:solidFill>
              <a:srgbClr val="993300"/>
            </a:solidFill>
            <a:prstDash val="dash"/>
            <a:round/>
            <a:headEnd/>
            <a:tailEnd/>
          </a:ln>
          <a:effectLst/>
        </p:spPr>
        <p:txBody>
          <a:bodyPr/>
          <a:lstStyle/>
          <a:p>
            <a:endParaRPr lang="en-US"/>
          </a:p>
        </p:txBody>
      </p:sp>
      <p:grpSp>
        <p:nvGrpSpPr>
          <p:cNvPr id="2" name="Group 5"/>
          <p:cNvGrpSpPr>
            <a:grpSpLocks/>
          </p:cNvGrpSpPr>
          <p:nvPr/>
        </p:nvGrpSpPr>
        <p:grpSpPr bwMode="auto">
          <a:xfrm>
            <a:off x="1905000" y="3581400"/>
            <a:ext cx="457200" cy="228600"/>
            <a:chOff x="480" y="3408"/>
            <a:chExt cx="288" cy="144"/>
          </a:xfrm>
        </p:grpSpPr>
        <p:sp>
          <p:nvSpPr>
            <p:cNvPr id="45062" name="Line 6"/>
            <p:cNvSpPr>
              <a:spLocks noChangeShapeType="1"/>
            </p:cNvSpPr>
            <p:nvPr/>
          </p:nvSpPr>
          <p:spPr bwMode="auto">
            <a:xfrm flipH="1">
              <a:off x="480" y="3408"/>
              <a:ext cx="144" cy="96"/>
            </a:xfrm>
            <a:prstGeom prst="line">
              <a:avLst/>
            </a:prstGeom>
            <a:noFill/>
            <a:ln w="9525">
              <a:solidFill>
                <a:schemeClr val="tx1"/>
              </a:solidFill>
              <a:round/>
              <a:headEnd/>
              <a:tailEnd/>
            </a:ln>
            <a:effectLst/>
          </p:spPr>
          <p:txBody>
            <a:bodyPr/>
            <a:lstStyle/>
            <a:p>
              <a:endParaRPr lang="en-US"/>
            </a:p>
          </p:txBody>
        </p:sp>
        <p:sp>
          <p:nvSpPr>
            <p:cNvPr id="45063" name="Line 7"/>
            <p:cNvSpPr>
              <a:spLocks noChangeShapeType="1"/>
            </p:cNvSpPr>
            <p:nvPr/>
          </p:nvSpPr>
          <p:spPr bwMode="auto">
            <a:xfrm flipH="1">
              <a:off x="576" y="3408"/>
              <a:ext cx="144" cy="96"/>
            </a:xfrm>
            <a:prstGeom prst="line">
              <a:avLst/>
            </a:prstGeom>
            <a:noFill/>
            <a:ln w="9525">
              <a:solidFill>
                <a:schemeClr val="tx1"/>
              </a:solidFill>
              <a:round/>
              <a:headEnd/>
              <a:tailEnd/>
            </a:ln>
            <a:effectLst/>
          </p:spPr>
          <p:txBody>
            <a:bodyPr/>
            <a:lstStyle/>
            <a:p>
              <a:endParaRPr lang="en-US"/>
            </a:p>
          </p:txBody>
        </p:sp>
        <p:sp>
          <p:nvSpPr>
            <p:cNvPr id="45064" name="Line 8"/>
            <p:cNvSpPr>
              <a:spLocks noChangeShapeType="1"/>
            </p:cNvSpPr>
            <p:nvPr/>
          </p:nvSpPr>
          <p:spPr bwMode="auto">
            <a:xfrm>
              <a:off x="624" y="3408"/>
              <a:ext cx="144" cy="96"/>
            </a:xfrm>
            <a:prstGeom prst="line">
              <a:avLst/>
            </a:prstGeom>
            <a:noFill/>
            <a:ln w="9525">
              <a:solidFill>
                <a:schemeClr val="tx1"/>
              </a:solidFill>
              <a:round/>
              <a:headEnd/>
              <a:tailEnd/>
            </a:ln>
            <a:effectLst/>
          </p:spPr>
          <p:txBody>
            <a:bodyPr/>
            <a:lstStyle/>
            <a:p>
              <a:endParaRPr lang="en-US"/>
            </a:p>
          </p:txBody>
        </p:sp>
        <p:sp>
          <p:nvSpPr>
            <p:cNvPr id="45065" name="Line 9"/>
            <p:cNvSpPr>
              <a:spLocks noChangeShapeType="1"/>
            </p:cNvSpPr>
            <p:nvPr/>
          </p:nvSpPr>
          <p:spPr bwMode="auto">
            <a:xfrm>
              <a:off x="576" y="3456"/>
              <a:ext cx="144" cy="96"/>
            </a:xfrm>
            <a:prstGeom prst="line">
              <a:avLst/>
            </a:prstGeom>
            <a:noFill/>
            <a:ln w="9525">
              <a:solidFill>
                <a:schemeClr val="tx1"/>
              </a:solidFill>
              <a:round/>
              <a:headEnd/>
              <a:tailEnd/>
            </a:ln>
            <a:effectLst/>
          </p:spPr>
          <p:txBody>
            <a:bodyPr/>
            <a:lstStyle/>
            <a:p>
              <a:endParaRPr lang="en-US"/>
            </a:p>
          </p:txBody>
        </p:sp>
      </p:grpSp>
      <p:sp>
        <p:nvSpPr>
          <p:cNvPr id="45068" name="Freeform 12"/>
          <p:cNvSpPr>
            <a:spLocks/>
          </p:cNvSpPr>
          <p:nvPr/>
        </p:nvSpPr>
        <p:spPr bwMode="auto">
          <a:xfrm>
            <a:off x="914400" y="2679700"/>
            <a:ext cx="3733800" cy="901700"/>
          </a:xfrm>
          <a:custGeom>
            <a:avLst/>
            <a:gdLst/>
            <a:ahLst/>
            <a:cxnLst>
              <a:cxn ang="0">
                <a:pos x="0" y="40"/>
              </a:cxn>
              <a:cxn ang="0">
                <a:pos x="816" y="88"/>
              </a:cxn>
              <a:cxn ang="0">
                <a:pos x="2352" y="568"/>
              </a:cxn>
            </a:cxnLst>
            <a:rect l="0" t="0" r="r" b="b"/>
            <a:pathLst>
              <a:path w="2352" h="568">
                <a:moveTo>
                  <a:pt x="0" y="40"/>
                </a:moveTo>
                <a:cubicBezTo>
                  <a:pt x="212" y="20"/>
                  <a:pt x="424" y="0"/>
                  <a:pt x="816" y="88"/>
                </a:cubicBezTo>
                <a:cubicBezTo>
                  <a:pt x="1208" y="176"/>
                  <a:pt x="1780" y="372"/>
                  <a:pt x="2352" y="568"/>
                </a:cubicBezTo>
              </a:path>
            </a:pathLst>
          </a:custGeom>
          <a:noFill/>
          <a:ln w="38100" cmpd="sng">
            <a:solidFill>
              <a:srgbClr val="00FFFF"/>
            </a:solidFill>
            <a:round/>
            <a:headEnd/>
            <a:tailEnd/>
          </a:ln>
          <a:effectLst/>
        </p:spPr>
        <p:txBody>
          <a:bodyPr/>
          <a:lstStyle/>
          <a:p>
            <a:endParaRPr lang="en-US"/>
          </a:p>
        </p:txBody>
      </p:sp>
      <p:sp>
        <p:nvSpPr>
          <p:cNvPr id="45069" name="Freeform 13"/>
          <p:cNvSpPr>
            <a:spLocks/>
          </p:cNvSpPr>
          <p:nvPr/>
        </p:nvSpPr>
        <p:spPr bwMode="auto">
          <a:xfrm>
            <a:off x="1066800" y="3581400"/>
            <a:ext cx="3581400" cy="1752600"/>
          </a:xfrm>
          <a:custGeom>
            <a:avLst/>
            <a:gdLst/>
            <a:ahLst/>
            <a:cxnLst>
              <a:cxn ang="0">
                <a:pos x="2256" y="0"/>
              </a:cxn>
              <a:cxn ang="0">
                <a:pos x="1488" y="624"/>
              </a:cxn>
              <a:cxn ang="0">
                <a:pos x="0" y="1104"/>
              </a:cxn>
            </a:cxnLst>
            <a:rect l="0" t="0" r="r" b="b"/>
            <a:pathLst>
              <a:path w="2256" h="1104">
                <a:moveTo>
                  <a:pt x="2256" y="0"/>
                </a:moveTo>
                <a:cubicBezTo>
                  <a:pt x="2060" y="220"/>
                  <a:pt x="1864" y="440"/>
                  <a:pt x="1488" y="624"/>
                </a:cubicBezTo>
                <a:cubicBezTo>
                  <a:pt x="1112" y="808"/>
                  <a:pt x="556" y="956"/>
                  <a:pt x="0" y="1104"/>
                </a:cubicBezTo>
              </a:path>
            </a:pathLst>
          </a:custGeom>
          <a:noFill/>
          <a:ln w="28575" cmpd="sng">
            <a:solidFill>
              <a:srgbClr val="00FFFF"/>
            </a:solidFill>
            <a:round/>
            <a:headEnd/>
            <a:tailEnd/>
          </a:ln>
          <a:effectLst/>
        </p:spPr>
        <p:txBody>
          <a:bodyPr/>
          <a:lstStyle/>
          <a:p>
            <a:endParaRPr lang="en-US"/>
          </a:p>
        </p:txBody>
      </p:sp>
      <p:sp>
        <p:nvSpPr>
          <p:cNvPr id="45070" name="Freeform 14"/>
          <p:cNvSpPr>
            <a:spLocks/>
          </p:cNvSpPr>
          <p:nvPr/>
        </p:nvSpPr>
        <p:spPr bwMode="auto">
          <a:xfrm>
            <a:off x="4648200" y="2895600"/>
            <a:ext cx="3657600" cy="749300"/>
          </a:xfrm>
          <a:custGeom>
            <a:avLst/>
            <a:gdLst/>
            <a:ahLst/>
            <a:cxnLst>
              <a:cxn ang="0">
                <a:pos x="0" y="384"/>
              </a:cxn>
              <a:cxn ang="0">
                <a:pos x="384" y="432"/>
              </a:cxn>
              <a:cxn ang="0">
                <a:pos x="720" y="144"/>
              </a:cxn>
              <a:cxn ang="0">
                <a:pos x="1152" y="0"/>
              </a:cxn>
              <a:cxn ang="0">
                <a:pos x="1008" y="144"/>
              </a:cxn>
              <a:cxn ang="0">
                <a:pos x="864" y="384"/>
              </a:cxn>
              <a:cxn ang="0">
                <a:pos x="1200" y="384"/>
              </a:cxn>
              <a:cxn ang="0">
                <a:pos x="1392" y="144"/>
              </a:cxn>
              <a:cxn ang="0">
                <a:pos x="1584" y="48"/>
              </a:cxn>
              <a:cxn ang="0">
                <a:pos x="1776" y="96"/>
              </a:cxn>
              <a:cxn ang="0">
                <a:pos x="1632" y="192"/>
              </a:cxn>
              <a:cxn ang="0">
                <a:pos x="1632" y="384"/>
              </a:cxn>
              <a:cxn ang="0">
                <a:pos x="2304" y="384"/>
              </a:cxn>
            </a:cxnLst>
            <a:rect l="0" t="0" r="r" b="b"/>
            <a:pathLst>
              <a:path w="2304" h="472">
                <a:moveTo>
                  <a:pt x="0" y="384"/>
                </a:moveTo>
                <a:cubicBezTo>
                  <a:pt x="132" y="428"/>
                  <a:pt x="264" y="472"/>
                  <a:pt x="384" y="432"/>
                </a:cubicBezTo>
                <a:cubicBezTo>
                  <a:pt x="504" y="392"/>
                  <a:pt x="592" y="216"/>
                  <a:pt x="720" y="144"/>
                </a:cubicBezTo>
                <a:cubicBezTo>
                  <a:pt x="848" y="72"/>
                  <a:pt x="1104" y="0"/>
                  <a:pt x="1152" y="0"/>
                </a:cubicBezTo>
                <a:cubicBezTo>
                  <a:pt x="1200" y="0"/>
                  <a:pt x="1056" y="80"/>
                  <a:pt x="1008" y="144"/>
                </a:cubicBezTo>
                <a:cubicBezTo>
                  <a:pt x="960" y="208"/>
                  <a:pt x="832" y="344"/>
                  <a:pt x="864" y="384"/>
                </a:cubicBezTo>
                <a:cubicBezTo>
                  <a:pt x="896" y="424"/>
                  <a:pt x="1112" y="424"/>
                  <a:pt x="1200" y="384"/>
                </a:cubicBezTo>
                <a:cubicBezTo>
                  <a:pt x="1288" y="344"/>
                  <a:pt x="1328" y="200"/>
                  <a:pt x="1392" y="144"/>
                </a:cubicBezTo>
                <a:cubicBezTo>
                  <a:pt x="1456" y="88"/>
                  <a:pt x="1520" y="56"/>
                  <a:pt x="1584" y="48"/>
                </a:cubicBezTo>
                <a:cubicBezTo>
                  <a:pt x="1648" y="40"/>
                  <a:pt x="1768" y="72"/>
                  <a:pt x="1776" y="96"/>
                </a:cubicBezTo>
                <a:cubicBezTo>
                  <a:pt x="1784" y="120"/>
                  <a:pt x="1656" y="144"/>
                  <a:pt x="1632" y="192"/>
                </a:cubicBezTo>
                <a:cubicBezTo>
                  <a:pt x="1608" y="240"/>
                  <a:pt x="1520" y="352"/>
                  <a:pt x="1632" y="384"/>
                </a:cubicBezTo>
                <a:cubicBezTo>
                  <a:pt x="1744" y="416"/>
                  <a:pt x="2024" y="400"/>
                  <a:pt x="2304" y="384"/>
                </a:cubicBezTo>
              </a:path>
            </a:pathLst>
          </a:custGeom>
          <a:noFill/>
          <a:ln w="28575" cmpd="sng">
            <a:solidFill>
              <a:srgbClr val="00FFFF"/>
            </a:solidFill>
            <a:round/>
            <a:headEnd/>
            <a:tailEnd/>
          </a:ln>
          <a:effectLst/>
        </p:spPr>
        <p:txBody>
          <a:bodyPr/>
          <a:lstStyle/>
          <a:p>
            <a:endParaRPr lang="en-US"/>
          </a:p>
        </p:txBody>
      </p:sp>
      <p:sp>
        <p:nvSpPr>
          <p:cNvPr id="45071" name="Text Box 15"/>
          <p:cNvSpPr txBox="1">
            <a:spLocks noChangeArrowheads="1"/>
          </p:cNvSpPr>
          <p:nvPr/>
        </p:nvSpPr>
        <p:spPr bwMode="auto">
          <a:xfrm>
            <a:off x="1584325" y="1808163"/>
            <a:ext cx="1690078" cy="338554"/>
          </a:xfrm>
          <a:prstGeom prst="rect">
            <a:avLst/>
          </a:prstGeom>
          <a:noFill/>
          <a:ln w="9525">
            <a:noFill/>
            <a:miter lim="800000"/>
            <a:headEnd/>
            <a:tailEnd/>
          </a:ln>
          <a:effectLst/>
        </p:spPr>
        <p:txBody>
          <a:bodyPr wrap="none">
            <a:spAutoFit/>
          </a:bodyPr>
          <a:lstStyle/>
          <a:p>
            <a:r>
              <a:rPr lang="en-US" sz="1600" b="1" dirty="0" err="1">
                <a:solidFill>
                  <a:schemeClr val="bg1"/>
                </a:solidFill>
              </a:rPr>
              <a:t>Permukaan</a:t>
            </a:r>
            <a:r>
              <a:rPr lang="en-US" sz="1600" b="1" dirty="0">
                <a:solidFill>
                  <a:schemeClr val="bg1"/>
                </a:solidFill>
              </a:rPr>
              <a:t> </a:t>
            </a:r>
            <a:r>
              <a:rPr lang="en-US" sz="1600" b="1" dirty="0" err="1">
                <a:solidFill>
                  <a:schemeClr val="bg1"/>
                </a:solidFill>
              </a:rPr>
              <a:t>tanah</a:t>
            </a:r>
            <a:endParaRPr lang="en-US" sz="1600" b="1" dirty="0">
              <a:solidFill>
                <a:schemeClr val="bg1"/>
              </a:solidFill>
            </a:endParaRPr>
          </a:p>
        </p:txBody>
      </p:sp>
      <p:sp>
        <p:nvSpPr>
          <p:cNvPr id="45072" name="Text Box 16"/>
          <p:cNvSpPr txBox="1">
            <a:spLocks noChangeArrowheads="1"/>
          </p:cNvSpPr>
          <p:nvPr/>
        </p:nvSpPr>
        <p:spPr bwMode="auto">
          <a:xfrm>
            <a:off x="609600" y="2406650"/>
            <a:ext cx="1960986" cy="338554"/>
          </a:xfrm>
          <a:prstGeom prst="rect">
            <a:avLst/>
          </a:prstGeom>
          <a:noFill/>
          <a:ln w="9525">
            <a:noFill/>
            <a:miter lim="800000"/>
            <a:headEnd/>
            <a:tailEnd/>
          </a:ln>
          <a:effectLst/>
        </p:spPr>
        <p:txBody>
          <a:bodyPr wrap="none">
            <a:spAutoFit/>
          </a:bodyPr>
          <a:lstStyle/>
          <a:p>
            <a:r>
              <a:rPr lang="en-US" sz="1600" b="1" dirty="0" err="1">
                <a:solidFill>
                  <a:schemeClr val="bg1"/>
                </a:solidFill>
              </a:rPr>
              <a:t>Permukaan</a:t>
            </a:r>
            <a:r>
              <a:rPr lang="en-US" sz="1600" b="1" dirty="0">
                <a:solidFill>
                  <a:schemeClr val="bg1"/>
                </a:solidFill>
              </a:rPr>
              <a:t> air </a:t>
            </a:r>
            <a:r>
              <a:rPr lang="en-US" sz="1600" b="1" dirty="0" err="1">
                <a:solidFill>
                  <a:schemeClr val="bg1"/>
                </a:solidFill>
              </a:rPr>
              <a:t>tanah</a:t>
            </a:r>
            <a:endParaRPr lang="en-US" sz="1600" b="1" dirty="0">
              <a:solidFill>
                <a:schemeClr val="bg1"/>
              </a:solidFill>
            </a:endParaRPr>
          </a:p>
        </p:txBody>
      </p:sp>
      <p:sp>
        <p:nvSpPr>
          <p:cNvPr id="45073" name="Text Box 17"/>
          <p:cNvSpPr txBox="1">
            <a:spLocks noChangeArrowheads="1"/>
          </p:cNvSpPr>
          <p:nvPr/>
        </p:nvSpPr>
        <p:spPr bwMode="auto">
          <a:xfrm>
            <a:off x="901700" y="4006850"/>
            <a:ext cx="1486561" cy="338554"/>
          </a:xfrm>
          <a:prstGeom prst="rect">
            <a:avLst/>
          </a:prstGeom>
          <a:noFill/>
          <a:ln w="9525">
            <a:noFill/>
            <a:miter lim="800000"/>
            <a:headEnd/>
            <a:tailEnd/>
          </a:ln>
          <a:effectLst/>
        </p:spPr>
        <p:txBody>
          <a:bodyPr wrap="none">
            <a:spAutoFit/>
          </a:bodyPr>
          <a:lstStyle/>
          <a:p>
            <a:r>
              <a:rPr lang="en-US" sz="1600" b="1" dirty="0">
                <a:solidFill>
                  <a:schemeClr val="bg1"/>
                </a:solidFill>
              </a:rPr>
              <a:t>air </a:t>
            </a:r>
            <a:r>
              <a:rPr lang="en-US" sz="1600" b="1" dirty="0" err="1">
                <a:solidFill>
                  <a:schemeClr val="bg1"/>
                </a:solidFill>
              </a:rPr>
              <a:t>tanah</a:t>
            </a:r>
            <a:r>
              <a:rPr lang="en-US" sz="1600" b="1" dirty="0">
                <a:solidFill>
                  <a:schemeClr val="bg1"/>
                </a:solidFill>
              </a:rPr>
              <a:t> </a:t>
            </a:r>
            <a:r>
              <a:rPr lang="en-US" sz="1600" b="1" dirty="0" err="1">
                <a:solidFill>
                  <a:schemeClr val="bg1"/>
                </a:solidFill>
              </a:rPr>
              <a:t>tawar</a:t>
            </a:r>
            <a:endParaRPr lang="en-US" sz="1600" b="1" dirty="0">
              <a:solidFill>
                <a:schemeClr val="bg1"/>
              </a:solidFill>
            </a:endParaRPr>
          </a:p>
        </p:txBody>
      </p:sp>
      <p:sp>
        <p:nvSpPr>
          <p:cNvPr id="45074" name="Text Box 18"/>
          <p:cNvSpPr txBox="1">
            <a:spLocks noChangeArrowheads="1"/>
          </p:cNvSpPr>
          <p:nvPr/>
        </p:nvSpPr>
        <p:spPr bwMode="auto">
          <a:xfrm>
            <a:off x="5181600" y="2667000"/>
            <a:ext cx="1623137" cy="338554"/>
          </a:xfrm>
          <a:prstGeom prst="rect">
            <a:avLst/>
          </a:prstGeom>
          <a:noFill/>
          <a:ln w="9525">
            <a:noFill/>
            <a:miter lim="800000"/>
            <a:headEnd/>
            <a:tailEnd/>
          </a:ln>
          <a:effectLst/>
        </p:spPr>
        <p:txBody>
          <a:bodyPr wrap="none">
            <a:spAutoFit/>
          </a:bodyPr>
          <a:lstStyle/>
          <a:p>
            <a:r>
              <a:rPr lang="en-US" sz="1600" b="1" dirty="0" err="1">
                <a:solidFill>
                  <a:schemeClr val="bg1"/>
                </a:solidFill>
              </a:rPr>
              <a:t>Permukaam</a:t>
            </a:r>
            <a:r>
              <a:rPr lang="en-US" sz="1600" b="1" dirty="0">
                <a:solidFill>
                  <a:schemeClr val="bg1"/>
                </a:solidFill>
              </a:rPr>
              <a:t> </a:t>
            </a:r>
            <a:r>
              <a:rPr lang="en-US" sz="1600" b="1" dirty="0" err="1">
                <a:solidFill>
                  <a:schemeClr val="bg1"/>
                </a:solidFill>
              </a:rPr>
              <a:t>Laut</a:t>
            </a:r>
            <a:endParaRPr lang="en-US" sz="1600" b="1" dirty="0">
              <a:solidFill>
                <a:schemeClr val="bg1"/>
              </a:solidFill>
            </a:endParaRPr>
          </a:p>
        </p:txBody>
      </p:sp>
      <p:sp>
        <p:nvSpPr>
          <p:cNvPr id="45075" name="Text Box 19"/>
          <p:cNvSpPr txBox="1">
            <a:spLocks noChangeArrowheads="1"/>
          </p:cNvSpPr>
          <p:nvPr/>
        </p:nvSpPr>
        <p:spPr bwMode="auto">
          <a:xfrm>
            <a:off x="7188200" y="4038600"/>
            <a:ext cx="762966" cy="338554"/>
          </a:xfrm>
          <a:prstGeom prst="rect">
            <a:avLst/>
          </a:prstGeom>
          <a:noFill/>
          <a:ln w="9525">
            <a:noFill/>
            <a:miter lim="800000"/>
            <a:headEnd/>
            <a:tailEnd/>
          </a:ln>
          <a:effectLst/>
        </p:spPr>
        <p:txBody>
          <a:bodyPr wrap="none">
            <a:spAutoFit/>
          </a:bodyPr>
          <a:lstStyle/>
          <a:p>
            <a:r>
              <a:rPr lang="en-US" sz="1600" b="1" dirty="0" err="1">
                <a:solidFill>
                  <a:schemeClr val="bg1"/>
                </a:solidFill>
              </a:rPr>
              <a:t>Lautan</a:t>
            </a:r>
            <a:endParaRPr lang="en-US" sz="1600" b="1" dirty="0">
              <a:solidFill>
                <a:schemeClr val="bg1"/>
              </a:solidFill>
            </a:endParaRPr>
          </a:p>
        </p:txBody>
      </p:sp>
      <p:sp>
        <p:nvSpPr>
          <p:cNvPr id="45076" name="Text Box 20"/>
          <p:cNvSpPr txBox="1">
            <a:spLocks noChangeArrowheads="1"/>
          </p:cNvSpPr>
          <p:nvPr/>
        </p:nvSpPr>
        <p:spPr bwMode="auto">
          <a:xfrm>
            <a:off x="5562600" y="4724400"/>
            <a:ext cx="1360885" cy="338554"/>
          </a:xfrm>
          <a:prstGeom prst="rect">
            <a:avLst/>
          </a:prstGeom>
          <a:noFill/>
          <a:ln w="9525">
            <a:noFill/>
            <a:miter lim="800000"/>
            <a:headEnd/>
            <a:tailEnd/>
          </a:ln>
          <a:effectLst/>
        </p:spPr>
        <p:txBody>
          <a:bodyPr wrap="none">
            <a:spAutoFit/>
          </a:bodyPr>
          <a:lstStyle/>
          <a:p>
            <a:r>
              <a:rPr lang="en-US" sz="1600" b="1" dirty="0">
                <a:solidFill>
                  <a:schemeClr val="bg1"/>
                </a:solidFill>
              </a:rPr>
              <a:t>Air </a:t>
            </a:r>
            <a:r>
              <a:rPr lang="en-US" sz="1600" b="1" dirty="0" err="1">
                <a:solidFill>
                  <a:schemeClr val="bg1"/>
                </a:solidFill>
              </a:rPr>
              <a:t>tanah</a:t>
            </a:r>
            <a:r>
              <a:rPr lang="en-US" sz="1600" b="1" dirty="0">
                <a:solidFill>
                  <a:schemeClr val="bg1"/>
                </a:solidFill>
              </a:rPr>
              <a:t> </a:t>
            </a:r>
            <a:r>
              <a:rPr lang="en-US" sz="1600" b="1" dirty="0" err="1">
                <a:solidFill>
                  <a:schemeClr val="bg1"/>
                </a:solidFill>
              </a:rPr>
              <a:t>asin</a:t>
            </a:r>
            <a:endParaRPr lang="en-US" sz="1600" b="1" dirty="0">
              <a:solidFill>
                <a:schemeClr val="bg1"/>
              </a:solidFill>
            </a:endParaRPr>
          </a:p>
        </p:txBody>
      </p:sp>
      <p:sp>
        <p:nvSpPr>
          <p:cNvPr id="45077" name="Freeform 21"/>
          <p:cNvSpPr>
            <a:spLocks/>
          </p:cNvSpPr>
          <p:nvPr/>
        </p:nvSpPr>
        <p:spPr bwMode="auto">
          <a:xfrm>
            <a:off x="838200" y="2057400"/>
            <a:ext cx="3810000" cy="1524000"/>
          </a:xfrm>
          <a:custGeom>
            <a:avLst/>
            <a:gdLst/>
            <a:ahLst/>
            <a:cxnLst>
              <a:cxn ang="0">
                <a:pos x="0" y="0"/>
              </a:cxn>
              <a:cxn ang="0">
                <a:pos x="1488" y="192"/>
              </a:cxn>
              <a:cxn ang="0">
                <a:pos x="2400" y="960"/>
              </a:cxn>
            </a:cxnLst>
            <a:rect l="0" t="0" r="r" b="b"/>
            <a:pathLst>
              <a:path w="2400" h="960">
                <a:moveTo>
                  <a:pt x="0" y="0"/>
                </a:moveTo>
                <a:cubicBezTo>
                  <a:pt x="544" y="16"/>
                  <a:pt x="1088" y="32"/>
                  <a:pt x="1488" y="192"/>
                </a:cubicBezTo>
                <a:cubicBezTo>
                  <a:pt x="1888" y="352"/>
                  <a:pt x="2256" y="832"/>
                  <a:pt x="2400" y="960"/>
                </a:cubicBezTo>
              </a:path>
            </a:pathLst>
          </a:custGeom>
          <a:noFill/>
          <a:ln w="38100" cmpd="sng">
            <a:solidFill>
              <a:schemeClr val="tx1"/>
            </a:solidFill>
            <a:round/>
            <a:headEnd/>
            <a:tailEnd/>
          </a:ln>
          <a:effectLst/>
        </p:spPr>
        <p:txBody>
          <a:bodyPr/>
          <a:lstStyle/>
          <a:p>
            <a:endParaRPr lang="en-US"/>
          </a:p>
        </p:txBody>
      </p:sp>
      <p:sp>
        <p:nvSpPr>
          <p:cNvPr id="45078" name="Freeform 22"/>
          <p:cNvSpPr>
            <a:spLocks/>
          </p:cNvSpPr>
          <p:nvPr/>
        </p:nvSpPr>
        <p:spPr bwMode="auto">
          <a:xfrm>
            <a:off x="4648200" y="3581400"/>
            <a:ext cx="3657600" cy="1219200"/>
          </a:xfrm>
          <a:custGeom>
            <a:avLst/>
            <a:gdLst/>
            <a:ahLst/>
            <a:cxnLst>
              <a:cxn ang="0">
                <a:pos x="0" y="0"/>
              </a:cxn>
              <a:cxn ang="0">
                <a:pos x="768" y="480"/>
              </a:cxn>
              <a:cxn ang="0">
                <a:pos x="2304" y="768"/>
              </a:cxn>
            </a:cxnLst>
            <a:rect l="0" t="0" r="r" b="b"/>
            <a:pathLst>
              <a:path w="2304" h="768">
                <a:moveTo>
                  <a:pt x="0" y="0"/>
                </a:moveTo>
                <a:cubicBezTo>
                  <a:pt x="192" y="176"/>
                  <a:pt x="384" y="352"/>
                  <a:pt x="768" y="480"/>
                </a:cubicBezTo>
                <a:cubicBezTo>
                  <a:pt x="1152" y="608"/>
                  <a:pt x="1728" y="688"/>
                  <a:pt x="2304" y="768"/>
                </a:cubicBezTo>
              </a:path>
            </a:pathLst>
          </a:custGeom>
          <a:noFill/>
          <a:ln w="38100" cmpd="sng">
            <a:solidFill>
              <a:schemeClr val="tx1"/>
            </a:solidFill>
            <a:round/>
            <a:headEnd/>
            <a:tailEnd/>
          </a:ln>
          <a:effectLst/>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1143000" y="1219200"/>
            <a:ext cx="7772400" cy="4114800"/>
          </a:xfrm>
        </p:spPr>
        <p:txBody>
          <a:bodyPr/>
          <a:lstStyle/>
          <a:p>
            <a:r>
              <a:rPr lang="en-US" dirty="0" err="1" smtClean="0"/>
              <a:t>Potensi</a:t>
            </a:r>
            <a:r>
              <a:rPr lang="en-US" dirty="0" smtClean="0"/>
              <a:t> air </a:t>
            </a:r>
            <a:r>
              <a:rPr lang="en-US" dirty="0" err="1" smtClean="0"/>
              <a:t>laut</a:t>
            </a:r>
            <a:r>
              <a:rPr lang="en-US" dirty="0" smtClean="0"/>
              <a:t> </a:t>
            </a:r>
            <a:r>
              <a:rPr lang="en-US" dirty="0" err="1" smtClean="0"/>
              <a:t>perlu</a:t>
            </a:r>
            <a:r>
              <a:rPr lang="en-US" dirty="0" smtClean="0"/>
              <a:t> </a:t>
            </a:r>
            <a:r>
              <a:rPr lang="en-US" dirty="0" err="1" smtClean="0"/>
              <a:t>memperhatikan</a:t>
            </a:r>
            <a:r>
              <a:rPr lang="en-US" dirty="0" smtClean="0"/>
              <a:t>:</a:t>
            </a:r>
          </a:p>
          <a:p>
            <a:pPr lvl="1"/>
            <a:r>
              <a:rPr lang="en-US" dirty="0" err="1" smtClean="0">
                <a:solidFill>
                  <a:srgbClr val="FFFF00"/>
                </a:solidFill>
              </a:rPr>
              <a:t>Kelandaian</a:t>
            </a:r>
            <a:r>
              <a:rPr lang="en-US" dirty="0" smtClean="0">
                <a:solidFill>
                  <a:srgbClr val="FFFF00"/>
                </a:solidFill>
              </a:rPr>
              <a:t> </a:t>
            </a:r>
            <a:r>
              <a:rPr lang="en-US" dirty="0" err="1" smtClean="0">
                <a:solidFill>
                  <a:srgbClr val="FFFF00"/>
                </a:solidFill>
              </a:rPr>
              <a:t>dasar</a:t>
            </a:r>
            <a:r>
              <a:rPr lang="en-US" dirty="0" smtClean="0">
                <a:solidFill>
                  <a:srgbClr val="FFFF00"/>
                </a:solidFill>
              </a:rPr>
              <a:t> </a:t>
            </a:r>
            <a:r>
              <a:rPr lang="en-US" dirty="0" err="1" smtClean="0">
                <a:solidFill>
                  <a:srgbClr val="FFFF00"/>
                </a:solidFill>
              </a:rPr>
              <a:t>pantai</a:t>
            </a:r>
            <a:endParaRPr lang="en-US" dirty="0" smtClean="0">
              <a:solidFill>
                <a:srgbClr val="FFFF00"/>
              </a:solidFill>
            </a:endParaRPr>
          </a:p>
          <a:p>
            <a:pPr lvl="1"/>
            <a:r>
              <a:rPr lang="en-US" dirty="0" err="1" smtClean="0">
                <a:solidFill>
                  <a:srgbClr val="FFFF00"/>
                </a:solidFill>
              </a:rPr>
              <a:t>Sedimentasi</a:t>
            </a:r>
            <a:endParaRPr lang="en-US" dirty="0" smtClean="0">
              <a:solidFill>
                <a:srgbClr val="FFFF00"/>
              </a:solidFill>
            </a:endParaRPr>
          </a:p>
          <a:p>
            <a:pPr lvl="1"/>
            <a:r>
              <a:rPr lang="en-US" dirty="0" err="1" smtClean="0">
                <a:solidFill>
                  <a:srgbClr val="FFFF00"/>
                </a:solidFill>
              </a:rPr>
              <a:t>Kualitas</a:t>
            </a:r>
            <a:r>
              <a:rPr lang="en-US" dirty="0" smtClean="0">
                <a:solidFill>
                  <a:srgbClr val="FFFF00"/>
                </a:solidFill>
              </a:rPr>
              <a:t> air</a:t>
            </a:r>
          </a:p>
          <a:p>
            <a:pPr lvl="1"/>
            <a:r>
              <a:rPr lang="en-US" dirty="0" err="1" smtClean="0">
                <a:solidFill>
                  <a:srgbClr val="FFFF00"/>
                </a:solidFill>
              </a:rPr>
              <a:t>Tumbuhan</a:t>
            </a:r>
            <a:r>
              <a:rPr lang="en-US" dirty="0" smtClean="0">
                <a:solidFill>
                  <a:srgbClr val="FFFF00"/>
                </a:solidFill>
              </a:rPr>
              <a:t> </a:t>
            </a:r>
            <a:r>
              <a:rPr lang="en-US" dirty="0" err="1" smtClean="0">
                <a:solidFill>
                  <a:srgbClr val="FFFF00"/>
                </a:solidFill>
              </a:rPr>
              <a:t>pada</a:t>
            </a:r>
            <a:r>
              <a:rPr lang="en-US" dirty="0" smtClean="0">
                <a:solidFill>
                  <a:srgbClr val="FFFF00"/>
                </a:solidFill>
              </a:rPr>
              <a:t> </a:t>
            </a:r>
            <a:r>
              <a:rPr lang="en-US" dirty="0" err="1" smtClean="0">
                <a:solidFill>
                  <a:srgbClr val="FFFF00"/>
                </a:solidFill>
              </a:rPr>
              <a:t>sepanjang</a:t>
            </a:r>
            <a:r>
              <a:rPr lang="en-US" dirty="0" smtClean="0">
                <a:solidFill>
                  <a:srgbClr val="FFFF00"/>
                </a:solidFill>
              </a:rPr>
              <a:t> </a:t>
            </a:r>
            <a:r>
              <a:rPr lang="en-US" dirty="0" err="1" smtClean="0">
                <a:solidFill>
                  <a:srgbClr val="FFFF00"/>
                </a:solidFill>
              </a:rPr>
              <a:t>daerah</a:t>
            </a:r>
            <a:r>
              <a:rPr lang="en-US" dirty="0" smtClean="0">
                <a:solidFill>
                  <a:srgbClr val="FFFF00"/>
                </a:solidFill>
              </a:rPr>
              <a:t> L</a:t>
            </a:r>
          </a:p>
          <a:p>
            <a:pPr lvl="1"/>
            <a:r>
              <a:rPr lang="en-US" dirty="0" err="1" smtClean="0">
                <a:solidFill>
                  <a:srgbClr val="FFFF00"/>
                </a:solidFill>
              </a:rPr>
              <a:t>Kedalaman</a:t>
            </a:r>
            <a:r>
              <a:rPr lang="en-US" dirty="0" smtClean="0">
                <a:solidFill>
                  <a:srgbClr val="FFFF00"/>
                </a:solidFill>
              </a:rPr>
              <a:t> air </a:t>
            </a:r>
            <a:r>
              <a:rPr lang="en-US" dirty="0" err="1" smtClean="0">
                <a:solidFill>
                  <a:srgbClr val="FFFF00"/>
                </a:solidFill>
              </a:rPr>
              <a:t>laut</a:t>
            </a:r>
            <a:endParaRPr lang="en-US" dirty="0" smtClean="0">
              <a:solidFill>
                <a:srgbClr val="FFFF00"/>
              </a:solidFill>
            </a:endParaRPr>
          </a:p>
        </p:txBody>
      </p:sp>
      <p:grpSp>
        <p:nvGrpSpPr>
          <p:cNvPr id="2" name="Group 14"/>
          <p:cNvGrpSpPr>
            <a:grpSpLocks/>
          </p:cNvGrpSpPr>
          <p:nvPr/>
        </p:nvGrpSpPr>
        <p:grpSpPr bwMode="auto">
          <a:xfrm>
            <a:off x="1066800" y="4343400"/>
            <a:ext cx="7848600" cy="2330450"/>
            <a:chOff x="624" y="2756"/>
            <a:chExt cx="4944" cy="1468"/>
          </a:xfrm>
        </p:grpSpPr>
        <p:sp>
          <p:nvSpPr>
            <p:cNvPr id="46084" name="Freeform 4"/>
            <p:cNvSpPr>
              <a:spLocks/>
            </p:cNvSpPr>
            <p:nvPr/>
          </p:nvSpPr>
          <p:spPr bwMode="auto">
            <a:xfrm>
              <a:off x="624" y="3360"/>
              <a:ext cx="3408" cy="864"/>
            </a:xfrm>
            <a:custGeom>
              <a:avLst/>
              <a:gdLst/>
              <a:ahLst/>
              <a:cxnLst>
                <a:cxn ang="0">
                  <a:pos x="0" y="0"/>
                </a:cxn>
                <a:cxn ang="0">
                  <a:pos x="480" y="192"/>
                </a:cxn>
                <a:cxn ang="0">
                  <a:pos x="1008" y="192"/>
                </a:cxn>
                <a:cxn ang="0">
                  <a:pos x="1632" y="528"/>
                </a:cxn>
                <a:cxn ang="0">
                  <a:pos x="2592" y="624"/>
                </a:cxn>
                <a:cxn ang="0">
                  <a:pos x="3408" y="864"/>
                </a:cxn>
              </a:cxnLst>
              <a:rect l="0" t="0" r="r" b="b"/>
              <a:pathLst>
                <a:path w="3408" h="864">
                  <a:moveTo>
                    <a:pt x="0" y="0"/>
                  </a:moveTo>
                  <a:cubicBezTo>
                    <a:pt x="156" y="80"/>
                    <a:pt x="312" y="160"/>
                    <a:pt x="480" y="192"/>
                  </a:cubicBezTo>
                  <a:cubicBezTo>
                    <a:pt x="648" y="224"/>
                    <a:pt x="816" y="136"/>
                    <a:pt x="1008" y="192"/>
                  </a:cubicBezTo>
                  <a:cubicBezTo>
                    <a:pt x="1200" y="248"/>
                    <a:pt x="1368" y="456"/>
                    <a:pt x="1632" y="528"/>
                  </a:cubicBezTo>
                  <a:cubicBezTo>
                    <a:pt x="1896" y="600"/>
                    <a:pt x="2296" y="568"/>
                    <a:pt x="2592" y="624"/>
                  </a:cubicBezTo>
                  <a:cubicBezTo>
                    <a:pt x="2888" y="680"/>
                    <a:pt x="3148" y="772"/>
                    <a:pt x="3408" y="864"/>
                  </a:cubicBezTo>
                </a:path>
              </a:pathLst>
            </a:custGeom>
            <a:noFill/>
            <a:ln w="38100" cmpd="sng">
              <a:solidFill>
                <a:srgbClr val="993300"/>
              </a:solidFill>
              <a:round/>
              <a:headEnd/>
              <a:tailEnd/>
            </a:ln>
            <a:effectLst/>
          </p:spPr>
          <p:txBody>
            <a:bodyPr/>
            <a:lstStyle/>
            <a:p>
              <a:endParaRPr lang="en-US"/>
            </a:p>
          </p:txBody>
        </p:sp>
        <p:grpSp>
          <p:nvGrpSpPr>
            <p:cNvPr id="3" name="Group 5"/>
            <p:cNvGrpSpPr>
              <a:grpSpLocks/>
            </p:cNvGrpSpPr>
            <p:nvPr/>
          </p:nvGrpSpPr>
          <p:grpSpPr bwMode="auto">
            <a:xfrm>
              <a:off x="1200" y="3552"/>
              <a:ext cx="288" cy="144"/>
              <a:chOff x="480" y="3408"/>
              <a:chExt cx="288" cy="144"/>
            </a:xfrm>
          </p:grpSpPr>
          <p:sp>
            <p:nvSpPr>
              <p:cNvPr id="46086" name="Line 6"/>
              <p:cNvSpPr>
                <a:spLocks noChangeShapeType="1"/>
              </p:cNvSpPr>
              <p:nvPr/>
            </p:nvSpPr>
            <p:spPr bwMode="auto">
              <a:xfrm flipH="1">
                <a:off x="480" y="3408"/>
                <a:ext cx="144" cy="96"/>
              </a:xfrm>
              <a:prstGeom prst="line">
                <a:avLst/>
              </a:prstGeom>
              <a:noFill/>
              <a:ln w="9525">
                <a:solidFill>
                  <a:schemeClr val="tx1"/>
                </a:solidFill>
                <a:round/>
                <a:headEnd/>
                <a:tailEnd/>
              </a:ln>
              <a:effectLst/>
            </p:spPr>
            <p:txBody>
              <a:bodyPr/>
              <a:lstStyle/>
              <a:p>
                <a:endParaRPr lang="en-US"/>
              </a:p>
            </p:txBody>
          </p:sp>
          <p:sp>
            <p:nvSpPr>
              <p:cNvPr id="46087" name="Line 7"/>
              <p:cNvSpPr>
                <a:spLocks noChangeShapeType="1"/>
              </p:cNvSpPr>
              <p:nvPr/>
            </p:nvSpPr>
            <p:spPr bwMode="auto">
              <a:xfrm flipH="1">
                <a:off x="576" y="3408"/>
                <a:ext cx="144" cy="96"/>
              </a:xfrm>
              <a:prstGeom prst="line">
                <a:avLst/>
              </a:prstGeom>
              <a:noFill/>
              <a:ln w="9525">
                <a:solidFill>
                  <a:schemeClr val="tx1"/>
                </a:solidFill>
                <a:round/>
                <a:headEnd/>
                <a:tailEnd/>
              </a:ln>
              <a:effectLst/>
            </p:spPr>
            <p:txBody>
              <a:bodyPr/>
              <a:lstStyle/>
              <a:p>
                <a:endParaRPr lang="en-US"/>
              </a:p>
            </p:txBody>
          </p:sp>
          <p:sp>
            <p:nvSpPr>
              <p:cNvPr id="46088" name="Line 8"/>
              <p:cNvSpPr>
                <a:spLocks noChangeShapeType="1"/>
              </p:cNvSpPr>
              <p:nvPr/>
            </p:nvSpPr>
            <p:spPr bwMode="auto">
              <a:xfrm>
                <a:off x="624" y="3408"/>
                <a:ext cx="144" cy="96"/>
              </a:xfrm>
              <a:prstGeom prst="line">
                <a:avLst/>
              </a:prstGeom>
              <a:noFill/>
              <a:ln w="9525">
                <a:solidFill>
                  <a:schemeClr val="tx1"/>
                </a:solidFill>
                <a:round/>
                <a:headEnd/>
                <a:tailEnd/>
              </a:ln>
              <a:effectLst/>
            </p:spPr>
            <p:txBody>
              <a:bodyPr/>
              <a:lstStyle/>
              <a:p>
                <a:endParaRPr lang="en-US"/>
              </a:p>
            </p:txBody>
          </p:sp>
          <p:sp>
            <p:nvSpPr>
              <p:cNvPr id="46089" name="Line 9"/>
              <p:cNvSpPr>
                <a:spLocks noChangeShapeType="1"/>
              </p:cNvSpPr>
              <p:nvPr/>
            </p:nvSpPr>
            <p:spPr bwMode="auto">
              <a:xfrm>
                <a:off x="576" y="3456"/>
                <a:ext cx="144" cy="96"/>
              </a:xfrm>
              <a:prstGeom prst="line">
                <a:avLst/>
              </a:prstGeom>
              <a:noFill/>
              <a:ln w="9525">
                <a:solidFill>
                  <a:schemeClr val="tx1"/>
                </a:solidFill>
                <a:round/>
                <a:headEnd/>
                <a:tailEnd/>
              </a:ln>
              <a:effectLst/>
            </p:spPr>
            <p:txBody>
              <a:bodyPr/>
              <a:lstStyle/>
              <a:p>
                <a:endParaRPr lang="en-US"/>
              </a:p>
            </p:txBody>
          </p:sp>
        </p:grpSp>
        <p:sp>
          <p:nvSpPr>
            <p:cNvPr id="46090" name="Freeform 10"/>
            <p:cNvSpPr>
              <a:spLocks/>
            </p:cNvSpPr>
            <p:nvPr/>
          </p:nvSpPr>
          <p:spPr bwMode="auto">
            <a:xfrm>
              <a:off x="1536" y="3336"/>
              <a:ext cx="4032" cy="192"/>
            </a:xfrm>
            <a:custGeom>
              <a:avLst/>
              <a:gdLst/>
              <a:ahLst/>
              <a:cxnLst>
                <a:cxn ang="0">
                  <a:pos x="0" y="168"/>
                </a:cxn>
                <a:cxn ang="0">
                  <a:pos x="2496" y="168"/>
                </a:cxn>
                <a:cxn ang="0">
                  <a:pos x="2688" y="24"/>
                </a:cxn>
                <a:cxn ang="0">
                  <a:pos x="4032" y="24"/>
                </a:cxn>
              </a:cxnLst>
              <a:rect l="0" t="0" r="r" b="b"/>
              <a:pathLst>
                <a:path w="4032" h="192">
                  <a:moveTo>
                    <a:pt x="0" y="168"/>
                  </a:moveTo>
                  <a:cubicBezTo>
                    <a:pt x="1024" y="180"/>
                    <a:pt x="2048" y="192"/>
                    <a:pt x="2496" y="168"/>
                  </a:cubicBezTo>
                  <a:cubicBezTo>
                    <a:pt x="2944" y="144"/>
                    <a:pt x="2432" y="48"/>
                    <a:pt x="2688" y="24"/>
                  </a:cubicBezTo>
                  <a:cubicBezTo>
                    <a:pt x="2944" y="0"/>
                    <a:pt x="3488" y="12"/>
                    <a:pt x="4032" y="24"/>
                  </a:cubicBezTo>
                </a:path>
              </a:pathLst>
            </a:custGeom>
            <a:noFill/>
            <a:ln w="38100" cmpd="sng">
              <a:solidFill>
                <a:srgbClr val="00FFFF"/>
              </a:solidFill>
              <a:round/>
              <a:headEnd/>
              <a:tailEnd/>
            </a:ln>
            <a:effectLst/>
          </p:spPr>
          <p:txBody>
            <a:bodyPr/>
            <a:lstStyle/>
            <a:p>
              <a:endParaRPr lang="en-US"/>
            </a:p>
          </p:txBody>
        </p:sp>
        <p:sp>
          <p:nvSpPr>
            <p:cNvPr id="46091" name="Text Box 11"/>
            <p:cNvSpPr txBox="1">
              <a:spLocks noChangeArrowheads="1"/>
            </p:cNvSpPr>
            <p:nvPr/>
          </p:nvSpPr>
          <p:spPr bwMode="auto">
            <a:xfrm>
              <a:off x="4214" y="3092"/>
              <a:ext cx="925" cy="233"/>
            </a:xfrm>
            <a:prstGeom prst="rect">
              <a:avLst/>
            </a:prstGeom>
            <a:noFill/>
            <a:ln w="9525">
              <a:noFill/>
              <a:miter lim="800000"/>
              <a:headEnd/>
              <a:tailEnd/>
            </a:ln>
            <a:effectLst/>
          </p:spPr>
          <p:txBody>
            <a:bodyPr wrap="none">
              <a:spAutoFit/>
            </a:bodyPr>
            <a:lstStyle/>
            <a:p>
              <a:r>
                <a:rPr lang="en-US" dirty="0" err="1">
                  <a:solidFill>
                    <a:schemeClr val="bg1"/>
                  </a:solidFill>
                </a:rPr>
                <a:t>Ombak</a:t>
              </a:r>
              <a:r>
                <a:rPr lang="en-US" dirty="0">
                  <a:solidFill>
                    <a:schemeClr val="bg1"/>
                  </a:solidFill>
                </a:rPr>
                <a:t> </a:t>
              </a:r>
              <a:r>
                <a:rPr lang="en-US" dirty="0" err="1">
                  <a:solidFill>
                    <a:schemeClr val="bg1"/>
                  </a:solidFill>
                </a:rPr>
                <a:t>Pecah</a:t>
              </a:r>
              <a:endParaRPr lang="en-US" dirty="0">
                <a:solidFill>
                  <a:schemeClr val="bg1"/>
                </a:solidFill>
              </a:endParaRPr>
            </a:p>
          </p:txBody>
        </p:sp>
        <p:sp>
          <p:nvSpPr>
            <p:cNvPr id="46092" name="Line 12"/>
            <p:cNvSpPr>
              <a:spLocks noChangeShapeType="1"/>
            </p:cNvSpPr>
            <p:nvPr/>
          </p:nvSpPr>
          <p:spPr bwMode="auto">
            <a:xfrm>
              <a:off x="1488" y="3024"/>
              <a:ext cx="2592" cy="0"/>
            </a:xfrm>
            <a:prstGeom prst="line">
              <a:avLst/>
            </a:prstGeom>
            <a:noFill/>
            <a:ln w="28575">
              <a:solidFill>
                <a:schemeClr val="tx1"/>
              </a:solidFill>
              <a:round/>
              <a:headEnd type="triangle" w="med" len="med"/>
              <a:tailEnd type="triangle" w="med" len="med"/>
            </a:ln>
            <a:effectLst/>
          </p:spPr>
          <p:txBody>
            <a:bodyPr/>
            <a:lstStyle/>
            <a:p>
              <a:endParaRPr lang="en-US"/>
            </a:p>
          </p:txBody>
        </p:sp>
        <p:sp>
          <p:nvSpPr>
            <p:cNvPr id="46093" name="Text Box 13"/>
            <p:cNvSpPr txBox="1">
              <a:spLocks noChangeArrowheads="1"/>
            </p:cNvSpPr>
            <p:nvPr/>
          </p:nvSpPr>
          <p:spPr bwMode="auto">
            <a:xfrm>
              <a:off x="2582" y="2756"/>
              <a:ext cx="188" cy="231"/>
            </a:xfrm>
            <a:prstGeom prst="rect">
              <a:avLst/>
            </a:prstGeom>
            <a:noFill/>
            <a:ln w="9525">
              <a:noFill/>
              <a:miter lim="800000"/>
              <a:headEnd/>
              <a:tailEnd/>
            </a:ln>
            <a:effectLst/>
          </p:spPr>
          <p:txBody>
            <a:bodyPr wrap="none">
              <a:spAutoFit/>
            </a:bodyPr>
            <a:lstStyle/>
            <a:p>
              <a:r>
                <a:rPr lang="en-US"/>
                <a:t>L</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p:txBody>
          <a:bodyPr/>
          <a:lstStyle/>
          <a:p>
            <a:r>
              <a:rPr lang="en-US" dirty="0" err="1" smtClean="0"/>
              <a:t>Potensi</a:t>
            </a:r>
            <a:r>
              <a:rPr lang="en-US" dirty="0" smtClean="0"/>
              <a:t> air </a:t>
            </a:r>
            <a:r>
              <a:rPr lang="en-US" dirty="0" err="1" smtClean="0"/>
              <a:t>rawa</a:t>
            </a:r>
            <a:r>
              <a:rPr lang="en-US" dirty="0" smtClean="0"/>
              <a:t> </a:t>
            </a:r>
            <a:r>
              <a:rPr lang="en-US" dirty="0" err="1" smtClean="0"/>
              <a:t>dan</a:t>
            </a:r>
            <a:r>
              <a:rPr lang="en-US" dirty="0" smtClean="0"/>
              <a:t> </a:t>
            </a:r>
            <a:r>
              <a:rPr lang="en-US" dirty="0" err="1" smtClean="0"/>
              <a:t>laut</a:t>
            </a:r>
            <a:r>
              <a:rPr lang="en-US" dirty="0" smtClean="0"/>
              <a:t>:</a:t>
            </a:r>
          </a:p>
          <a:p>
            <a:pPr lvl="1"/>
            <a:r>
              <a:rPr lang="en-US" dirty="0" err="1" smtClean="0">
                <a:solidFill>
                  <a:srgbClr val="FFFF00"/>
                </a:solidFill>
              </a:rPr>
              <a:t>Tambak</a:t>
            </a:r>
            <a:r>
              <a:rPr lang="en-US" dirty="0" smtClean="0">
                <a:solidFill>
                  <a:srgbClr val="FFFF00"/>
                </a:solidFill>
              </a:rPr>
              <a:t> </a:t>
            </a:r>
            <a:r>
              <a:rPr lang="en-US" dirty="0" err="1" smtClean="0">
                <a:solidFill>
                  <a:srgbClr val="FFFF00"/>
                </a:solidFill>
              </a:rPr>
              <a:t>udang</a:t>
            </a:r>
            <a:r>
              <a:rPr lang="en-US" dirty="0" smtClean="0">
                <a:solidFill>
                  <a:srgbClr val="FFFF00"/>
                </a:solidFill>
              </a:rPr>
              <a:t>,</a:t>
            </a:r>
          </a:p>
          <a:p>
            <a:pPr lvl="1"/>
            <a:r>
              <a:rPr lang="en-US" dirty="0" err="1" smtClean="0">
                <a:solidFill>
                  <a:srgbClr val="FFFF00"/>
                </a:solidFill>
              </a:rPr>
              <a:t>Energi</a:t>
            </a:r>
            <a:r>
              <a:rPr lang="en-US" dirty="0" smtClean="0">
                <a:solidFill>
                  <a:srgbClr val="FFFF00"/>
                </a:solidFill>
              </a:rPr>
              <a:t> </a:t>
            </a:r>
            <a:r>
              <a:rPr lang="en-US" dirty="0" err="1" smtClean="0">
                <a:solidFill>
                  <a:srgbClr val="FFFF00"/>
                </a:solidFill>
              </a:rPr>
              <a:t>listrik</a:t>
            </a:r>
            <a:r>
              <a:rPr lang="en-US" dirty="0" smtClean="0">
                <a:solidFill>
                  <a:srgbClr val="FFFF00"/>
                </a:solidFill>
              </a:rPr>
              <a:t> </a:t>
            </a:r>
            <a:r>
              <a:rPr lang="en-US" dirty="0" err="1" smtClean="0">
                <a:solidFill>
                  <a:srgbClr val="FFFF00"/>
                </a:solidFill>
              </a:rPr>
              <a:t>dari</a:t>
            </a:r>
            <a:r>
              <a:rPr lang="en-US" dirty="0" smtClean="0">
                <a:solidFill>
                  <a:srgbClr val="FFFF00"/>
                </a:solidFill>
              </a:rPr>
              <a:t> </a:t>
            </a:r>
            <a:r>
              <a:rPr lang="en-US" dirty="0" err="1" smtClean="0">
                <a:solidFill>
                  <a:srgbClr val="FFFF00"/>
                </a:solidFill>
              </a:rPr>
              <a:t>ombak</a:t>
            </a:r>
            <a:r>
              <a:rPr lang="en-US" dirty="0" smtClean="0">
                <a:solidFill>
                  <a:srgbClr val="FFFF00"/>
                </a:solidFill>
              </a:rPr>
              <a:t>,</a:t>
            </a:r>
          </a:p>
          <a:p>
            <a:pPr lvl="1"/>
            <a:r>
              <a:rPr lang="en-US" dirty="0" err="1" smtClean="0">
                <a:solidFill>
                  <a:srgbClr val="FFFF00"/>
                </a:solidFill>
              </a:rPr>
              <a:t>dll</a:t>
            </a:r>
            <a:endParaRPr lang="en-US" dirty="0" smtClean="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SUMBER AIR</a:t>
            </a:r>
            <a:endParaRPr lang="en-US" dirty="0"/>
          </a:p>
        </p:txBody>
      </p:sp>
      <p:sp>
        <p:nvSpPr>
          <p:cNvPr id="3" name="Content Placeholder 2"/>
          <p:cNvSpPr>
            <a:spLocks noGrp="1"/>
          </p:cNvSpPr>
          <p:nvPr>
            <p:ph idx="1"/>
          </p:nvPr>
        </p:nvSpPr>
        <p:spPr/>
        <p:txBody>
          <a:bodyPr/>
          <a:lstStyle/>
          <a:p>
            <a:pPr lvl="0"/>
            <a:r>
              <a:rPr lang="en-US" dirty="0" err="1" smtClean="0"/>
              <a:t>Sumber</a:t>
            </a:r>
            <a:r>
              <a:rPr lang="en-US" dirty="0" smtClean="0"/>
              <a:t> air </a:t>
            </a:r>
            <a:r>
              <a:rPr lang="en-US" dirty="0" err="1" smtClean="0"/>
              <a:t>permukaan</a:t>
            </a:r>
            <a:endParaRPr lang="en-US" dirty="0" smtClean="0"/>
          </a:p>
          <a:p>
            <a:pPr lvl="0"/>
            <a:r>
              <a:rPr lang="en-US" dirty="0" err="1" smtClean="0"/>
              <a:t>Sumber</a:t>
            </a:r>
            <a:r>
              <a:rPr lang="en-US" dirty="0" smtClean="0"/>
              <a:t> air </a:t>
            </a:r>
            <a:r>
              <a:rPr lang="en-US" dirty="0" err="1" smtClean="0"/>
              <a:t>hujan</a:t>
            </a:r>
            <a:endParaRPr lang="en-US" dirty="0" smtClean="0"/>
          </a:p>
          <a:p>
            <a:pPr lvl="0"/>
            <a:r>
              <a:rPr lang="en-US" dirty="0" err="1" smtClean="0"/>
              <a:t>Sumber</a:t>
            </a:r>
            <a:r>
              <a:rPr lang="en-US" dirty="0" smtClean="0"/>
              <a:t> air </a:t>
            </a:r>
            <a:r>
              <a:rPr lang="en-US" dirty="0" err="1" smtClean="0"/>
              <a:t>laut</a:t>
            </a:r>
            <a:endParaRPr lang="en-US" dirty="0" smtClean="0"/>
          </a:p>
          <a:p>
            <a:r>
              <a:rPr lang="en-US" dirty="0" err="1" smtClean="0"/>
              <a:t>Sumber</a:t>
            </a:r>
            <a:r>
              <a:rPr lang="en-US" dirty="0" smtClean="0"/>
              <a:t> air </a:t>
            </a:r>
            <a:r>
              <a:rPr lang="en-US" dirty="0" err="1" smtClean="0"/>
              <a:t>tanah</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smtClean="0"/>
              <a:t>C. Potensi Sumber Daya Air Tanah</a:t>
            </a:r>
          </a:p>
        </p:txBody>
      </p:sp>
      <p:sp>
        <p:nvSpPr>
          <p:cNvPr id="15363" name="Rectangle 3"/>
          <p:cNvSpPr>
            <a:spLocks noGrp="1" noChangeArrowheads="1"/>
          </p:cNvSpPr>
          <p:nvPr>
            <p:ph type="body" idx="1"/>
          </p:nvPr>
        </p:nvSpPr>
        <p:spPr/>
        <p:txBody>
          <a:bodyPr/>
          <a:lstStyle/>
          <a:p>
            <a:pPr eaLnBrk="1" hangingPunct="1"/>
            <a:r>
              <a:rPr lang="en-US" smtClean="0"/>
              <a:t>Air tanah: air yang tersimpan didalam perut bumi.</a:t>
            </a:r>
          </a:p>
          <a:p>
            <a:pPr eaLnBrk="1" hangingPunct="1"/>
            <a:r>
              <a:rPr lang="en-US" smtClean="0"/>
              <a:t>Sumber air tanah: presipitasi setelah melimpas sebagai air permukaan.</a:t>
            </a:r>
          </a:p>
          <a:p>
            <a:pPr eaLnBrk="1" hangingPunct="1"/>
            <a:r>
              <a:rPr lang="en-US" smtClean="0"/>
              <a:t>Bila permukaan air tanah dekat dengan tanah, akan terjadi perkolasi melalui tanah.</a:t>
            </a:r>
          </a:p>
        </p:txBody>
      </p:sp>
      <p:sp>
        <p:nvSpPr>
          <p:cNvPr id="15364" name="TextBox 5"/>
          <p:cNvSpPr txBox="1">
            <a:spLocks noChangeArrowheads="1"/>
          </p:cNvSpPr>
          <p:nvPr/>
        </p:nvSpPr>
        <p:spPr bwMode="auto">
          <a:xfrm>
            <a:off x="8001000" y="6324600"/>
            <a:ext cx="611188" cy="369888"/>
          </a:xfrm>
          <a:prstGeom prst="rect">
            <a:avLst/>
          </a:prstGeom>
          <a:noFill/>
          <a:ln w="9525">
            <a:noFill/>
            <a:miter lim="800000"/>
            <a:headEnd/>
            <a:tailEnd/>
          </a:ln>
        </p:spPr>
        <p:txBody>
          <a:bodyPr wrap="none">
            <a:spAutoFit/>
          </a:bodyPr>
          <a:lstStyle/>
          <a:p>
            <a:r>
              <a:rPr lang="en-US">
                <a:latin typeface="Blackadder ITC" pitchFamily="82" charset="0"/>
              </a:rPr>
              <a:t>nidya</a:t>
            </a:r>
            <a:endParaRPr lang="en-GB">
              <a:latin typeface="Blackadder ITC" pitchFamily="82"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p:txBody>
          <a:bodyPr/>
          <a:lstStyle/>
          <a:p>
            <a:pPr eaLnBrk="1" hangingPunct="1">
              <a:lnSpc>
                <a:spcPct val="90000"/>
              </a:lnSpc>
            </a:pPr>
            <a:r>
              <a:rPr lang="en-US" sz="2800" smtClean="0"/>
              <a:t>Aquifer: formasi yang berisi dan memancarkan air tanah.</a:t>
            </a:r>
          </a:p>
          <a:p>
            <a:pPr eaLnBrk="1" hangingPunct="1">
              <a:lnSpc>
                <a:spcPct val="90000"/>
              </a:lnSpc>
            </a:pPr>
            <a:r>
              <a:rPr lang="en-US" sz="2800" smtClean="0"/>
              <a:t>Aquifer artesis: aquifer yang terkurung oleh lapisan kedap air. Aquifer ini mempunyai kesamaan dengan jaringan pipa. Sehingga jika ada sumur yang menembus lapisan pembatas, akan bertindak seperti pizometer di dalam pipa dan air akan naik di dalam sumur hingga sama dengan permukaan tekanan statis setempat.</a:t>
            </a:r>
          </a:p>
        </p:txBody>
      </p:sp>
      <p:sp>
        <p:nvSpPr>
          <p:cNvPr id="16388" name="TextBox 5"/>
          <p:cNvSpPr txBox="1">
            <a:spLocks noChangeArrowheads="1"/>
          </p:cNvSpPr>
          <p:nvPr/>
        </p:nvSpPr>
        <p:spPr bwMode="auto">
          <a:xfrm>
            <a:off x="8001000" y="6324600"/>
            <a:ext cx="611188" cy="369888"/>
          </a:xfrm>
          <a:prstGeom prst="rect">
            <a:avLst/>
          </a:prstGeom>
          <a:noFill/>
          <a:ln w="9525">
            <a:noFill/>
            <a:miter lim="800000"/>
            <a:headEnd/>
            <a:tailEnd/>
          </a:ln>
        </p:spPr>
        <p:txBody>
          <a:bodyPr wrap="none">
            <a:spAutoFit/>
          </a:bodyPr>
          <a:lstStyle/>
          <a:p>
            <a:r>
              <a:rPr lang="en-US">
                <a:latin typeface="Blackadder ITC" pitchFamily="82" charset="0"/>
              </a:rPr>
              <a:t>nidya</a:t>
            </a:r>
            <a:endParaRPr lang="en-GB">
              <a:latin typeface="Blackadder ITC" pitchFamily="82"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p:txBody>
          <a:bodyPr/>
          <a:lstStyle/>
          <a:p>
            <a:pPr eaLnBrk="1" hangingPunct="1"/>
            <a:r>
              <a:rPr lang="en-US" smtClean="0"/>
              <a:t>Bila debit ditambah, permukaan air akan miring semakin tajam ke arah titik pengaliran</a:t>
            </a:r>
          </a:p>
          <a:p>
            <a:pPr eaLnBrk="1" hangingPunct="1"/>
            <a:r>
              <a:rPr lang="en-US" smtClean="0"/>
              <a:t>Kemiringan akan tajam didaerah yang permeabilitasnya rendah</a:t>
            </a:r>
          </a:p>
          <a:p>
            <a:pPr eaLnBrk="1" hangingPunct="1"/>
            <a:endParaRPr lang="en-US" smtClean="0"/>
          </a:p>
        </p:txBody>
      </p:sp>
      <p:sp>
        <p:nvSpPr>
          <p:cNvPr id="19460" name="TextBox 5"/>
          <p:cNvSpPr txBox="1">
            <a:spLocks noChangeArrowheads="1"/>
          </p:cNvSpPr>
          <p:nvPr/>
        </p:nvSpPr>
        <p:spPr bwMode="auto">
          <a:xfrm>
            <a:off x="8001000" y="6324600"/>
            <a:ext cx="611188" cy="369888"/>
          </a:xfrm>
          <a:prstGeom prst="rect">
            <a:avLst/>
          </a:prstGeom>
          <a:noFill/>
          <a:ln w="9525">
            <a:noFill/>
            <a:miter lim="800000"/>
            <a:headEnd/>
            <a:tailEnd/>
          </a:ln>
        </p:spPr>
        <p:txBody>
          <a:bodyPr wrap="none">
            <a:spAutoFit/>
          </a:bodyPr>
          <a:lstStyle/>
          <a:p>
            <a:r>
              <a:rPr lang="en-US">
                <a:latin typeface="Blackadder ITC" pitchFamily="82" charset="0"/>
              </a:rPr>
              <a:t>nidya</a:t>
            </a:r>
            <a:endParaRPr lang="en-GB">
              <a:latin typeface="Blackadder ITC" pitchFamily="82"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Hasil Air Tanah</a:t>
            </a:r>
          </a:p>
        </p:txBody>
      </p:sp>
      <p:sp>
        <p:nvSpPr>
          <p:cNvPr id="20483" name="Rectangle 3"/>
          <p:cNvSpPr>
            <a:spLocks noGrp="1" noChangeArrowheads="1"/>
          </p:cNvSpPr>
          <p:nvPr>
            <p:ph type="body" idx="1"/>
          </p:nvPr>
        </p:nvSpPr>
        <p:spPr/>
        <p:txBody>
          <a:bodyPr/>
          <a:lstStyle/>
          <a:p>
            <a:pPr eaLnBrk="1" hangingPunct="1"/>
            <a:r>
              <a:rPr lang="en-US" sz="2800" smtClean="0"/>
              <a:t>Pengadaan air dari dalam tanah dengan laju yang melebihi akan mengakibatkan turunnya permukaan air tanah serta meningkatkan biaya pemompaan</a:t>
            </a:r>
          </a:p>
          <a:p>
            <a:pPr eaLnBrk="1" hangingPunct="1"/>
            <a:r>
              <a:rPr lang="en-US" sz="2800" smtClean="0"/>
              <a:t>Di daerah pantai, pemompaan yang berlebihan dapat membalikkan arah dari gradien permukaan air tanah yang secara normal menuju ke laut dan memungkinkan bergeraknya air asin ke arah darat.</a:t>
            </a:r>
          </a:p>
          <a:p>
            <a:pPr eaLnBrk="1" hangingPunct="1">
              <a:buFont typeface="Wingdings" pitchFamily="2" charset="2"/>
              <a:buNone/>
            </a:pPr>
            <a:endParaRPr lang="en-US" sz="2800" smtClean="0"/>
          </a:p>
        </p:txBody>
      </p:sp>
      <p:sp>
        <p:nvSpPr>
          <p:cNvPr id="20484" name="TextBox 5"/>
          <p:cNvSpPr txBox="1">
            <a:spLocks noChangeArrowheads="1"/>
          </p:cNvSpPr>
          <p:nvPr/>
        </p:nvSpPr>
        <p:spPr bwMode="auto">
          <a:xfrm>
            <a:off x="8001000" y="6324600"/>
            <a:ext cx="611188" cy="369888"/>
          </a:xfrm>
          <a:prstGeom prst="rect">
            <a:avLst/>
          </a:prstGeom>
          <a:noFill/>
          <a:ln w="9525">
            <a:noFill/>
            <a:miter lim="800000"/>
            <a:headEnd/>
            <a:tailEnd/>
          </a:ln>
        </p:spPr>
        <p:txBody>
          <a:bodyPr wrap="none">
            <a:spAutoFit/>
          </a:bodyPr>
          <a:lstStyle/>
          <a:p>
            <a:r>
              <a:rPr lang="en-US">
                <a:latin typeface="Blackadder ITC" pitchFamily="82" charset="0"/>
              </a:rPr>
              <a:t>nidya</a:t>
            </a:r>
            <a:endParaRPr lang="en-GB">
              <a:latin typeface="Blackadder ITC" pitchFamily="82"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p:txBody>
          <a:bodyPr/>
          <a:lstStyle/>
          <a:p>
            <a:pPr eaLnBrk="1" hangingPunct="1">
              <a:lnSpc>
                <a:spcPct val="80000"/>
              </a:lnSpc>
            </a:pPr>
            <a:r>
              <a:rPr lang="en-US" sz="2800" smtClean="0"/>
              <a:t>Pada tahun-tahun yang banyak hujannya, permukaan air tanah akan naik, sedangkan pada tahun-tahun kering permukaan air tanah akan turun</a:t>
            </a:r>
          </a:p>
          <a:p>
            <a:pPr eaLnBrk="1" hangingPunct="1">
              <a:lnSpc>
                <a:spcPct val="80000"/>
              </a:lnSpc>
            </a:pPr>
            <a:r>
              <a:rPr lang="en-US" sz="2800" smtClean="0"/>
              <a:t>Sejumlah sumur yang jaraknya berdekatan akan menyebabkan makin cepatnya penurunan muka air setempat dibandingkan dengan jumlah sumur yang sama tapi tersebar</a:t>
            </a:r>
          </a:p>
          <a:p>
            <a:pPr eaLnBrk="1" hangingPunct="1">
              <a:lnSpc>
                <a:spcPct val="80000"/>
              </a:lnSpc>
            </a:pPr>
            <a:r>
              <a:rPr lang="en-US" sz="2800" smtClean="0"/>
              <a:t>Upaya pengembangan sumber daya air erlu dilengkapi dengan sarana bangunan air.</a:t>
            </a:r>
          </a:p>
        </p:txBody>
      </p:sp>
      <p:sp>
        <p:nvSpPr>
          <p:cNvPr id="21508" name="TextBox 5"/>
          <p:cNvSpPr txBox="1">
            <a:spLocks noChangeArrowheads="1"/>
          </p:cNvSpPr>
          <p:nvPr/>
        </p:nvSpPr>
        <p:spPr bwMode="auto">
          <a:xfrm>
            <a:off x="8001000" y="6324600"/>
            <a:ext cx="611188" cy="369888"/>
          </a:xfrm>
          <a:prstGeom prst="rect">
            <a:avLst/>
          </a:prstGeom>
          <a:noFill/>
          <a:ln w="9525">
            <a:noFill/>
            <a:miter lim="800000"/>
            <a:headEnd/>
            <a:tailEnd/>
          </a:ln>
        </p:spPr>
        <p:txBody>
          <a:bodyPr wrap="none">
            <a:spAutoFit/>
          </a:bodyPr>
          <a:lstStyle/>
          <a:p>
            <a:r>
              <a:rPr lang="en-US">
                <a:latin typeface="Blackadder ITC" pitchFamily="82" charset="0"/>
              </a:rPr>
              <a:t>nidya</a:t>
            </a:r>
            <a:endParaRPr lang="en-GB">
              <a:latin typeface="Blackadder ITC" pitchFamily="82"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4213" y="260350"/>
            <a:ext cx="6983412" cy="914400"/>
          </a:xfrm>
        </p:spPr>
        <p:txBody>
          <a:bodyPr>
            <a:normAutofit fontScale="90000"/>
          </a:bodyPr>
          <a:lstStyle/>
          <a:p>
            <a:pPr eaLnBrk="1" hangingPunct="1">
              <a:defRPr/>
            </a:pPr>
            <a:r>
              <a:rPr lang="en-US" altLang="zh-CN" sz="5600" b="1" i="1" dirty="0" smtClean="0">
                <a:ea typeface="宋体" pitchFamily="2" charset="-122"/>
              </a:rPr>
              <a:t>Air </a:t>
            </a:r>
            <a:r>
              <a:rPr lang="en-US" altLang="zh-CN" sz="5600" b="1" i="1" dirty="0" err="1" smtClean="0">
                <a:ea typeface="宋体" pitchFamily="2" charset="-122"/>
              </a:rPr>
              <a:t>hujan</a:t>
            </a:r>
            <a:r>
              <a:rPr lang="en-US" altLang="zh-CN" b="1" i="1" dirty="0" smtClean="0">
                <a:ea typeface="宋体" pitchFamily="2" charset="-122"/>
              </a:rPr>
              <a:t>  </a:t>
            </a:r>
            <a:endParaRPr lang="en-US" dirty="0" smtClean="0"/>
          </a:p>
        </p:txBody>
      </p:sp>
      <p:sp>
        <p:nvSpPr>
          <p:cNvPr id="13315" name="Rectangle 3"/>
          <p:cNvSpPr>
            <a:spLocks noGrp="1" noChangeArrowheads="1"/>
          </p:cNvSpPr>
          <p:nvPr>
            <p:ph type="body" idx="1"/>
          </p:nvPr>
        </p:nvSpPr>
        <p:spPr>
          <a:xfrm>
            <a:off x="228600" y="1196975"/>
            <a:ext cx="8736013" cy="5181600"/>
          </a:xfrm>
        </p:spPr>
        <p:txBody>
          <a:bodyPr/>
          <a:lstStyle/>
          <a:p>
            <a:pPr eaLnBrk="1" hangingPunct="1">
              <a:lnSpc>
                <a:spcPct val="90000"/>
              </a:lnSpc>
              <a:buFont typeface="Wingdings" pitchFamily="2" charset="2"/>
              <a:buNone/>
              <a:defRPr/>
            </a:pPr>
            <a:endParaRPr lang="en-US" altLang="zh-CN" sz="3400" smtClean="0">
              <a:ea typeface="宋体" pitchFamily="2" charset="-122"/>
            </a:endParaRPr>
          </a:p>
          <a:p>
            <a:pPr eaLnBrk="1" hangingPunct="1">
              <a:lnSpc>
                <a:spcPct val="90000"/>
              </a:lnSpc>
              <a:buFont typeface="Wingdings" pitchFamily="2" charset="2"/>
              <a:buNone/>
              <a:defRPr/>
            </a:pPr>
            <a:r>
              <a:rPr lang="en-US" altLang="zh-CN" sz="3400" smtClean="0">
                <a:ea typeface="宋体" pitchFamily="2" charset="-122"/>
              </a:rPr>
              <a:t>Terdapat di atmosfir : air hujan, embun, salju. </a:t>
            </a:r>
          </a:p>
          <a:p>
            <a:pPr eaLnBrk="1" hangingPunct="1">
              <a:lnSpc>
                <a:spcPct val="90000"/>
              </a:lnSpc>
              <a:buFont typeface="Wingdings" pitchFamily="2" charset="2"/>
              <a:buNone/>
              <a:defRPr/>
            </a:pPr>
            <a:endParaRPr lang="en-US" altLang="zh-CN" sz="3400" smtClean="0">
              <a:ea typeface="宋体" pitchFamily="2" charset="-122"/>
            </a:endParaRPr>
          </a:p>
          <a:p>
            <a:pPr eaLnBrk="1" hangingPunct="1">
              <a:lnSpc>
                <a:spcPct val="90000"/>
              </a:lnSpc>
              <a:buFont typeface="Wingdings" pitchFamily="2" charset="2"/>
              <a:buNone/>
              <a:defRPr/>
            </a:pPr>
            <a:r>
              <a:rPr lang="en-US" altLang="zh-CN" sz="3400" smtClean="0">
                <a:ea typeface="宋体" pitchFamily="2" charset="-122"/>
              </a:rPr>
              <a:t>Pada umumnya kualitas cukup baik, tapi dpt pula terkontaminasi oleh polutan di udara, shg dpt mengakibatkan kerusakan thd logam yaitu timbulnya karat.</a:t>
            </a:r>
          </a:p>
          <a:p>
            <a:pPr eaLnBrk="1" hangingPunct="1">
              <a:lnSpc>
                <a:spcPct val="90000"/>
              </a:lnSpc>
              <a:buFont typeface="Wingdings" pitchFamily="2" charset="2"/>
              <a:buNone/>
              <a:defRPr/>
            </a:pPr>
            <a:endParaRPr lang="en-US" sz="34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57200" y="457200"/>
            <a:ext cx="8229600" cy="6172200"/>
          </a:xfrm>
        </p:spPr>
        <p:txBody>
          <a:bodyPr/>
          <a:lstStyle/>
          <a:p>
            <a:pPr eaLnBrk="1" hangingPunct="1">
              <a:lnSpc>
                <a:spcPct val="80000"/>
              </a:lnSpc>
              <a:buFont typeface="Wingdings" pitchFamily="2" charset="2"/>
              <a:buNone/>
              <a:defRPr/>
            </a:pPr>
            <a:r>
              <a:rPr lang="en-US" altLang="zh-CN" dirty="0" smtClean="0">
                <a:solidFill>
                  <a:srgbClr val="FF0000"/>
                </a:solidFill>
                <a:ea typeface="宋体" pitchFamily="2" charset="-122"/>
              </a:rPr>
              <a:t>Air </a:t>
            </a:r>
            <a:r>
              <a:rPr lang="en-US" altLang="zh-CN" dirty="0" err="1" smtClean="0">
                <a:solidFill>
                  <a:srgbClr val="FF0000"/>
                </a:solidFill>
                <a:ea typeface="宋体" pitchFamily="2" charset="-122"/>
              </a:rPr>
              <a:t>hujan</a:t>
            </a:r>
            <a:r>
              <a:rPr lang="en-US" altLang="zh-CN" dirty="0" smtClean="0">
                <a:solidFill>
                  <a:srgbClr val="FF0000"/>
                </a:solidFill>
                <a:ea typeface="宋体" pitchFamily="2" charset="-122"/>
              </a:rPr>
              <a:t> </a:t>
            </a:r>
            <a:r>
              <a:rPr lang="en-US" altLang="zh-CN" dirty="0" err="1" smtClean="0">
                <a:solidFill>
                  <a:srgbClr val="FF0000"/>
                </a:solidFill>
                <a:ea typeface="宋体" pitchFamily="2" charset="-122"/>
              </a:rPr>
              <a:t>bersifat</a:t>
            </a:r>
            <a:r>
              <a:rPr lang="en-US" altLang="zh-CN" dirty="0" smtClean="0">
                <a:solidFill>
                  <a:srgbClr val="FF0000"/>
                </a:solidFill>
                <a:ea typeface="宋体" pitchFamily="2" charset="-122"/>
              </a:rPr>
              <a:t> </a:t>
            </a:r>
            <a:r>
              <a:rPr lang="en-US" altLang="zh-CN" dirty="0" err="1" smtClean="0">
                <a:solidFill>
                  <a:srgbClr val="FF0000"/>
                </a:solidFill>
                <a:ea typeface="宋体" pitchFamily="2" charset="-122"/>
              </a:rPr>
              <a:t>lunak</a:t>
            </a:r>
            <a:r>
              <a:rPr lang="en-US" altLang="zh-CN" dirty="0" smtClean="0">
                <a:solidFill>
                  <a:srgbClr val="FF0000"/>
                </a:solidFill>
                <a:ea typeface="宋体" pitchFamily="2" charset="-122"/>
              </a:rPr>
              <a:t> (</a:t>
            </a:r>
            <a:r>
              <a:rPr lang="en-US" altLang="zh-CN" i="1" dirty="0" smtClean="0">
                <a:solidFill>
                  <a:srgbClr val="FF0000"/>
                </a:solidFill>
                <a:ea typeface="宋体" pitchFamily="2" charset="-122"/>
              </a:rPr>
              <a:t>soft water</a:t>
            </a:r>
            <a:r>
              <a:rPr lang="en-US" altLang="zh-CN" dirty="0" smtClean="0">
                <a:solidFill>
                  <a:srgbClr val="FF0000"/>
                </a:solidFill>
                <a:ea typeface="宋体" pitchFamily="2" charset="-122"/>
              </a:rPr>
              <a:t>) </a:t>
            </a:r>
            <a:r>
              <a:rPr lang="en-US" altLang="zh-CN" dirty="0" err="1" smtClean="0">
                <a:solidFill>
                  <a:srgbClr val="FF0000"/>
                </a:solidFill>
                <a:ea typeface="宋体" pitchFamily="2" charset="-122"/>
              </a:rPr>
              <a:t>krn</a:t>
            </a:r>
            <a:r>
              <a:rPr lang="en-US" altLang="zh-CN" dirty="0" smtClean="0">
                <a:solidFill>
                  <a:srgbClr val="FF0000"/>
                </a:solidFill>
                <a:ea typeface="宋体" pitchFamily="2" charset="-122"/>
              </a:rPr>
              <a:t> </a:t>
            </a:r>
            <a:r>
              <a:rPr lang="en-US" altLang="zh-CN" dirty="0" err="1" smtClean="0">
                <a:solidFill>
                  <a:srgbClr val="FF0000"/>
                </a:solidFill>
                <a:ea typeface="宋体" pitchFamily="2" charset="-122"/>
              </a:rPr>
              <a:t>tdk</a:t>
            </a:r>
            <a:r>
              <a:rPr lang="en-US" altLang="zh-CN" dirty="0" smtClean="0">
                <a:solidFill>
                  <a:srgbClr val="FF0000"/>
                </a:solidFill>
                <a:ea typeface="宋体" pitchFamily="2" charset="-122"/>
              </a:rPr>
              <a:t>/</a:t>
            </a:r>
            <a:r>
              <a:rPr lang="en-US" altLang="zh-CN" dirty="0" err="1" smtClean="0">
                <a:solidFill>
                  <a:srgbClr val="FF0000"/>
                </a:solidFill>
                <a:ea typeface="宋体" pitchFamily="2" charset="-122"/>
              </a:rPr>
              <a:t>sedikit</a:t>
            </a:r>
            <a:r>
              <a:rPr lang="en-US" altLang="zh-CN" dirty="0" smtClean="0">
                <a:solidFill>
                  <a:srgbClr val="FF0000"/>
                </a:solidFill>
                <a:ea typeface="宋体" pitchFamily="2" charset="-122"/>
              </a:rPr>
              <a:t> </a:t>
            </a:r>
            <a:r>
              <a:rPr lang="en-US" altLang="zh-CN" dirty="0" err="1" smtClean="0">
                <a:solidFill>
                  <a:srgbClr val="FF0000"/>
                </a:solidFill>
                <a:ea typeface="宋体" pitchFamily="2" charset="-122"/>
              </a:rPr>
              <a:t>mengandung</a:t>
            </a:r>
            <a:r>
              <a:rPr lang="en-US" altLang="zh-CN" dirty="0" smtClean="0">
                <a:solidFill>
                  <a:srgbClr val="FF0000"/>
                </a:solidFill>
                <a:ea typeface="宋体" pitchFamily="2" charset="-122"/>
              </a:rPr>
              <a:t> </a:t>
            </a:r>
            <a:r>
              <a:rPr lang="en-US" altLang="zh-CN" dirty="0" err="1" smtClean="0">
                <a:solidFill>
                  <a:srgbClr val="FF0000"/>
                </a:solidFill>
                <a:ea typeface="宋体" pitchFamily="2" charset="-122"/>
              </a:rPr>
              <a:t>garam</a:t>
            </a:r>
            <a:r>
              <a:rPr lang="en-US" altLang="zh-CN" dirty="0" smtClean="0">
                <a:solidFill>
                  <a:srgbClr val="FF0000"/>
                </a:solidFill>
                <a:ea typeface="宋体" pitchFamily="2" charset="-122"/>
              </a:rPr>
              <a:t> </a:t>
            </a:r>
            <a:r>
              <a:rPr lang="en-US" altLang="zh-CN" dirty="0" err="1" smtClean="0">
                <a:solidFill>
                  <a:srgbClr val="FF0000"/>
                </a:solidFill>
                <a:ea typeface="宋体" pitchFamily="2" charset="-122"/>
              </a:rPr>
              <a:t>dan</a:t>
            </a:r>
            <a:r>
              <a:rPr lang="en-US" altLang="zh-CN" dirty="0" smtClean="0">
                <a:solidFill>
                  <a:srgbClr val="FF0000"/>
                </a:solidFill>
                <a:ea typeface="宋体" pitchFamily="2" charset="-122"/>
              </a:rPr>
              <a:t> </a:t>
            </a:r>
            <a:r>
              <a:rPr lang="en-US" altLang="zh-CN" dirty="0" err="1" smtClean="0">
                <a:solidFill>
                  <a:srgbClr val="FF0000"/>
                </a:solidFill>
                <a:ea typeface="宋体" pitchFamily="2" charset="-122"/>
              </a:rPr>
              <a:t>zat</a:t>
            </a:r>
            <a:r>
              <a:rPr lang="en-US" altLang="zh-CN" dirty="0" smtClean="0">
                <a:solidFill>
                  <a:srgbClr val="FF0000"/>
                </a:solidFill>
                <a:ea typeface="宋体" pitchFamily="2" charset="-122"/>
              </a:rPr>
              <a:t> mineral </a:t>
            </a:r>
            <a:r>
              <a:rPr lang="en-US" altLang="zh-CN" dirty="0" err="1" smtClean="0">
                <a:solidFill>
                  <a:srgbClr val="FF0000"/>
                </a:solidFill>
                <a:ea typeface="宋体" pitchFamily="2" charset="-122"/>
              </a:rPr>
              <a:t>shg</a:t>
            </a:r>
            <a:r>
              <a:rPr lang="en-US" altLang="zh-CN" dirty="0" smtClean="0">
                <a:solidFill>
                  <a:srgbClr val="FF0000"/>
                </a:solidFill>
                <a:ea typeface="宋体" pitchFamily="2" charset="-122"/>
              </a:rPr>
              <a:t> </a:t>
            </a:r>
            <a:r>
              <a:rPr lang="en-US" altLang="zh-CN" dirty="0" err="1" smtClean="0">
                <a:solidFill>
                  <a:srgbClr val="FF0000"/>
                </a:solidFill>
                <a:ea typeface="宋体" pitchFamily="2" charset="-122"/>
              </a:rPr>
              <a:t>kurang</a:t>
            </a:r>
            <a:r>
              <a:rPr lang="en-US" altLang="zh-CN" dirty="0" smtClean="0">
                <a:solidFill>
                  <a:srgbClr val="FF0000"/>
                </a:solidFill>
                <a:ea typeface="宋体" pitchFamily="2" charset="-122"/>
              </a:rPr>
              <a:t> </a:t>
            </a:r>
            <a:r>
              <a:rPr lang="en-US" altLang="zh-CN" dirty="0" err="1" smtClean="0">
                <a:solidFill>
                  <a:srgbClr val="FF0000"/>
                </a:solidFill>
                <a:ea typeface="宋体" pitchFamily="2" charset="-122"/>
              </a:rPr>
              <a:t>segar</a:t>
            </a:r>
            <a:r>
              <a:rPr lang="en-US" altLang="zh-CN" dirty="0" smtClean="0">
                <a:solidFill>
                  <a:srgbClr val="FF0000"/>
                </a:solidFill>
                <a:ea typeface="宋体" pitchFamily="2" charset="-122"/>
              </a:rPr>
              <a:t>. </a:t>
            </a:r>
          </a:p>
          <a:p>
            <a:pPr eaLnBrk="1" hangingPunct="1">
              <a:lnSpc>
                <a:spcPct val="80000"/>
              </a:lnSpc>
              <a:buFont typeface="Wingdings" pitchFamily="2" charset="2"/>
              <a:buNone/>
              <a:defRPr/>
            </a:pPr>
            <a:endParaRPr lang="en-US" altLang="zh-CN" dirty="0" smtClean="0">
              <a:ea typeface="宋体" pitchFamily="2" charset="-122"/>
            </a:endParaRPr>
          </a:p>
          <a:p>
            <a:pPr eaLnBrk="1" hangingPunct="1">
              <a:lnSpc>
                <a:spcPct val="80000"/>
              </a:lnSpc>
              <a:buFont typeface="Wingdings" pitchFamily="2" charset="2"/>
              <a:buNone/>
              <a:defRPr/>
            </a:pPr>
            <a:r>
              <a:rPr lang="en-US" altLang="zh-CN" dirty="0" smtClean="0">
                <a:ea typeface="宋体" pitchFamily="2" charset="-122"/>
              </a:rPr>
              <a:t>Air </a:t>
            </a:r>
            <a:r>
              <a:rPr lang="en-US" altLang="zh-CN" dirty="0" err="1" smtClean="0">
                <a:ea typeface="宋体" pitchFamily="2" charset="-122"/>
              </a:rPr>
              <a:t>hujan</a:t>
            </a:r>
            <a:r>
              <a:rPr lang="en-US" altLang="zh-CN" dirty="0" smtClean="0">
                <a:ea typeface="宋体" pitchFamily="2" charset="-122"/>
              </a:rPr>
              <a:t> :</a:t>
            </a:r>
          </a:p>
          <a:p>
            <a:pPr lvl="1" eaLnBrk="1" hangingPunct="1">
              <a:lnSpc>
                <a:spcPct val="80000"/>
              </a:lnSpc>
              <a:buFont typeface="Wingdings" pitchFamily="2" charset="2"/>
              <a:buNone/>
              <a:defRPr/>
            </a:pPr>
            <a:r>
              <a:rPr lang="en-US" altLang="zh-CN" sz="3200" dirty="0" err="1" smtClean="0">
                <a:solidFill>
                  <a:srgbClr val="FFFF00"/>
                </a:solidFill>
                <a:ea typeface="宋体" pitchFamily="2" charset="-122"/>
              </a:rPr>
              <a:t>Dpt</a:t>
            </a:r>
            <a:r>
              <a:rPr lang="en-US" altLang="zh-CN" sz="3200" dirty="0" smtClean="0">
                <a:solidFill>
                  <a:srgbClr val="FFFF00"/>
                </a:solidFill>
                <a:ea typeface="宋体" pitchFamily="2" charset="-122"/>
              </a:rPr>
              <a:t> </a:t>
            </a:r>
            <a:r>
              <a:rPr lang="en-US" altLang="zh-CN" sz="3200" dirty="0" err="1" smtClean="0">
                <a:solidFill>
                  <a:srgbClr val="FFFF00"/>
                </a:solidFill>
                <a:ea typeface="宋体" pitchFamily="2" charset="-122"/>
              </a:rPr>
              <a:t>mengandung</a:t>
            </a:r>
            <a:r>
              <a:rPr lang="en-US" altLang="zh-CN" sz="3200" dirty="0" smtClean="0">
                <a:solidFill>
                  <a:srgbClr val="FFFF00"/>
                </a:solidFill>
                <a:ea typeface="宋体" pitchFamily="2" charset="-122"/>
              </a:rPr>
              <a:t> </a:t>
            </a:r>
            <a:r>
              <a:rPr lang="en-US" altLang="zh-CN" sz="3200" dirty="0" err="1" smtClean="0">
                <a:solidFill>
                  <a:srgbClr val="FFFF00"/>
                </a:solidFill>
                <a:ea typeface="宋体" pitchFamily="2" charset="-122"/>
              </a:rPr>
              <a:t>bbrp</a:t>
            </a:r>
            <a:r>
              <a:rPr lang="en-US" altLang="zh-CN" sz="3200" dirty="0" smtClean="0">
                <a:solidFill>
                  <a:srgbClr val="FFFF00"/>
                </a:solidFill>
                <a:ea typeface="宋体" pitchFamily="2" charset="-122"/>
              </a:rPr>
              <a:t> </a:t>
            </a:r>
            <a:r>
              <a:rPr lang="en-US" altLang="zh-CN" sz="3200" dirty="0" err="1" smtClean="0">
                <a:solidFill>
                  <a:srgbClr val="FFFF00"/>
                </a:solidFill>
                <a:ea typeface="宋体" pitchFamily="2" charset="-122"/>
              </a:rPr>
              <a:t>zat</a:t>
            </a:r>
            <a:r>
              <a:rPr lang="en-US" altLang="zh-CN" sz="3200" dirty="0" smtClean="0">
                <a:solidFill>
                  <a:srgbClr val="FFFF00"/>
                </a:solidFill>
                <a:ea typeface="宋体" pitchFamily="2" charset="-122"/>
              </a:rPr>
              <a:t> </a:t>
            </a:r>
            <a:r>
              <a:rPr lang="en-US" altLang="zh-CN" sz="3200" dirty="0" err="1" smtClean="0">
                <a:solidFill>
                  <a:srgbClr val="FFFF00"/>
                </a:solidFill>
                <a:ea typeface="宋体" pitchFamily="2" charset="-122"/>
              </a:rPr>
              <a:t>yg</a:t>
            </a:r>
            <a:r>
              <a:rPr lang="en-US" altLang="zh-CN" sz="3200" dirty="0" smtClean="0">
                <a:solidFill>
                  <a:srgbClr val="FFFF00"/>
                </a:solidFill>
                <a:ea typeface="宋体" pitchFamily="2" charset="-122"/>
              </a:rPr>
              <a:t> </a:t>
            </a:r>
            <a:r>
              <a:rPr lang="en-US" altLang="zh-CN" sz="3200" dirty="0" err="1" smtClean="0">
                <a:solidFill>
                  <a:srgbClr val="FFFF00"/>
                </a:solidFill>
                <a:ea typeface="宋体" pitchFamily="2" charset="-122"/>
              </a:rPr>
              <a:t>ada</a:t>
            </a:r>
            <a:r>
              <a:rPr lang="en-US" altLang="zh-CN" sz="3200" dirty="0" smtClean="0">
                <a:solidFill>
                  <a:srgbClr val="FFFF00"/>
                </a:solidFill>
                <a:ea typeface="宋体" pitchFamily="2" charset="-122"/>
              </a:rPr>
              <a:t> di </a:t>
            </a:r>
            <a:r>
              <a:rPr lang="en-US" altLang="zh-CN" sz="3200" dirty="0" err="1" smtClean="0">
                <a:solidFill>
                  <a:srgbClr val="FFFF00"/>
                </a:solidFill>
                <a:ea typeface="宋体" pitchFamily="2" charset="-122"/>
              </a:rPr>
              <a:t>udara</a:t>
            </a:r>
            <a:r>
              <a:rPr lang="en-US" altLang="zh-CN" sz="3200" dirty="0" smtClean="0">
                <a:solidFill>
                  <a:srgbClr val="FFFF00"/>
                </a:solidFill>
                <a:ea typeface="宋体" pitchFamily="2" charset="-122"/>
              </a:rPr>
              <a:t> </a:t>
            </a:r>
            <a:r>
              <a:rPr lang="en-US" altLang="zh-CN" sz="3200" dirty="0" err="1" smtClean="0">
                <a:solidFill>
                  <a:srgbClr val="FFFF00"/>
                </a:solidFill>
                <a:ea typeface="宋体" pitchFamily="2" charset="-122"/>
              </a:rPr>
              <a:t>spt</a:t>
            </a:r>
            <a:r>
              <a:rPr lang="en-US" altLang="zh-CN" sz="3200" dirty="0" smtClean="0">
                <a:solidFill>
                  <a:srgbClr val="FFFF00"/>
                </a:solidFill>
                <a:ea typeface="宋体" pitchFamily="2" charset="-122"/>
              </a:rPr>
              <a:t> NH</a:t>
            </a:r>
            <a:r>
              <a:rPr lang="en-US" altLang="zh-CN" sz="3200" baseline="-25000" dirty="0" smtClean="0">
                <a:solidFill>
                  <a:srgbClr val="FFFF00"/>
                </a:solidFill>
                <a:ea typeface="宋体" pitchFamily="2" charset="-122"/>
              </a:rPr>
              <a:t>3</a:t>
            </a:r>
            <a:r>
              <a:rPr lang="en-US" altLang="zh-CN" sz="3200" dirty="0" smtClean="0">
                <a:solidFill>
                  <a:srgbClr val="FFFF00"/>
                </a:solidFill>
                <a:ea typeface="宋体" pitchFamily="2" charset="-122"/>
              </a:rPr>
              <a:t>, SO</a:t>
            </a:r>
            <a:r>
              <a:rPr lang="en-US" altLang="zh-CN" sz="3200" baseline="-25000" dirty="0" smtClean="0">
                <a:solidFill>
                  <a:srgbClr val="FFFF00"/>
                </a:solidFill>
                <a:ea typeface="宋体" pitchFamily="2" charset="-122"/>
              </a:rPr>
              <a:t>2</a:t>
            </a:r>
            <a:r>
              <a:rPr lang="en-US" altLang="zh-CN" sz="3200" dirty="0" smtClean="0">
                <a:solidFill>
                  <a:srgbClr val="FFFF00"/>
                </a:solidFill>
                <a:ea typeface="宋体" pitchFamily="2" charset="-122"/>
              </a:rPr>
              <a:t> </a:t>
            </a:r>
            <a:r>
              <a:rPr lang="en-US" altLang="zh-CN" sz="3200" dirty="0" err="1" smtClean="0">
                <a:solidFill>
                  <a:srgbClr val="FFFF00"/>
                </a:solidFill>
                <a:ea typeface="宋体" pitchFamily="2" charset="-122"/>
              </a:rPr>
              <a:t>dan</a:t>
            </a:r>
            <a:r>
              <a:rPr lang="en-US" altLang="zh-CN" sz="3200" dirty="0" smtClean="0">
                <a:solidFill>
                  <a:srgbClr val="FFFF00"/>
                </a:solidFill>
                <a:ea typeface="宋体" pitchFamily="2" charset="-122"/>
              </a:rPr>
              <a:t> CO</a:t>
            </a:r>
            <a:r>
              <a:rPr lang="en-US" altLang="zh-CN" sz="3200" baseline="-25000" dirty="0" smtClean="0">
                <a:solidFill>
                  <a:srgbClr val="FFFF00"/>
                </a:solidFill>
                <a:ea typeface="宋体" pitchFamily="2" charset="-122"/>
              </a:rPr>
              <a:t>2</a:t>
            </a:r>
            <a:r>
              <a:rPr lang="en-US" altLang="zh-CN" sz="3200" dirty="0" smtClean="0">
                <a:solidFill>
                  <a:srgbClr val="FFFF00"/>
                </a:solidFill>
                <a:ea typeface="宋体" pitchFamily="2" charset="-122"/>
              </a:rPr>
              <a:t> </a:t>
            </a:r>
            <a:r>
              <a:rPr lang="en-US" altLang="zh-CN" sz="3200" dirty="0" err="1" smtClean="0">
                <a:solidFill>
                  <a:srgbClr val="FFFF00"/>
                </a:solidFill>
                <a:ea typeface="宋体" pitchFamily="2" charset="-122"/>
              </a:rPr>
              <a:t>agresif</a:t>
            </a:r>
            <a:r>
              <a:rPr lang="en-US" altLang="zh-CN" sz="3200" dirty="0" smtClean="0">
                <a:solidFill>
                  <a:srgbClr val="FFFF00"/>
                </a:solidFill>
                <a:ea typeface="宋体" pitchFamily="2" charset="-122"/>
              </a:rPr>
              <a:t> </a:t>
            </a:r>
            <a:r>
              <a:rPr lang="en-US" altLang="zh-CN" sz="3200" dirty="0" err="1" smtClean="0">
                <a:solidFill>
                  <a:srgbClr val="FFFF00"/>
                </a:solidFill>
                <a:ea typeface="宋体" pitchFamily="2" charset="-122"/>
              </a:rPr>
              <a:t>shg</a:t>
            </a:r>
            <a:r>
              <a:rPr lang="en-US" altLang="zh-CN" sz="3200" dirty="0" smtClean="0">
                <a:solidFill>
                  <a:srgbClr val="FFFF00"/>
                </a:solidFill>
                <a:ea typeface="宋体" pitchFamily="2" charset="-122"/>
              </a:rPr>
              <a:t> </a:t>
            </a:r>
            <a:r>
              <a:rPr lang="en-US" altLang="zh-CN" sz="3200" dirty="0" err="1" smtClean="0">
                <a:solidFill>
                  <a:srgbClr val="FFFF00"/>
                </a:solidFill>
                <a:ea typeface="宋体" pitchFamily="2" charset="-122"/>
              </a:rPr>
              <a:t>bersifat</a:t>
            </a:r>
            <a:r>
              <a:rPr lang="en-US" altLang="zh-CN" sz="3200" dirty="0" smtClean="0">
                <a:solidFill>
                  <a:srgbClr val="FFFF00"/>
                </a:solidFill>
                <a:ea typeface="宋体" pitchFamily="2" charset="-122"/>
              </a:rPr>
              <a:t> </a:t>
            </a:r>
            <a:r>
              <a:rPr lang="en-US" altLang="zh-CN" sz="3200" dirty="0" err="1" smtClean="0">
                <a:solidFill>
                  <a:srgbClr val="FFFF00"/>
                </a:solidFill>
                <a:ea typeface="宋体" pitchFamily="2" charset="-122"/>
              </a:rPr>
              <a:t>korosif</a:t>
            </a:r>
            <a:r>
              <a:rPr lang="en-US" altLang="zh-CN" sz="3200" dirty="0" smtClean="0">
                <a:solidFill>
                  <a:srgbClr val="FFFF00"/>
                </a:solidFill>
                <a:ea typeface="宋体" pitchFamily="2" charset="-122"/>
              </a:rPr>
              <a:t>.</a:t>
            </a:r>
          </a:p>
          <a:p>
            <a:pPr lvl="1" eaLnBrk="1" hangingPunct="1">
              <a:lnSpc>
                <a:spcPct val="80000"/>
              </a:lnSpc>
              <a:buFont typeface="Wingdings" pitchFamily="2" charset="2"/>
              <a:buNone/>
              <a:defRPr/>
            </a:pPr>
            <a:r>
              <a:rPr lang="en-US" altLang="zh-CN" sz="3200" dirty="0" smtClean="0">
                <a:solidFill>
                  <a:srgbClr val="FFFF00"/>
                </a:solidFill>
                <a:ea typeface="宋体" pitchFamily="2" charset="-122"/>
              </a:rPr>
              <a:t>Dari </a:t>
            </a:r>
            <a:r>
              <a:rPr lang="en-US" altLang="zh-CN" sz="3200" dirty="0" err="1" smtClean="0">
                <a:solidFill>
                  <a:srgbClr val="FFFF00"/>
                </a:solidFill>
                <a:ea typeface="宋体" pitchFamily="2" charset="-122"/>
              </a:rPr>
              <a:t>segi</a:t>
            </a:r>
            <a:r>
              <a:rPr lang="en-US" altLang="zh-CN" sz="3200" dirty="0" smtClean="0">
                <a:solidFill>
                  <a:srgbClr val="FFFF00"/>
                </a:solidFill>
                <a:ea typeface="宋体" pitchFamily="2" charset="-122"/>
              </a:rPr>
              <a:t> </a:t>
            </a:r>
            <a:r>
              <a:rPr lang="en-US" altLang="zh-CN" sz="3200" dirty="0" err="1" smtClean="0">
                <a:solidFill>
                  <a:srgbClr val="FFFF00"/>
                </a:solidFill>
                <a:ea typeface="宋体" pitchFamily="2" charset="-122"/>
              </a:rPr>
              <a:t>bakteriologis</a:t>
            </a:r>
            <a:r>
              <a:rPr lang="en-US" altLang="zh-CN" sz="3200" dirty="0" smtClean="0">
                <a:solidFill>
                  <a:srgbClr val="FFFF00"/>
                </a:solidFill>
                <a:ea typeface="宋体" pitchFamily="2" charset="-122"/>
              </a:rPr>
              <a:t>, </a:t>
            </a:r>
            <a:r>
              <a:rPr lang="en-US" altLang="zh-CN" sz="3200" dirty="0" err="1" smtClean="0">
                <a:solidFill>
                  <a:srgbClr val="FFFF00"/>
                </a:solidFill>
                <a:ea typeface="宋体" pitchFamily="2" charset="-122"/>
              </a:rPr>
              <a:t>relatif</a:t>
            </a:r>
            <a:r>
              <a:rPr lang="en-US" altLang="zh-CN" sz="3200" dirty="0" smtClean="0">
                <a:solidFill>
                  <a:srgbClr val="FFFF00"/>
                </a:solidFill>
                <a:ea typeface="宋体" pitchFamily="2" charset="-122"/>
              </a:rPr>
              <a:t> </a:t>
            </a:r>
            <a:r>
              <a:rPr lang="en-US" altLang="zh-CN" sz="3200" dirty="0" err="1" smtClean="0">
                <a:solidFill>
                  <a:srgbClr val="FFFF00"/>
                </a:solidFill>
                <a:ea typeface="宋体" pitchFamily="2" charset="-122"/>
              </a:rPr>
              <a:t>lebih</a:t>
            </a:r>
            <a:r>
              <a:rPr lang="en-US" altLang="zh-CN" sz="3200" dirty="0" smtClean="0">
                <a:solidFill>
                  <a:srgbClr val="FFFF00"/>
                </a:solidFill>
                <a:ea typeface="宋体" pitchFamily="2" charset="-122"/>
              </a:rPr>
              <a:t> </a:t>
            </a:r>
            <a:r>
              <a:rPr lang="en-US" altLang="zh-CN" sz="3200" dirty="0" err="1" smtClean="0">
                <a:solidFill>
                  <a:srgbClr val="FFFF00"/>
                </a:solidFill>
                <a:ea typeface="宋体" pitchFamily="2" charset="-122"/>
              </a:rPr>
              <a:t>bersih</a:t>
            </a:r>
            <a:r>
              <a:rPr lang="en-US" altLang="zh-CN" sz="3200" dirty="0" smtClean="0">
                <a:solidFill>
                  <a:srgbClr val="FFFF00"/>
                </a:solidFill>
                <a:ea typeface="宋体" pitchFamily="2" charset="-122"/>
              </a:rPr>
              <a:t>, </a:t>
            </a:r>
            <a:r>
              <a:rPr lang="en-US" altLang="zh-CN" sz="3200" dirty="0" err="1" smtClean="0">
                <a:solidFill>
                  <a:srgbClr val="FFFF00"/>
                </a:solidFill>
                <a:ea typeface="宋体" pitchFamily="2" charset="-122"/>
              </a:rPr>
              <a:t>tgt</a:t>
            </a:r>
            <a:r>
              <a:rPr lang="en-US" altLang="zh-CN" sz="3200" dirty="0" smtClean="0">
                <a:solidFill>
                  <a:srgbClr val="FFFF00"/>
                </a:solidFill>
                <a:ea typeface="宋体" pitchFamily="2" charset="-122"/>
              </a:rPr>
              <a:t> </a:t>
            </a:r>
            <a:r>
              <a:rPr lang="en-US" altLang="zh-CN" sz="3200" dirty="0" err="1" smtClean="0">
                <a:solidFill>
                  <a:srgbClr val="FFFF00"/>
                </a:solidFill>
                <a:ea typeface="宋体" pitchFamily="2" charset="-122"/>
              </a:rPr>
              <a:t>tempat</a:t>
            </a:r>
            <a:r>
              <a:rPr lang="en-US" altLang="zh-CN" sz="3200" dirty="0" smtClean="0">
                <a:solidFill>
                  <a:srgbClr val="FFFF00"/>
                </a:solidFill>
                <a:ea typeface="宋体" pitchFamily="2" charset="-122"/>
              </a:rPr>
              <a:t> </a:t>
            </a:r>
            <a:r>
              <a:rPr lang="en-US" altLang="zh-CN" sz="3200" dirty="0" err="1" smtClean="0">
                <a:solidFill>
                  <a:srgbClr val="FFFF00"/>
                </a:solidFill>
                <a:ea typeface="宋体" pitchFamily="2" charset="-122"/>
              </a:rPr>
              <a:t>penampungan</a:t>
            </a:r>
            <a:r>
              <a:rPr lang="en-US" altLang="zh-CN" sz="3200" dirty="0" smtClean="0">
                <a:solidFill>
                  <a:srgbClr val="FFFF00"/>
                </a:solidFill>
                <a:ea typeface="宋体" pitchFamily="2" charset="-122"/>
              </a:rPr>
              <a:t>.</a:t>
            </a:r>
          </a:p>
          <a:p>
            <a:pPr lvl="1" eaLnBrk="1" hangingPunct="1">
              <a:lnSpc>
                <a:spcPct val="80000"/>
              </a:lnSpc>
              <a:buFont typeface="Wingdings" pitchFamily="2" charset="2"/>
              <a:buNone/>
              <a:defRPr/>
            </a:pPr>
            <a:r>
              <a:rPr lang="en-US" altLang="zh-CN" sz="3200" dirty="0" err="1" smtClean="0">
                <a:solidFill>
                  <a:srgbClr val="FFFF00"/>
                </a:solidFill>
                <a:ea typeface="宋体" pitchFamily="2" charset="-122"/>
              </a:rPr>
              <a:t>Dpt</a:t>
            </a:r>
            <a:r>
              <a:rPr lang="en-US" altLang="zh-CN" sz="3200" dirty="0" smtClean="0">
                <a:solidFill>
                  <a:srgbClr val="FFFF00"/>
                </a:solidFill>
                <a:ea typeface="宋体" pitchFamily="2" charset="-122"/>
              </a:rPr>
              <a:t> </a:t>
            </a:r>
            <a:r>
              <a:rPr lang="en-US" altLang="zh-CN" sz="3200" dirty="0" err="1" smtClean="0">
                <a:solidFill>
                  <a:srgbClr val="FFFF00"/>
                </a:solidFill>
                <a:ea typeface="宋体" pitchFamily="2" charset="-122"/>
              </a:rPr>
              <a:t>dijadikan</a:t>
            </a:r>
            <a:r>
              <a:rPr lang="en-US" altLang="zh-CN" sz="3200" dirty="0" smtClean="0">
                <a:solidFill>
                  <a:srgbClr val="FFFF00"/>
                </a:solidFill>
                <a:ea typeface="宋体" pitchFamily="2" charset="-122"/>
              </a:rPr>
              <a:t> </a:t>
            </a:r>
            <a:r>
              <a:rPr lang="en-US" altLang="zh-CN" sz="3200" dirty="0" err="1" smtClean="0">
                <a:solidFill>
                  <a:srgbClr val="FFFF00"/>
                </a:solidFill>
                <a:ea typeface="宋体" pitchFamily="2" charset="-122"/>
              </a:rPr>
              <a:t>sumber</a:t>
            </a:r>
            <a:r>
              <a:rPr lang="en-US" altLang="zh-CN" sz="3200" dirty="0" smtClean="0">
                <a:solidFill>
                  <a:srgbClr val="FFFF00"/>
                </a:solidFill>
                <a:ea typeface="宋体" pitchFamily="2" charset="-122"/>
              </a:rPr>
              <a:t> air </a:t>
            </a:r>
            <a:r>
              <a:rPr lang="en-US" altLang="zh-CN" sz="3200" dirty="0" err="1" smtClean="0">
                <a:solidFill>
                  <a:srgbClr val="FFFF00"/>
                </a:solidFill>
                <a:ea typeface="宋体" pitchFamily="2" charset="-122"/>
              </a:rPr>
              <a:t>bagi</a:t>
            </a:r>
            <a:r>
              <a:rPr lang="en-US" altLang="zh-CN" sz="3200" dirty="0" smtClean="0">
                <a:solidFill>
                  <a:srgbClr val="FFFF00"/>
                </a:solidFill>
                <a:ea typeface="宋体" pitchFamily="2" charset="-122"/>
              </a:rPr>
              <a:t> </a:t>
            </a:r>
            <a:r>
              <a:rPr lang="en-US" altLang="zh-CN" sz="3200" dirty="0" err="1" smtClean="0">
                <a:solidFill>
                  <a:srgbClr val="FFFF00"/>
                </a:solidFill>
                <a:ea typeface="宋体" pitchFamily="2" charset="-122"/>
              </a:rPr>
              <a:t>masyarakat</a:t>
            </a:r>
            <a:r>
              <a:rPr lang="en-US" altLang="zh-CN" sz="3200" dirty="0" smtClean="0">
                <a:solidFill>
                  <a:srgbClr val="FFFF00"/>
                </a:solidFill>
                <a:ea typeface="宋体" pitchFamily="2" charset="-122"/>
              </a:rPr>
              <a:t>.</a:t>
            </a:r>
          </a:p>
          <a:p>
            <a:pPr eaLnBrk="1" hangingPunct="1">
              <a:lnSpc>
                <a:spcPct val="80000"/>
              </a:lnSpc>
              <a:defRPr/>
            </a:pP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17-06-2006 11-54-02_0054"/>
          <p:cNvPicPr>
            <a:picLocks noGrp="1" noChangeAspect="1" noChangeArrowheads="1"/>
          </p:cNvPicPr>
          <p:nvPr>
            <p:ph/>
          </p:nvPr>
        </p:nvPicPr>
        <p:blipFill>
          <a:blip r:embed="rId2"/>
          <a:srcRect/>
          <a:stretch>
            <a:fillRect/>
          </a:stretch>
        </p:blipFill>
        <p:spPr>
          <a:xfrm>
            <a:off x="55563" y="0"/>
            <a:ext cx="9124950" cy="6670675"/>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2209800" y="2438400"/>
            <a:ext cx="2133600" cy="1981200"/>
            <a:chOff x="768" y="1776"/>
            <a:chExt cx="1344" cy="1248"/>
          </a:xfrm>
        </p:grpSpPr>
        <p:sp>
          <p:nvSpPr>
            <p:cNvPr id="33796" name="Oval 4"/>
            <p:cNvSpPr>
              <a:spLocks noChangeArrowheads="1"/>
            </p:cNvSpPr>
            <p:nvPr/>
          </p:nvSpPr>
          <p:spPr bwMode="auto">
            <a:xfrm>
              <a:off x="768" y="2448"/>
              <a:ext cx="1344" cy="576"/>
            </a:xfrm>
            <a:prstGeom prst="ellipse">
              <a:avLst/>
            </a:prstGeom>
            <a:noFill/>
            <a:ln w="28575">
              <a:noFill/>
              <a:round/>
              <a:headEnd/>
              <a:tailEnd/>
            </a:ln>
            <a:effectLst/>
          </p:spPr>
          <p:txBody>
            <a:bodyPr wrap="none" anchor="ctr"/>
            <a:lstStyle/>
            <a:p>
              <a:pPr algn="ctr"/>
              <a:r>
                <a:rPr lang="en-US" sz="1600" b="1" dirty="0" err="1">
                  <a:solidFill>
                    <a:schemeClr val="bg1">
                      <a:lumMod val="95000"/>
                    </a:schemeClr>
                  </a:solidFill>
                  <a:latin typeface="Comic Sans MS" pitchFamily="66" charset="0"/>
                </a:rPr>
                <a:t>Pertambahan</a:t>
              </a:r>
              <a:r>
                <a:rPr lang="en-US" sz="1600" b="1" dirty="0">
                  <a:solidFill>
                    <a:schemeClr val="bg1">
                      <a:lumMod val="95000"/>
                    </a:schemeClr>
                  </a:solidFill>
                  <a:latin typeface="Comic Sans MS" pitchFamily="66" charset="0"/>
                </a:rPr>
                <a:t> </a:t>
              </a:r>
              <a:r>
                <a:rPr lang="en-US" sz="1600" b="1" dirty="0" err="1">
                  <a:solidFill>
                    <a:schemeClr val="bg1">
                      <a:lumMod val="95000"/>
                    </a:schemeClr>
                  </a:solidFill>
                  <a:latin typeface="Comic Sans MS" pitchFamily="66" charset="0"/>
                </a:rPr>
                <a:t>Jumlah</a:t>
              </a:r>
              <a:endParaRPr lang="en-US" sz="1600" b="1" dirty="0">
                <a:solidFill>
                  <a:schemeClr val="bg1">
                    <a:lumMod val="95000"/>
                  </a:schemeClr>
                </a:solidFill>
                <a:latin typeface="Comic Sans MS" pitchFamily="66" charset="0"/>
              </a:endParaRPr>
            </a:p>
            <a:p>
              <a:pPr algn="ctr"/>
              <a:r>
                <a:rPr lang="en-US" sz="1600" b="1" dirty="0" err="1">
                  <a:solidFill>
                    <a:schemeClr val="bg1">
                      <a:lumMod val="95000"/>
                    </a:schemeClr>
                  </a:solidFill>
                  <a:latin typeface="Comic Sans MS" pitchFamily="66" charset="0"/>
                </a:rPr>
                <a:t>Penduduk</a:t>
              </a:r>
              <a:endParaRPr lang="en-US" sz="1600" b="1" dirty="0">
                <a:solidFill>
                  <a:schemeClr val="bg1">
                    <a:lumMod val="95000"/>
                  </a:schemeClr>
                </a:solidFill>
                <a:latin typeface="Comic Sans MS" pitchFamily="66" charset="0"/>
              </a:endParaRPr>
            </a:p>
          </p:txBody>
        </p:sp>
        <p:pic>
          <p:nvPicPr>
            <p:cNvPr id="33798" name="Picture 6" descr="j0283209"/>
            <p:cNvPicPr>
              <a:picLocks noChangeAspect="1" noChangeArrowheads="1" noCrop="1"/>
            </p:cNvPicPr>
            <p:nvPr/>
          </p:nvPicPr>
          <p:blipFill>
            <a:blip r:embed="rId2"/>
            <a:srcRect/>
            <a:stretch>
              <a:fillRect/>
            </a:stretch>
          </p:blipFill>
          <p:spPr bwMode="auto">
            <a:xfrm>
              <a:off x="1038" y="1776"/>
              <a:ext cx="834" cy="816"/>
            </a:xfrm>
            <a:prstGeom prst="rect">
              <a:avLst/>
            </a:prstGeom>
            <a:noFill/>
          </p:spPr>
        </p:pic>
      </p:grpSp>
      <p:grpSp>
        <p:nvGrpSpPr>
          <p:cNvPr id="3" name="Group 23"/>
          <p:cNvGrpSpPr>
            <a:grpSpLocks/>
          </p:cNvGrpSpPr>
          <p:nvPr/>
        </p:nvGrpSpPr>
        <p:grpSpPr bwMode="auto">
          <a:xfrm>
            <a:off x="1295400" y="4800600"/>
            <a:ext cx="2133600" cy="2057400"/>
            <a:chOff x="2208" y="1776"/>
            <a:chExt cx="1344" cy="1296"/>
          </a:xfrm>
        </p:grpSpPr>
        <p:sp>
          <p:nvSpPr>
            <p:cNvPr id="33801" name="Oval 9"/>
            <p:cNvSpPr>
              <a:spLocks noChangeArrowheads="1"/>
            </p:cNvSpPr>
            <p:nvPr/>
          </p:nvSpPr>
          <p:spPr bwMode="auto">
            <a:xfrm>
              <a:off x="2208" y="2496"/>
              <a:ext cx="1344" cy="576"/>
            </a:xfrm>
            <a:prstGeom prst="ellipse">
              <a:avLst/>
            </a:prstGeom>
            <a:noFill/>
            <a:ln w="28575">
              <a:noFill/>
              <a:round/>
              <a:headEnd/>
              <a:tailEnd/>
            </a:ln>
            <a:effectLst/>
          </p:spPr>
          <p:txBody>
            <a:bodyPr wrap="none" anchor="ctr"/>
            <a:lstStyle/>
            <a:p>
              <a:pPr algn="ctr"/>
              <a:r>
                <a:rPr lang="en-US" sz="1600" b="1" dirty="0" err="1">
                  <a:solidFill>
                    <a:schemeClr val="bg1">
                      <a:lumMod val="95000"/>
                    </a:schemeClr>
                  </a:solidFill>
                  <a:latin typeface="Comic Sans MS" pitchFamily="66" charset="0"/>
                </a:rPr>
                <a:t>Irigasi</a:t>
              </a:r>
              <a:r>
                <a:rPr lang="en-US" sz="1600" b="1" dirty="0">
                  <a:solidFill>
                    <a:schemeClr val="bg1">
                      <a:lumMod val="95000"/>
                    </a:schemeClr>
                  </a:solidFill>
                  <a:latin typeface="Comic Sans MS" pitchFamily="66" charset="0"/>
                </a:rPr>
                <a:t> </a:t>
              </a:r>
              <a:r>
                <a:rPr lang="en-US" sz="1600" b="1" dirty="0" err="1">
                  <a:solidFill>
                    <a:schemeClr val="bg1">
                      <a:lumMod val="95000"/>
                    </a:schemeClr>
                  </a:solidFill>
                  <a:latin typeface="Comic Sans MS" pitchFamily="66" charset="0"/>
                </a:rPr>
                <a:t>dan</a:t>
              </a:r>
              <a:r>
                <a:rPr lang="en-US" sz="1600" b="1" dirty="0">
                  <a:solidFill>
                    <a:schemeClr val="bg1">
                      <a:lumMod val="95000"/>
                    </a:schemeClr>
                  </a:solidFill>
                  <a:latin typeface="Comic Sans MS" pitchFamily="66" charset="0"/>
                </a:rPr>
                <a:t> </a:t>
              </a:r>
              <a:r>
                <a:rPr lang="en-US" sz="1600" b="1" dirty="0" err="1">
                  <a:solidFill>
                    <a:schemeClr val="bg1">
                      <a:lumMod val="95000"/>
                    </a:schemeClr>
                  </a:solidFill>
                  <a:latin typeface="Comic Sans MS" pitchFamily="66" charset="0"/>
                </a:rPr>
                <a:t>Pertanian</a:t>
              </a:r>
              <a:endParaRPr lang="en-US" sz="1600" b="1" dirty="0">
                <a:solidFill>
                  <a:schemeClr val="bg1">
                    <a:lumMod val="95000"/>
                  </a:schemeClr>
                </a:solidFill>
                <a:latin typeface="Comic Sans MS" pitchFamily="66" charset="0"/>
              </a:endParaRPr>
            </a:p>
          </p:txBody>
        </p:sp>
        <p:pic>
          <p:nvPicPr>
            <p:cNvPr id="33800" name="Picture 8" descr="j0233312"/>
            <p:cNvPicPr>
              <a:picLocks noChangeAspect="1" noChangeArrowheads="1"/>
            </p:cNvPicPr>
            <p:nvPr/>
          </p:nvPicPr>
          <p:blipFill>
            <a:blip r:embed="rId3"/>
            <a:srcRect/>
            <a:stretch>
              <a:fillRect/>
            </a:stretch>
          </p:blipFill>
          <p:spPr bwMode="auto">
            <a:xfrm>
              <a:off x="2463" y="1776"/>
              <a:ext cx="849" cy="864"/>
            </a:xfrm>
            <a:prstGeom prst="rect">
              <a:avLst/>
            </a:prstGeom>
            <a:noFill/>
          </p:spPr>
        </p:pic>
      </p:grpSp>
      <p:grpSp>
        <p:nvGrpSpPr>
          <p:cNvPr id="4" name="Group 24"/>
          <p:cNvGrpSpPr>
            <a:grpSpLocks/>
          </p:cNvGrpSpPr>
          <p:nvPr/>
        </p:nvGrpSpPr>
        <p:grpSpPr bwMode="auto">
          <a:xfrm>
            <a:off x="4495800" y="2514600"/>
            <a:ext cx="2133600" cy="1981200"/>
            <a:chOff x="3696" y="2400"/>
            <a:chExt cx="1344" cy="1248"/>
          </a:xfrm>
        </p:grpSpPr>
        <p:sp>
          <p:nvSpPr>
            <p:cNvPr id="33802" name="Oval 10"/>
            <p:cNvSpPr>
              <a:spLocks noChangeArrowheads="1"/>
            </p:cNvSpPr>
            <p:nvPr/>
          </p:nvSpPr>
          <p:spPr bwMode="auto">
            <a:xfrm>
              <a:off x="3696" y="3072"/>
              <a:ext cx="1344" cy="576"/>
            </a:xfrm>
            <a:prstGeom prst="ellipse">
              <a:avLst/>
            </a:prstGeom>
            <a:noFill/>
            <a:ln w="28575">
              <a:noFill/>
              <a:round/>
              <a:headEnd/>
              <a:tailEnd/>
            </a:ln>
            <a:effectLst/>
          </p:spPr>
          <p:txBody>
            <a:bodyPr wrap="none" anchor="ctr"/>
            <a:lstStyle/>
            <a:p>
              <a:pPr algn="ctr"/>
              <a:r>
                <a:rPr lang="en-US" sz="1600" b="1" dirty="0" err="1">
                  <a:solidFill>
                    <a:schemeClr val="bg1">
                      <a:lumMod val="95000"/>
                    </a:schemeClr>
                  </a:solidFill>
                  <a:latin typeface="Comic Sans MS" pitchFamily="66" charset="0"/>
                </a:rPr>
                <a:t>Industri</a:t>
              </a:r>
              <a:endParaRPr lang="en-US" sz="1600" b="1" dirty="0">
                <a:solidFill>
                  <a:schemeClr val="bg1">
                    <a:lumMod val="95000"/>
                  </a:schemeClr>
                </a:solidFill>
                <a:latin typeface="Comic Sans MS" pitchFamily="66" charset="0"/>
              </a:endParaRPr>
            </a:p>
          </p:txBody>
        </p:sp>
        <p:pic>
          <p:nvPicPr>
            <p:cNvPr id="33803" name="Picture 11" descr="j0285360"/>
            <p:cNvPicPr>
              <a:picLocks noChangeAspect="1" noChangeArrowheads="1"/>
            </p:cNvPicPr>
            <p:nvPr/>
          </p:nvPicPr>
          <p:blipFill>
            <a:blip r:embed="rId4"/>
            <a:srcRect/>
            <a:stretch>
              <a:fillRect/>
            </a:stretch>
          </p:blipFill>
          <p:spPr bwMode="auto">
            <a:xfrm>
              <a:off x="4080" y="2400"/>
              <a:ext cx="701" cy="864"/>
            </a:xfrm>
            <a:prstGeom prst="rect">
              <a:avLst/>
            </a:prstGeom>
            <a:noFill/>
          </p:spPr>
        </p:pic>
      </p:grpSp>
      <p:grpSp>
        <p:nvGrpSpPr>
          <p:cNvPr id="5" name="Group 26"/>
          <p:cNvGrpSpPr>
            <a:grpSpLocks/>
          </p:cNvGrpSpPr>
          <p:nvPr/>
        </p:nvGrpSpPr>
        <p:grpSpPr bwMode="auto">
          <a:xfrm>
            <a:off x="-228600" y="2514600"/>
            <a:ext cx="2133600" cy="2057400"/>
            <a:chOff x="2304" y="0"/>
            <a:chExt cx="1344" cy="1296"/>
          </a:xfrm>
        </p:grpSpPr>
        <p:sp>
          <p:nvSpPr>
            <p:cNvPr id="33804" name="Oval 12"/>
            <p:cNvSpPr>
              <a:spLocks noChangeArrowheads="1"/>
            </p:cNvSpPr>
            <p:nvPr/>
          </p:nvSpPr>
          <p:spPr bwMode="auto">
            <a:xfrm>
              <a:off x="2304" y="720"/>
              <a:ext cx="1344" cy="576"/>
            </a:xfrm>
            <a:prstGeom prst="ellipse">
              <a:avLst/>
            </a:prstGeom>
            <a:noFill/>
            <a:ln w="28575">
              <a:noFill/>
              <a:round/>
              <a:headEnd/>
              <a:tailEnd/>
            </a:ln>
            <a:effectLst/>
          </p:spPr>
          <p:txBody>
            <a:bodyPr wrap="none" anchor="ctr"/>
            <a:lstStyle/>
            <a:p>
              <a:pPr algn="ctr"/>
              <a:r>
                <a:rPr lang="en-US" sz="1600" b="1" dirty="0" err="1">
                  <a:solidFill>
                    <a:schemeClr val="bg1">
                      <a:lumMod val="95000"/>
                    </a:schemeClr>
                  </a:solidFill>
                  <a:latin typeface="Comic Sans MS" pitchFamily="66" charset="0"/>
                </a:rPr>
                <a:t>Transportasi</a:t>
              </a:r>
              <a:endParaRPr lang="en-US" sz="1600" b="1" dirty="0">
                <a:solidFill>
                  <a:schemeClr val="bg1">
                    <a:lumMod val="95000"/>
                  </a:schemeClr>
                </a:solidFill>
                <a:latin typeface="Comic Sans MS" pitchFamily="66" charset="0"/>
              </a:endParaRPr>
            </a:p>
          </p:txBody>
        </p:sp>
        <p:pic>
          <p:nvPicPr>
            <p:cNvPr id="33805" name="Picture 13" descr="j0292152"/>
            <p:cNvPicPr>
              <a:picLocks noChangeAspect="1" noChangeArrowheads="1"/>
            </p:cNvPicPr>
            <p:nvPr/>
          </p:nvPicPr>
          <p:blipFill>
            <a:blip r:embed="rId5"/>
            <a:srcRect/>
            <a:stretch>
              <a:fillRect/>
            </a:stretch>
          </p:blipFill>
          <p:spPr bwMode="auto">
            <a:xfrm>
              <a:off x="2592" y="0"/>
              <a:ext cx="768" cy="912"/>
            </a:xfrm>
            <a:prstGeom prst="rect">
              <a:avLst/>
            </a:prstGeom>
            <a:noFill/>
          </p:spPr>
        </p:pic>
      </p:grpSp>
      <p:grpSp>
        <p:nvGrpSpPr>
          <p:cNvPr id="6" name="Group 25"/>
          <p:cNvGrpSpPr>
            <a:grpSpLocks/>
          </p:cNvGrpSpPr>
          <p:nvPr/>
        </p:nvGrpSpPr>
        <p:grpSpPr bwMode="auto">
          <a:xfrm>
            <a:off x="2438400" y="0"/>
            <a:ext cx="2133600" cy="2057400"/>
            <a:chOff x="3792" y="576"/>
            <a:chExt cx="1344" cy="1296"/>
          </a:xfrm>
        </p:grpSpPr>
        <p:sp>
          <p:nvSpPr>
            <p:cNvPr id="33811" name="Oval 19"/>
            <p:cNvSpPr>
              <a:spLocks noChangeArrowheads="1"/>
            </p:cNvSpPr>
            <p:nvPr/>
          </p:nvSpPr>
          <p:spPr bwMode="auto">
            <a:xfrm>
              <a:off x="3792" y="1296"/>
              <a:ext cx="1344" cy="576"/>
            </a:xfrm>
            <a:prstGeom prst="ellipse">
              <a:avLst/>
            </a:prstGeom>
            <a:noFill/>
            <a:ln w="28575">
              <a:noFill/>
              <a:round/>
              <a:headEnd/>
              <a:tailEnd/>
            </a:ln>
            <a:effectLst/>
          </p:spPr>
          <p:txBody>
            <a:bodyPr wrap="none" anchor="ctr"/>
            <a:lstStyle/>
            <a:p>
              <a:pPr algn="ctr"/>
              <a:r>
                <a:rPr lang="en-US" sz="1600" b="1" dirty="0" err="1">
                  <a:solidFill>
                    <a:schemeClr val="bg1">
                      <a:lumMod val="95000"/>
                    </a:schemeClr>
                  </a:solidFill>
                  <a:latin typeface="Comic Sans MS" pitchFamily="66" charset="0"/>
                </a:rPr>
                <a:t>Rekreasi</a:t>
              </a:r>
              <a:endParaRPr lang="en-US" sz="1600" b="1" dirty="0">
                <a:solidFill>
                  <a:schemeClr val="bg1">
                    <a:lumMod val="95000"/>
                  </a:schemeClr>
                </a:solidFill>
                <a:latin typeface="Comic Sans MS" pitchFamily="66" charset="0"/>
              </a:endParaRPr>
            </a:p>
          </p:txBody>
        </p:sp>
        <p:pic>
          <p:nvPicPr>
            <p:cNvPr id="33813" name="Picture 21" descr="j0297551"/>
            <p:cNvPicPr>
              <a:picLocks noChangeAspect="1" noChangeArrowheads="1"/>
            </p:cNvPicPr>
            <p:nvPr/>
          </p:nvPicPr>
          <p:blipFill>
            <a:blip r:embed="rId6"/>
            <a:srcRect/>
            <a:stretch>
              <a:fillRect/>
            </a:stretch>
          </p:blipFill>
          <p:spPr bwMode="auto">
            <a:xfrm>
              <a:off x="4176" y="576"/>
              <a:ext cx="598" cy="912"/>
            </a:xfrm>
            <a:prstGeom prst="rect">
              <a:avLst/>
            </a:prstGeom>
            <a:noFill/>
          </p:spPr>
        </p:pic>
      </p:grpSp>
      <p:sp>
        <p:nvSpPr>
          <p:cNvPr id="33820" name="Freeform 28"/>
          <p:cNvSpPr>
            <a:spLocks/>
          </p:cNvSpPr>
          <p:nvPr/>
        </p:nvSpPr>
        <p:spPr bwMode="auto">
          <a:xfrm>
            <a:off x="4114800" y="2794000"/>
            <a:ext cx="914400" cy="330200"/>
          </a:xfrm>
          <a:custGeom>
            <a:avLst/>
            <a:gdLst/>
            <a:ahLst/>
            <a:cxnLst>
              <a:cxn ang="0">
                <a:pos x="0" y="208"/>
              </a:cxn>
              <a:cxn ang="0">
                <a:pos x="288" y="16"/>
              </a:cxn>
              <a:cxn ang="0">
                <a:pos x="576" y="112"/>
              </a:cxn>
            </a:cxnLst>
            <a:rect l="0" t="0" r="r" b="b"/>
            <a:pathLst>
              <a:path w="576" h="208">
                <a:moveTo>
                  <a:pt x="0" y="208"/>
                </a:moveTo>
                <a:cubicBezTo>
                  <a:pt x="96" y="120"/>
                  <a:pt x="192" y="32"/>
                  <a:pt x="288" y="16"/>
                </a:cubicBezTo>
                <a:cubicBezTo>
                  <a:pt x="384" y="0"/>
                  <a:pt x="480" y="56"/>
                  <a:pt x="576" y="112"/>
                </a:cubicBezTo>
              </a:path>
            </a:pathLst>
          </a:custGeom>
          <a:noFill/>
          <a:ln w="57150" cmpd="sng">
            <a:solidFill>
              <a:srgbClr val="00FFFF"/>
            </a:solidFill>
            <a:round/>
            <a:headEnd type="none" w="med" len="med"/>
            <a:tailEnd type="triangle" w="med" len="med"/>
          </a:ln>
          <a:effectLst/>
        </p:spPr>
        <p:txBody>
          <a:bodyPr/>
          <a:lstStyle/>
          <a:p>
            <a:endParaRPr lang="en-US"/>
          </a:p>
        </p:txBody>
      </p:sp>
      <p:sp>
        <p:nvSpPr>
          <p:cNvPr id="33821" name="Freeform 29"/>
          <p:cNvSpPr>
            <a:spLocks/>
          </p:cNvSpPr>
          <p:nvPr/>
        </p:nvSpPr>
        <p:spPr bwMode="auto">
          <a:xfrm rot="-3615307">
            <a:off x="2349500" y="1663700"/>
            <a:ext cx="914400" cy="330200"/>
          </a:xfrm>
          <a:custGeom>
            <a:avLst/>
            <a:gdLst/>
            <a:ahLst/>
            <a:cxnLst>
              <a:cxn ang="0">
                <a:pos x="0" y="208"/>
              </a:cxn>
              <a:cxn ang="0">
                <a:pos x="288" y="16"/>
              </a:cxn>
              <a:cxn ang="0">
                <a:pos x="576" y="112"/>
              </a:cxn>
            </a:cxnLst>
            <a:rect l="0" t="0" r="r" b="b"/>
            <a:pathLst>
              <a:path w="576" h="208">
                <a:moveTo>
                  <a:pt x="0" y="208"/>
                </a:moveTo>
                <a:cubicBezTo>
                  <a:pt x="96" y="120"/>
                  <a:pt x="192" y="32"/>
                  <a:pt x="288" y="16"/>
                </a:cubicBezTo>
                <a:cubicBezTo>
                  <a:pt x="384" y="0"/>
                  <a:pt x="480" y="56"/>
                  <a:pt x="576" y="112"/>
                </a:cubicBezTo>
              </a:path>
            </a:pathLst>
          </a:custGeom>
          <a:noFill/>
          <a:ln w="57150" cmpd="sng">
            <a:solidFill>
              <a:srgbClr val="00FFFF"/>
            </a:solidFill>
            <a:round/>
            <a:headEnd type="none" w="med" len="med"/>
            <a:tailEnd type="triangle" w="med" len="med"/>
          </a:ln>
          <a:effectLst/>
        </p:spPr>
        <p:txBody>
          <a:bodyPr/>
          <a:lstStyle/>
          <a:p>
            <a:endParaRPr lang="en-US"/>
          </a:p>
        </p:txBody>
      </p:sp>
      <p:sp>
        <p:nvSpPr>
          <p:cNvPr id="33822" name="Freeform 30"/>
          <p:cNvSpPr>
            <a:spLocks/>
          </p:cNvSpPr>
          <p:nvPr/>
        </p:nvSpPr>
        <p:spPr bwMode="auto">
          <a:xfrm rot="10800000">
            <a:off x="1600200" y="3048000"/>
            <a:ext cx="914400" cy="330200"/>
          </a:xfrm>
          <a:custGeom>
            <a:avLst/>
            <a:gdLst/>
            <a:ahLst/>
            <a:cxnLst>
              <a:cxn ang="0">
                <a:pos x="0" y="208"/>
              </a:cxn>
              <a:cxn ang="0">
                <a:pos x="288" y="16"/>
              </a:cxn>
              <a:cxn ang="0">
                <a:pos x="576" y="112"/>
              </a:cxn>
            </a:cxnLst>
            <a:rect l="0" t="0" r="r" b="b"/>
            <a:pathLst>
              <a:path w="576" h="208">
                <a:moveTo>
                  <a:pt x="0" y="208"/>
                </a:moveTo>
                <a:cubicBezTo>
                  <a:pt x="96" y="120"/>
                  <a:pt x="192" y="32"/>
                  <a:pt x="288" y="16"/>
                </a:cubicBezTo>
                <a:cubicBezTo>
                  <a:pt x="384" y="0"/>
                  <a:pt x="480" y="56"/>
                  <a:pt x="576" y="112"/>
                </a:cubicBezTo>
              </a:path>
            </a:pathLst>
          </a:custGeom>
          <a:noFill/>
          <a:ln w="57150" cmpd="sng">
            <a:solidFill>
              <a:srgbClr val="00FFFF"/>
            </a:solidFill>
            <a:round/>
            <a:headEnd type="none" w="med" len="med"/>
            <a:tailEnd type="triangle" w="med" len="med"/>
          </a:ln>
          <a:effectLst/>
        </p:spPr>
        <p:txBody>
          <a:bodyPr/>
          <a:lstStyle/>
          <a:p>
            <a:endParaRPr lang="en-US"/>
          </a:p>
        </p:txBody>
      </p:sp>
      <p:sp>
        <p:nvSpPr>
          <p:cNvPr id="33823" name="Freeform 31"/>
          <p:cNvSpPr>
            <a:spLocks/>
          </p:cNvSpPr>
          <p:nvPr/>
        </p:nvSpPr>
        <p:spPr bwMode="auto">
          <a:xfrm rot="-14448682">
            <a:off x="2959100" y="4483100"/>
            <a:ext cx="914400" cy="330200"/>
          </a:xfrm>
          <a:custGeom>
            <a:avLst/>
            <a:gdLst/>
            <a:ahLst/>
            <a:cxnLst>
              <a:cxn ang="0">
                <a:pos x="0" y="208"/>
              </a:cxn>
              <a:cxn ang="0">
                <a:pos x="288" y="16"/>
              </a:cxn>
              <a:cxn ang="0">
                <a:pos x="576" y="112"/>
              </a:cxn>
            </a:cxnLst>
            <a:rect l="0" t="0" r="r" b="b"/>
            <a:pathLst>
              <a:path w="576" h="208">
                <a:moveTo>
                  <a:pt x="0" y="208"/>
                </a:moveTo>
                <a:cubicBezTo>
                  <a:pt x="96" y="120"/>
                  <a:pt x="192" y="32"/>
                  <a:pt x="288" y="16"/>
                </a:cubicBezTo>
                <a:cubicBezTo>
                  <a:pt x="384" y="0"/>
                  <a:pt x="480" y="56"/>
                  <a:pt x="576" y="112"/>
                </a:cubicBezTo>
              </a:path>
            </a:pathLst>
          </a:custGeom>
          <a:noFill/>
          <a:ln w="57150" cmpd="sng">
            <a:solidFill>
              <a:srgbClr val="00FFFF"/>
            </a:solidFill>
            <a:round/>
            <a:headEnd type="none" w="med" len="med"/>
            <a:tailEnd type="triangle" w="med" len="med"/>
          </a:ln>
          <a:effectLst/>
        </p:spPr>
        <p:txBody>
          <a:bodyPr/>
          <a:lstStyle/>
          <a:p>
            <a:endParaRPr lang="en-US"/>
          </a:p>
        </p:txBody>
      </p:sp>
      <p:grpSp>
        <p:nvGrpSpPr>
          <p:cNvPr id="7" name="Group 35"/>
          <p:cNvGrpSpPr>
            <a:grpSpLocks/>
          </p:cNvGrpSpPr>
          <p:nvPr/>
        </p:nvGrpSpPr>
        <p:grpSpPr bwMode="auto">
          <a:xfrm>
            <a:off x="3886201" y="4800600"/>
            <a:ext cx="2309813" cy="1833563"/>
            <a:chOff x="2448" y="3024"/>
            <a:chExt cx="1455" cy="1155"/>
          </a:xfrm>
        </p:grpSpPr>
        <p:pic>
          <p:nvPicPr>
            <p:cNvPr id="33824" name="Picture 32" descr="j0090386"/>
            <p:cNvPicPr>
              <a:picLocks noChangeAspect="1" noChangeArrowheads="1"/>
            </p:cNvPicPr>
            <p:nvPr/>
          </p:nvPicPr>
          <p:blipFill>
            <a:blip r:embed="rId7"/>
            <a:srcRect/>
            <a:stretch>
              <a:fillRect/>
            </a:stretch>
          </p:blipFill>
          <p:spPr bwMode="auto">
            <a:xfrm>
              <a:off x="2784" y="3024"/>
              <a:ext cx="864" cy="739"/>
            </a:xfrm>
            <a:prstGeom prst="rect">
              <a:avLst/>
            </a:prstGeom>
            <a:noFill/>
          </p:spPr>
        </p:pic>
        <p:sp>
          <p:nvSpPr>
            <p:cNvPr id="33825" name="Text Box 33"/>
            <p:cNvSpPr txBox="1">
              <a:spLocks noChangeArrowheads="1"/>
            </p:cNvSpPr>
            <p:nvPr/>
          </p:nvSpPr>
          <p:spPr bwMode="auto">
            <a:xfrm>
              <a:off x="2448" y="3849"/>
              <a:ext cx="1455" cy="330"/>
            </a:xfrm>
            <a:prstGeom prst="rect">
              <a:avLst/>
            </a:prstGeom>
            <a:noFill/>
            <a:ln w="9525">
              <a:noFill/>
              <a:miter lim="800000"/>
              <a:headEnd/>
              <a:tailEnd/>
            </a:ln>
            <a:effectLst/>
          </p:spPr>
          <p:txBody>
            <a:bodyPr wrap="none">
              <a:spAutoFit/>
            </a:bodyPr>
            <a:lstStyle/>
            <a:p>
              <a:pPr algn="ctr"/>
              <a:r>
                <a:rPr lang="en-US" sz="1400" b="1" dirty="0" err="1">
                  <a:solidFill>
                    <a:schemeClr val="bg1">
                      <a:lumMod val="95000"/>
                    </a:schemeClr>
                  </a:solidFill>
                  <a:latin typeface="Comic Sans MS" pitchFamily="66" charset="0"/>
                </a:rPr>
                <a:t>Kebutuhan</a:t>
              </a:r>
              <a:r>
                <a:rPr lang="en-US" sz="1400" b="1" dirty="0">
                  <a:solidFill>
                    <a:schemeClr val="bg1">
                      <a:lumMod val="95000"/>
                    </a:schemeClr>
                  </a:solidFill>
                  <a:latin typeface="Comic Sans MS" pitchFamily="66" charset="0"/>
                </a:rPr>
                <a:t> </a:t>
              </a:r>
              <a:r>
                <a:rPr lang="en-US" sz="1400" b="1" dirty="0" err="1">
                  <a:solidFill>
                    <a:schemeClr val="bg1">
                      <a:lumMod val="95000"/>
                    </a:schemeClr>
                  </a:solidFill>
                  <a:latin typeface="Comic Sans MS" pitchFamily="66" charset="0"/>
                </a:rPr>
                <a:t>Manusia</a:t>
              </a:r>
              <a:endParaRPr lang="en-US" sz="1400" b="1" dirty="0">
                <a:solidFill>
                  <a:schemeClr val="bg1">
                    <a:lumMod val="95000"/>
                  </a:schemeClr>
                </a:solidFill>
                <a:latin typeface="Comic Sans MS" pitchFamily="66" charset="0"/>
              </a:endParaRPr>
            </a:p>
            <a:p>
              <a:pPr algn="ctr"/>
              <a:r>
                <a:rPr lang="en-US" sz="1400" b="1" dirty="0" err="1">
                  <a:solidFill>
                    <a:schemeClr val="bg1">
                      <a:lumMod val="95000"/>
                    </a:schemeClr>
                  </a:solidFill>
                  <a:latin typeface="Comic Sans MS" pitchFamily="66" charset="0"/>
                </a:rPr>
                <a:t>Sehari-hari</a:t>
              </a:r>
              <a:r>
                <a:rPr lang="en-US" sz="1400" b="1" dirty="0">
                  <a:solidFill>
                    <a:schemeClr val="bg1">
                      <a:lumMod val="95000"/>
                    </a:schemeClr>
                  </a:solidFill>
                  <a:latin typeface="Comic Sans MS" pitchFamily="66" charset="0"/>
                </a:rPr>
                <a:t> </a:t>
              </a:r>
              <a:r>
                <a:rPr lang="en-US" sz="1400" b="1" dirty="0" err="1">
                  <a:solidFill>
                    <a:schemeClr val="bg1">
                      <a:lumMod val="95000"/>
                    </a:schemeClr>
                  </a:solidFill>
                  <a:latin typeface="Comic Sans MS" pitchFamily="66" charset="0"/>
                </a:rPr>
                <a:t>dan</a:t>
              </a:r>
              <a:r>
                <a:rPr lang="en-US" sz="1400" b="1" dirty="0">
                  <a:solidFill>
                    <a:schemeClr val="bg1">
                      <a:lumMod val="95000"/>
                    </a:schemeClr>
                  </a:solidFill>
                  <a:latin typeface="Comic Sans MS" pitchFamily="66" charset="0"/>
                </a:rPr>
                <a:t> </a:t>
              </a:r>
              <a:r>
                <a:rPr lang="en-US" sz="1400" b="1" dirty="0" err="1">
                  <a:solidFill>
                    <a:schemeClr val="bg1">
                      <a:lumMod val="95000"/>
                    </a:schemeClr>
                  </a:solidFill>
                  <a:latin typeface="Comic Sans MS" pitchFamily="66" charset="0"/>
                </a:rPr>
                <a:t>sanitasi</a:t>
              </a:r>
              <a:endParaRPr lang="en-US" sz="1400" b="1" dirty="0">
                <a:solidFill>
                  <a:schemeClr val="bg1">
                    <a:lumMod val="95000"/>
                  </a:schemeClr>
                </a:solidFill>
                <a:latin typeface="Comic Sans MS" pitchFamily="66" charset="0"/>
              </a:endParaRPr>
            </a:p>
          </p:txBody>
        </p:sp>
      </p:grpSp>
      <p:sp>
        <p:nvSpPr>
          <p:cNvPr id="33826" name="Freeform 34"/>
          <p:cNvSpPr>
            <a:spLocks/>
          </p:cNvSpPr>
          <p:nvPr/>
        </p:nvSpPr>
        <p:spPr bwMode="auto">
          <a:xfrm rot="-18387502">
            <a:off x="4102100" y="4178300"/>
            <a:ext cx="914400" cy="330200"/>
          </a:xfrm>
          <a:custGeom>
            <a:avLst/>
            <a:gdLst/>
            <a:ahLst/>
            <a:cxnLst>
              <a:cxn ang="0">
                <a:pos x="0" y="208"/>
              </a:cxn>
              <a:cxn ang="0">
                <a:pos x="288" y="16"/>
              </a:cxn>
              <a:cxn ang="0">
                <a:pos x="576" y="112"/>
              </a:cxn>
            </a:cxnLst>
            <a:rect l="0" t="0" r="r" b="b"/>
            <a:pathLst>
              <a:path w="576" h="208">
                <a:moveTo>
                  <a:pt x="0" y="208"/>
                </a:moveTo>
                <a:cubicBezTo>
                  <a:pt x="96" y="120"/>
                  <a:pt x="192" y="32"/>
                  <a:pt x="288" y="16"/>
                </a:cubicBezTo>
                <a:cubicBezTo>
                  <a:pt x="384" y="0"/>
                  <a:pt x="480" y="56"/>
                  <a:pt x="576" y="112"/>
                </a:cubicBezTo>
              </a:path>
            </a:pathLst>
          </a:custGeom>
          <a:noFill/>
          <a:ln w="57150" cmpd="sng">
            <a:solidFill>
              <a:srgbClr val="00FFFF"/>
            </a:solidFill>
            <a:round/>
            <a:headEnd type="none" w="med" len="med"/>
            <a:tailEnd type="triangle" w="med" len="med"/>
          </a:ln>
          <a:effectLst/>
        </p:spPr>
        <p:txBody>
          <a:bodyPr/>
          <a:lstStyle/>
          <a:p>
            <a:endParaRPr lang="en-US"/>
          </a:p>
        </p:txBody>
      </p:sp>
      <p:grpSp>
        <p:nvGrpSpPr>
          <p:cNvPr id="8" name="Group 38"/>
          <p:cNvGrpSpPr>
            <a:grpSpLocks/>
          </p:cNvGrpSpPr>
          <p:nvPr/>
        </p:nvGrpSpPr>
        <p:grpSpPr bwMode="auto">
          <a:xfrm>
            <a:off x="6858000" y="1143000"/>
            <a:ext cx="2095500" cy="2195513"/>
            <a:chOff x="4176" y="288"/>
            <a:chExt cx="1320" cy="1383"/>
          </a:xfrm>
        </p:grpSpPr>
        <p:pic>
          <p:nvPicPr>
            <p:cNvPr id="33828" name="Picture 36" descr="j0335112"/>
            <p:cNvPicPr>
              <a:picLocks noChangeAspect="1" noChangeArrowheads="1"/>
            </p:cNvPicPr>
            <p:nvPr/>
          </p:nvPicPr>
          <p:blipFill>
            <a:blip r:embed="rId8"/>
            <a:srcRect/>
            <a:stretch>
              <a:fillRect/>
            </a:stretch>
          </p:blipFill>
          <p:spPr bwMode="auto">
            <a:xfrm>
              <a:off x="4272" y="288"/>
              <a:ext cx="1056" cy="1056"/>
            </a:xfrm>
            <a:prstGeom prst="rect">
              <a:avLst/>
            </a:prstGeom>
            <a:noFill/>
          </p:spPr>
        </p:pic>
        <p:sp>
          <p:nvSpPr>
            <p:cNvPr id="33829" name="Text Box 37"/>
            <p:cNvSpPr txBox="1">
              <a:spLocks noChangeArrowheads="1"/>
            </p:cNvSpPr>
            <p:nvPr/>
          </p:nvSpPr>
          <p:spPr bwMode="auto">
            <a:xfrm>
              <a:off x="4176" y="1440"/>
              <a:ext cx="1320" cy="231"/>
            </a:xfrm>
            <a:prstGeom prst="rect">
              <a:avLst/>
            </a:prstGeom>
            <a:noFill/>
            <a:ln w="9525">
              <a:noFill/>
              <a:miter lim="800000"/>
              <a:headEnd/>
              <a:tailEnd/>
            </a:ln>
            <a:effectLst/>
          </p:spPr>
          <p:txBody>
            <a:bodyPr wrap="none">
              <a:spAutoFit/>
            </a:bodyPr>
            <a:lstStyle/>
            <a:p>
              <a:r>
                <a:rPr lang="en-US" b="1" dirty="0" err="1">
                  <a:solidFill>
                    <a:schemeClr val="bg1">
                      <a:lumMod val="95000"/>
                    </a:schemeClr>
                  </a:solidFill>
                  <a:latin typeface="Comic Sans MS" pitchFamily="66" charset="0"/>
                </a:rPr>
                <a:t>Sumber</a:t>
              </a:r>
              <a:r>
                <a:rPr lang="en-US" b="1" dirty="0">
                  <a:solidFill>
                    <a:schemeClr val="bg1">
                      <a:lumMod val="95000"/>
                    </a:schemeClr>
                  </a:solidFill>
                  <a:latin typeface="Comic Sans MS" pitchFamily="66" charset="0"/>
                </a:rPr>
                <a:t> </a:t>
              </a:r>
              <a:r>
                <a:rPr lang="en-US" b="1" dirty="0" err="1">
                  <a:solidFill>
                    <a:schemeClr val="bg1">
                      <a:lumMod val="95000"/>
                    </a:schemeClr>
                  </a:solidFill>
                  <a:latin typeface="Comic Sans MS" pitchFamily="66" charset="0"/>
                </a:rPr>
                <a:t>Daya</a:t>
              </a:r>
              <a:r>
                <a:rPr lang="en-US" b="1" dirty="0">
                  <a:solidFill>
                    <a:schemeClr val="bg1">
                      <a:lumMod val="95000"/>
                    </a:schemeClr>
                  </a:solidFill>
                  <a:latin typeface="Comic Sans MS" pitchFamily="66" charset="0"/>
                </a:rPr>
                <a:t> Air</a:t>
              </a:r>
            </a:p>
          </p:txBody>
        </p:sp>
      </p:grpSp>
      <p:sp>
        <p:nvSpPr>
          <p:cNvPr id="33831" name="AutoShape 39"/>
          <p:cNvSpPr>
            <a:spLocks noChangeArrowheads="1"/>
          </p:cNvSpPr>
          <p:nvPr/>
        </p:nvSpPr>
        <p:spPr bwMode="auto">
          <a:xfrm rot="-1517379">
            <a:off x="5257800" y="1295400"/>
            <a:ext cx="1905000" cy="762000"/>
          </a:xfrm>
          <a:prstGeom prst="chevron">
            <a:avLst>
              <a:gd name="adj" fmla="val 62500"/>
            </a:avLst>
          </a:prstGeom>
          <a:solidFill>
            <a:srgbClr val="00FFFF">
              <a:alpha val="50000"/>
            </a:srgbClr>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820"/>
                                        </p:tgtEl>
                                        <p:attrNameLst>
                                          <p:attrName>style.visibility</p:attrName>
                                        </p:attrNameLst>
                                      </p:cBhvr>
                                      <p:to>
                                        <p:strVal val="visible"/>
                                      </p:to>
                                    </p:set>
                                    <p:animEffect transition="in" filter="wipe(left)">
                                      <p:cBhvr>
                                        <p:cTn id="12" dur="3000"/>
                                        <p:tgtEl>
                                          <p:spTgt spid="33820"/>
                                        </p:tgtEl>
                                      </p:cBhvr>
                                    </p:animEffect>
                                  </p:childTnLst>
                                </p:cTn>
                              </p:par>
                              <p:par>
                                <p:cTn id="13" presetID="2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3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3821"/>
                                        </p:tgtEl>
                                        <p:attrNameLst>
                                          <p:attrName>style.visibility</p:attrName>
                                        </p:attrNameLst>
                                      </p:cBhvr>
                                      <p:to>
                                        <p:strVal val="visible"/>
                                      </p:to>
                                    </p:set>
                                    <p:animEffect transition="in" filter="wipe(down)">
                                      <p:cBhvr>
                                        <p:cTn id="20" dur="3000"/>
                                        <p:tgtEl>
                                          <p:spTgt spid="33821"/>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3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33822"/>
                                        </p:tgtEl>
                                        <p:attrNameLst>
                                          <p:attrName>style.visibility</p:attrName>
                                        </p:attrNameLst>
                                      </p:cBhvr>
                                      <p:to>
                                        <p:strVal val="visible"/>
                                      </p:to>
                                    </p:set>
                                    <p:animEffect transition="in" filter="wipe(right)">
                                      <p:cBhvr>
                                        <p:cTn id="28" dur="3000"/>
                                        <p:tgtEl>
                                          <p:spTgt spid="33822"/>
                                        </p:tgtEl>
                                      </p:cBhvr>
                                    </p:animEffect>
                                  </p:childTnLst>
                                </p:cTn>
                              </p:par>
                              <p:par>
                                <p:cTn id="29" presetID="22" presetClass="entr" presetSubtype="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3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3823"/>
                                        </p:tgtEl>
                                        <p:attrNameLst>
                                          <p:attrName>style.visibility</p:attrName>
                                        </p:attrNameLst>
                                      </p:cBhvr>
                                      <p:to>
                                        <p:strVal val="visible"/>
                                      </p:to>
                                    </p:set>
                                    <p:animEffect transition="in" filter="wipe(up)">
                                      <p:cBhvr>
                                        <p:cTn id="36" dur="3000"/>
                                        <p:tgtEl>
                                          <p:spTgt spid="33823"/>
                                        </p:tgtEl>
                                      </p:cBhvr>
                                    </p:animEffect>
                                  </p:childTnLst>
                                </p:cTn>
                              </p:par>
                              <p:par>
                                <p:cTn id="37" presetID="2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up)">
                                      <p:cBhvr>
                                        <p:cTn id="39" dur="30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3826"/>
                                        </p:tgtEl>
                                        <p:attrNameLst>
                                          <p:attrName>style.visibility</p:attrName>
                                        </p:attrNameLst>
                                      </p:cBhvr>
                                      <p:to>
                                        <p:strVal val="visible"/>
                                      </p:to>
                                    </p:set>
                                    <p:animEffect transition="in" filter="wipe(left)">
                                      <p:cBhvr>
                                        <p:cTn id="44" dur="3000"/>
                                        <p:tgtEl>
                                          <p:spTgt spid="33826"/>
                                        </p:tgtEl>
                                      </p:cBhvr>
                                    </p:animEffect>
                                  </p:childTnLst>
                                </p:cTn>
                              </p:par>
                              <p:par>
                                <p:cTn id="45" presetID="22" presetClass="entr" presetSubtype="8"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3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3831"/>
                                        </p:tgtEl>
                                        <p:attrNameLst>
                                          <p:attrName>style.visibility</p:attrName>
                                        </p:attrNameLst>
                                      </p:cBhvr>
                                      <p:to>
                                        <p:strVal val="visible"/>
                                      </p:to>
                                    </p:set>
                                    <p:animEffect transition="in" filter="wipe(left)">
                                      <p:cBhvr>
                                        <p:cTn id="52" dur="3000"/>
                                        <p:tgtEl>
                                          <p:spTgt spid="33831"/>
                                        </p:tgtEl>
                                      </p:cBhvr>
                                    </p:animEffect>
                                  </p:childTnLst>
                                </p:cTn>
                              </p:par>
                              <p:par>
                                <p:cTn id="53" presetID="22" presetClass="entr" presetSubtype="8"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0" grpId="0" animBg="1"/>
      <p:bldP spid="33821" grpId="0" animBg="1"/>
      <p:bldP spid="33822" grpId="0" animBg="1"/>
      <p:bldP spid="33823" grpId="0" animBg="1"/>
      <p:bldP spid="33826" grpId="0" animBg="1"/>
      <p:bldP spid="338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1143000" y="457200"/>
            <a:ext cx="7772400" cy="4114800"/>
          </a:xfrm>
        </p:spPr>
        <p:txBody>
          <a:bodyPr/>
          <a:lstStyle/>
          <a:p>
            <a:pPr eaLnBrk="1" hangingPunct="1"/>
            <a:r>
              <a:rPr lang="en-US" dirty="0" err="1" smtClean="0">
                <a:solidFill>
                  <a:srgbClr val="FF0000"/>
                </a:solidFill>
              </a:rPr>
              <a:t>Sumber</a:t>
            </a:r>
            <a:r>
              <a:rPr lang="en-US" dirty="0" smtClean="0">
                <a:solidFill>
                  <a:srgbClr val="FF0000"/>
                </a:solidFill>
              </a:rPr>
              <a:t> </a:t>
            </a:r>
            <a:r>
              <a:rPr lang="en-US" dirty="0" err="1" smtClean="0">
                <a:solidFill>
                  <a:srgbClr val="FF0000"/>
                </a:solidFill>
              </a:rPr>
              <a:t>Daya</a:t>
            </a:r>
            <a:r>
              <a:rPr lang="en-US" dirty="0" smtClean="0">
                <a:solidFill>
                  <a:srgbClr val="FF0000"/>
                </a:solidFill>
              </a:rPr>
              <a:t> Air: </a:t>
            </a:r>
            <a:r>
              <a:rPr lang="en-US" dirty="0" err="1" smtClean="0">
                <a:solidFill>
                  <a:srgbClr val="FF0000"/>
                </a:solidFill>
              </a:rPr>
              <a:t>menguntungkan</a:t>
            </a:r>
            <a:r>
              <a:rPr lang="en-US" dirty="0" smtClean="0">
                <a:solidFill>
                  <a:srgbClr val="FF0000"/>
                </a:solidFill>
              </a:rPr>
              <a:t> </a:t>
            </a:r>
            <a:r>
              <a:rPr lang="en-US" dirty="0" err="1" smtClean="0">
                <a:solidFill>
                  <a:srgbClr val="FF0000"/>
                </a:solidFill>
              </a:rPr>
              <a:t>dan</a:t>
            </a:r>
            <a:r>
              <a:rPr lang="en-US" dirty="0" smtClean="0">
                <a:solidFill>
                  <a:srgbClr val="FF0000"/>
                </a:solidFill>
              </a:rPr>
              <a:t> </a:t>
            </a:r>
            <a:r>
              <a:rPr lang="en-US" dirty="0" err="1" smtClean="0">
                <a:solidFill>
                  <a:srgbClr val="FF0000"/>
                </a:solidFill>
              </a:rPr>
              <a:t>merugikan</a:t>
            </a:r>
            <a:r>
              <a:rPr lang="en-US" dirty="0" smtClean="0">
                <a:solidFill>
                  <a:srgbClr val="FF0000"/>
                </a:solidFill>
              </a:rPr>
              <a:t>.</a:t>
            </a:r>
          </a:p>
          <a:p>
            <a:endParaRPr lang="en-US" dirty="0" smtClean="0"/>
          </a:p>
        </p:txBody>
      </p:sp>
      <p:pic>
        <p:nvPicPr>
          <p:cNvPr id="34820" name="Picture 4" descr="2011-09-02 17"/>
          <p:cNvPicPr>
            <a:picLocks noChangeAspect="1" noChangeArrowheads="1"/>
          </p:cNvPicPr>
          <p:nvPr/>
        </p:nvPicPr>
        <p:blipFill>
          <a:blip r:embed="rId2" cstate="print"/>
          <a:srcRect/>
          <a:stretch>
            <a:fillRect/>
          </a:stretch>
        </p:blipFill>
        <p:spPr bwMode="auto">
          <a:xfrm>
            <a:off x="0" y="1600200"/>
            <a:ext cx="4876800" cy="3657600"/>
          </a:xfrm>
          <a:prstGeom prst="rect">
            <a:avLst/>
          </a:prstGeom>
          <a:noFill/>
        </p:spPr>
      </p:pic>
      <p:pic>
        <p:nvPicPr>
          <p:cNvPr id="34821" name="Picture 5" descr="IMG_0846"/>
          <p:cNvPicPr>
            <a:picLocks noChangeAspect="1" noChangeArrowheads="1"/>
          </p:cNvPicPr>
          <p:nvPr/>
        </p:nvPicPr>
        <p:blipFill>
          <a:blip r:embed="rId3" cstate="print"/>
          <a:srcRect/>
          <a:stretch>
            <a:fillRect/>
          </a:stretch>
        </p:blipFill>
        <p:spPr bwMode="auto">
          <a:xfrm>
            <a:off x="4708525" y="3532188"/>
            <a:ext cx="4435475" cy="3325812"/>
          </a:xfrm>
          <a:prstGeom prst="rect">
            <a:avLst/>
          </a:prstGeom>
          <a:noFill/>
        </p:spPr>
      </p:pic>
      <p:sp>
        <p:nvSpPr>
          <p:cNvPr id="34822" name="Text Box 6"/>
          <p:cNvSpPr txBox="1">
            <a:spLocks noChangeArrowheads="1"/>
          </p:cNvSpPr>
          <p:nvPr/>
        </p:nvSpPr>
        <p:spPr bwMode="auto">
          <a:xfrm>
            <a:off x="1050925" y="2012950"/>
            <a:ext cx="1311275" cy="366713"/>
          </a:xfrm>
          <a:prstGeom prst="rect">
            <a:avLst/>
          </a:prstGeom>
          <a:noFill/>
          <a:ln w="9525">
            <a:noFill/>
            <a:miter lim="800000"/>
            <a:headEnd/>
            <a:tailEnd/>
          </a:ln>
          <a:effectLst/>
        </p:spPr>
        <p:txBody>
          <a:bodyPr wrap="none">
            <a:spAutoFit/>
          </a:bodyPr>
          <a:lstStyle/>
          <a:p>
            <a:r>
              <a:rPr lang="en-US"/>
              <a:t>Kekeringan</a:t>
            </a:r>
          </a:p>
        </p:txBody>
      </p:sp>
      <p:sp>
        <p:nvSpPr>
          <p:cNvPr id="34823" name="Text Box 7"/>
          <p:cNvSpPr txBox="1">
            <a:spLocks noChangeArrowheads="1"/>
          </p:cNvSpPr>
          <p:nvPr/>
        </p:nvSpPr>
        <p:spPr bwMode="auto">
          <a:xfrm>
            <a:off x="8077200" y="5537200"/>
            <a:ext cx="830263" cy="396875"/>
          </a:xfrm>
          <a:prstGeom prst="rect">
            <a:avLst/>
          </a:prstGeom>
          <a:noFill/>
          <a:ln w="9525">
            <a:noFill/>
            <a:miter lim="800000"/>
            <a:headEnd/>
            <a:tailEnd/>
          </a:ln>
          <a:effectLst/>
        </p:spPr>
        <p:txBody>
          <a:bodyPr wrap="none">
            <a:spAutoFit/>
          </a:bodyPr>
          <a:lstStyle/>
          <a:p>
            <a:r>
              <a:rPr lang="en-US" sz="2000">
                <a:solidFill>
                  <a:schemeClr val="bg1"/>
                </a:solidFill>
              </a:rPr>
              <a:t>Banjir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smtClean="0"/>
          </a:p>
        </p:txBody>
      </p:sp>
      <p:sp>
        <p:nvSpPr>
          <p:cNvPr id="35843" name="Rectangle 3"/>
          <p:cNvSpPr>
            <a:spLocks noGrp="1" noChangeArrowheads="1"/>
          </p:cNvSpPr>
          <p:nvPr>
            <p:ph type="body" idx="1"/>
          </p:nvPr>
        </p:nvSpPr>
        <p:spPr/>
        <p:txBody>
          <a:bodyPr/>
          <a:lstStyle/>
          <a:p>
            <a:endParaRPr lang="en-US" smtClean="0"/>
          </a:p>
        </p:txBody>
      </p:sp>
      <p:pic>
        <p:nvPicPr>
          <p:cNvPr id="35844" name="Picture 4"/>
          <p:cNvPicPr>
            <a:picLocks noChangeAspect="1" noChangeArrowheads="1"/>
          </p:cNvPicPr>
          <p:nvPr/>
        </p:nvPicPr>
        <p:blipFill>
          <a:blip r:embed="rId2"/>
          <a:srcRect/>
          <a:stretch>
            <a:fillRect/>
          </a:stretch>
        </p:blipFill>
        <p:spPr bwMode="auto">
          <a:xfrm>
            <a:off x="0" y="342900"/>
            <a:ext cx="9144000" cy="6362700"/>
          </a:xfrm>
          <a:prstGeom prst="rect">
            <a:avLst/>
          </a:prstGeom>
          <a:noFill/>
          <a:ln w="9525">
            <a:noFill/>
            <a:miter lim="800000"/>
            <a:headEnd/>
            <a:tailEnd/>
          </a:ln>
          <a:effectLst/>
        </p:spPr>
      </p:pic>
      <p:sp>
        <p:nvSpPr>
          <p:cNvPr id="35845" name="Freeform 5"/>
          <p:cNvSpPr>
            <a:spLocks/>
          </p:cNvSpPr>
          <p:nvPr/>
        </p:nvSpPr>
        <p:spPr bwMode="auto">
          <a:xfrm>
            <a:off x="76200" y="3505200"/>
            <a:ext cx="6934200" cy="3048000"/>
          </a:xfrm>
          <a:custGeom>
            <a:avLst/>
            <a:gdLst/>
            <a:ahLst/>
            <a:cxnLst>
              <a:cxn ang="0">
                <a:pos x="0" y="0"/>
              </a:cxn>
              <a:cxn ang="0">
                <a:pos x="0" y="1920"/>
              </a:cxn>
              <a:cxn ang="0">
                <a:pos x="4368" y="1920"/>
              </a:cxn>
              <a:cxn ang="0">
                <a:pos x="4128" y="1824"/>
              </a:cxn>
              <a:cxn ang="0">
                <a:pos x="3888" y="1824"/>
              </a:cxn>
              <a:cxn ang="0">
                <a:pos x="3648" y="1728"/>
              </a:cxn>
              <a:cxn ang="0">
                <a:pos x="3504" y="1680"/>
              </a:cxn>
              <a:cxn ang="0">
                <a:pos x="3360" y="1728"/>
              </a:cxn>
              <a:cxn ang="0">
                <a:pos x="3216" y="1584"/>
              </a:cxn>
              <a:cxn ang="0">
                <a:pos x="2880" y="1296"/>
              </a:cxn>
              <a:cxn ang="0">
                <a:pos x="2736" y="1248"/>
              </a:cxn>
              <a:cxn ang="0">
                <a:pos x="2640" y="1056"/>
              </a:cxn>
              <a:cxn ang="0">
                <a:pos x="2496" y="1008"/>
              </a:cxn>
              <a:cxn ang="0">
                <a:pos x="2256" y="1104"/>
              </a:cxn>
              <a:cxn ang="0">
                <a:pos x="2064" y="1152"/>
              </a:cxn>
              <a:cxn ang="0">
                <a:pos x="1920" y="1104"/>
              </a:cxn>
              <a:cxn ang="0">
                <a:pos x="1680" y="912"/>
              </a:cxn>
              <a:cxn ang="0">
                <a:pos x="1488" y="768"/>
              </a:cxn>
              <a:cxn ang="0">
                <a:pos x="1392" y="816"/>
              </a:cxn>
              <a:cxn ang="0">
                <a:pos x="1200" y="672"/>
              </a:cxn>
              <a:cxn ang="0">
                <a:pos x="1056" y="672"/>
              </a:cxn>
              <a:cxn ang="0">
                <a:pos x="912" y="432"/>
              </a:cxn>
              <a:cxn ang="0">
                <a:pos x="864" y="336"/>
              </a:cxn>
              <a:cxn ang="0">
                <a:pos x="720" y="336"/>
              </a:cxn>
              <a:cxn ang="0">
                <a:pos x="624" y="336"/>
              </a:cxn>
              <a:cxn ang="0">
                <a:pos x="576" y="288"/>
              </a:cxn>
              <a:cxn ang="0">
                <a:pos x="480" y="240"/>
              </a:cxn>
              <a:cxn ang="0">
                <a:pos x="432" y="192"/>
              </a:cxn>
              <a:cxn ang="0">
                <a:pos x="288" y="96"/>
              </a:cxn>
              <a:cxn ang="0">
                <a:pos x="192" y="48"/>
              </a:cxn>
              <a:cxn ang="0">
                <a:pos x="96" y="0"/>
              </a:cxn>
              <a:cxn ang="0">
                <a:pos x="0" y="0"/>
              </a:cxn>
            </a:cxnLst>
            <a:rect l="0" t="0" r="r" b="b"/>
            <a:pathLst>
              <a:path w="4368" h="1920">
                <a:moveTo>
                  <a:pt x="0" y="0"/>
                </a:moveTo>
                <a:lnTo>
                  <a:pt x="0" y="1920"/>
                </a:lnTo>
                <a:lnTo>
                  <a:pt x="4368" y="1920"/>
                </a:lnTo>
                <a:lnTo>
                  <a:pt x="4128" y="1824"/>
                </a:lnTo>
                <a:lnTo>
                  <a:pt x="3888" y="1824"/>
                </a:lnTo>
                <a:lnTo>
                  <a:pt x="3648" y="1728"/>
                </a:lnTo>
                <a:lnTo>
                  <a:pt x="3504" y="1680"/>
                </a:lnTo>
                <a:lnTo>
                  <a:pt x="3360" y="1728"/>
                </a:lnTo>
                <a:lnTo>
                  <a:pt x="3216" y="1584"/>
                </a:lnTo>
                <a:lnTo>
                  <a:pt x="2880" y="1296"/>
                </a:lnTo>
                <a:lnTo>
                  <a:pt x="2736" y="1248"/>
                </a:lnTo>
                <a:lnTo>
                  <a:pt x="2640" y="1056"/>
                </a:lnTo>
                <a:lnTo>
                  <a:pt x="2496" y="1008"/>
                </a:lnTo>
                <a:lnTo>
                  <a:pt x="2256" y="1104"/>
                </a:lnTo>
                <a:lnTo>
                  <a:pt x="2064" y="1152"/>
                </a:lnTo>
                <a:lnTo>
                  <a:pt x="1920" y="1104"/>
                </a:lnTo>
                <a:lnTo>
                  <a:pt x="1680" y="912"/>
                </a:lnTo>
                <a:lnTo>
                  <a:pt x="1488" y="768"/>
                </a:lnTo>
                <a:lnTo>
                  <a:pt x="1392" y="816"/>
                </a:lnTo>
                <a:lnTo>
                  <a:pt x="1200" y="672"/>
                </a:lnTo>
                <a:lnTo>
                  <a:pt x="1056" y="672"/>
                </a:lnTo>
                <a:lnTo>
                  <a:pt x="912" y="432"/>
                </a:lnTo>
                <a:lnTo>
                  <a:pt x="864" y="336"/>
                </a:lnTo>
                <a:lnTo>
                  <a:pt x="720" y="336"/>
                </a:lnTo>
                <a:lnTo>
                  <a:pt x="624" y="336"/>
                </a:lnTo>
                <a:lnTo>
                  <a:pt x="576" y="288"/>
                </a:lnTo>
                <a:lnTo>
                  <a:pt x="480" y="240"/>
                </a:lnTo>
                <a:lnTo>
                  <a:pt x="432" y="192"/>
                </a:lnTo>
                <a:lnTo>
                  <a:pt x="288" y="96"/>
                </a:lnTo>
                <a:lnTo>
                  <a:pt x="192" y="48"/>
                </a:lnTo>
                <a:lnTo>
                  <a:pt x="96" y="0"/>
                </a:lnTo>
                <a:lnTo>
                  <a:pt x="0" y="0"/>
                </a:lnTo>
                <a:close/>
              </a:path>
            </a:pathLst>
          </a:custGeom>
          <a:solidFill>
            <a:srgbClr val="993300">
              <a:alpha val="60001"/>
            </a:srgbClr>
          </a:solidFill>
          <a:ln w="9525">
            <a:solidFill>
              <a:srgbClr val="993300"/>
            </a:solidFill>
            <a:round/>
            <a:headEnd/>
            <a:tailEnd/>
          </a:ln>
          <a:effectLst/>
        </p:spPr>
        <p:txBody>
          <a:bodyPr/>
          <a:lstStyle/>
          <a:p>
            <a:endParaRPr lang="en-US"/>
          </a:p>
        </p:txBody>
      </p:sp>
      <p:sp>
        <p:nvSpPr>
          <p:cNvPr id="35846" name="Freeform 6"/>
          <p:cNvSpPr>
            <a:spLocks/>
          </p:cNvSpPr>
          <p:nvPr/>
        </p:nvSpPr>
        <p:spPr bwMode="auto">
          <a:xfrm>
            <a:off x="76200" y="3581400"/>
            <a:ext cx="5105400" cy="2819400"/>
          </a:xfrm>
          <a:custGeom>
            <a:avLst/>
            <a:gdLst/>
            <a:ahLst/>
            <a:cxnLst>
              <a:cxn ang="0">
                <a:pos x="96" y="192"/>
              </a:cxn>
              <a:cxn ang="0">
                <a:pos x="384" y="1200"/>
              </a:cxn>
              <a:cxn ang="0">
                <a:pos x="720" y="1488"/>
              </a:cxn>
              <a:cxn ang="0">
                <a:pos x="1296" y="1776"/>
              </a:cxn>
              <a:cxn ang="0">
                <a:pos x="1344" y="1536"/>
              </a:cxn>
              <a:cxn ang="0">
                <a:pos x="720" y="1392"/>
              </a:cxn>
              <a:cxn ang="0">
                <a:pos x="384" y="1056"/>
              </a:cxn>
              <a:cxn ang="0">
                <a:pos x="192" y="288"/>
              </a:cxn>
              <a:cxn ang="0">
                <a:pos x="480" y="528"/>
              </a:cxn>
              <a:cxn ang="0">
                <a:pos x="1056" y="1008"/>
              </a:cxn>
              <a:cxn ang="0">
                <a:pos x="2016" y="1392"/>
              </a:cxn>
              <a:cxn ang="0">
                <a:pos x="3072" y="1440"/>
              </a:cxn>
              <a:cxn ang="0">
                <a:pos x="3216" y="1344"/>
              </a:cxn>
              <a:cxn ang="0">
                <a:pos x="3024" y="1392"/>
              </a:cxn>
              <a:cxn ang="0">
                <a:pos x="2592" y="1392"/>
              </a:cxn>
              <a:cxn ang="0">
                <a:pos x="2304" y="1104"/>
              </a:cxn>
              <a:cxn ang="0">
                <a:pos x="2256" y="1008"/>
              </a:cxn>
              <a:cxn ang="0">
                <a:pos x="2304" y="1152"/>
              </a:cxn>
              <a:cxn ang="0">
                <a:pos x="2496" y="1392"/>
              </a:cxn>
              <a:cxn ang="0">
                <a:pos x="1776" y="1248"/>
              </a:cxn>
              <a:cxn ang="0">
                <a:pos x="1728" y="1104"/>
              </a:cxn>
              <a:cxn ang="0">
                <a:pos x="1872" y="1104"/>
              </a:cxn>
              <a:cxn ang="0">
                <a:pos x="1728" y="960"/>
              </a:cxn>
              <a:cxn ang="0">
                <a:pos x="1536" y="1104"/>
              </a:cxn>
              <a:cxn ang="0">
                <a:pos x="1152" y="960"/>
              </a:cxn>
              <a:cxn ang="0">
                <a:pos x="1392" y="912"/>
              </a:cxn>
              <a:cxn ang="0">
                <a:pos x="1488" y="816"/>
              </a:cxn>
              <a:cxn ang="0">
                <a:pos x="1392" y="864"/>
              </a:cxn>
              <a:cxn ang="0">
                <a:pos x="1008" y="864"/>
              </a:cxn>
              <a:cxn ang="0">
                <a:pos x="1008" y="768"/>
              </a:cxn>
              <a:cxn ang="0">
                <a:pos x="1152" y="768"/>
              </a:cxn>
              <a:cxn ang="0">
                <a:pos x="1008" y="624"/>
              </a:cxn>
              <a:cxn ang="0">
                <a:pos x="912" y="720"/>
              </a:cxn>
              <a:cxn ang="0">
                <a:pos x="480" y="432"/>
              </a:cxn>
              <a:cxn ang="0">
                <a:pos x="96" y="0"/>
              </a:cxn>
            </a:cxnLst>
            <a:rect l="0" t="0" r="r" b="b"/>
            <a:pathLst>
              <a:path w="3216" h="1776">
                <a:moveTo>
                  <a:pt x="0" y="0"/>
                </a:moveTo>
                <a:lnTo>
                  <a:pt x="96" y="192"/>
                </a:lnTo>
                <a:lnTo>
                  <a:pt x="240" y="864"/>
                </a:lnTo>
                <a:lnTo>
                  <a:pt x="384" y="1200"/>
                </a:lnTo>
                <a:lnTo>
                  <a:pt x="528" y="1392"/>
                </a:lnTo>
                <a:lnTo>
                  <a:pt x="720" y="1488"/>
                </a:lnTo>
                <a:lnTo>
                  <a:pt x="1296" y="1680"/>
                </a:lnTo>
                <a:lnTo>
                  <a:pt x="1296" y="1776"/>
                </a:lnTo>
                <a:lnTo>
                  <a:pt x="1440" y="1632"/>
                </a:lnTo>
                <a:lnTo>
                  <a:pt x="1344" y="1536"/>
                </a:lnTo>
                <a:lnTo>
                  <a:pt x="1296" y="1632"/>
                </a:lnTo>
                <a:lnTo>
                  <a:pt x="720" y="1392"/>
                </a:lnTo>
                <a:lnTo>
                  <a:pt x="528" y="1248"/>
                </a:lnTo>
                <a:lnTo>
                  <a:pt x="384" y="1056"/>
                </a:lnTo>
                <a:lnTo>
                  <a:pt x="288" y="768"/>
                </a:lnTo>
                <a:lnTo>
                  <a:pt x="192" y="288"/>
                </a:lnTo>
                <a:lnTo>
                  <a:pt x="192" y="192"/>
                </a:lnTo>
                <a:lnTo>
                  <a:pt x="480" y="528"/>
                </a:lnTo>
                <a:lnTo>
                  <a:pt x="720" y="768"/>
                </a:lnTo>
                <a:lnTo>
                  <a:pt x="1056" y="1008"/>
                </a:lnTo>
                <a:lnTo>
                  <a:pt x="1536" y="1248"/>
                </a:lnTo>
                <a:lnTo>
                  <a:pt x="2016" y="1392"/>
                </a:lnTo>
                <a:lnTo>
                  <a:pt x="2592" y="1488"/>
                </a:lnTo>
                <a:lnTo>
                  <a:pt x="3072" y="1440"/>
                </a:lnTo>
                <a:lnTo>
                  <a:pt x="3168" y="1488"/>
                </a:lnTo>
                <a:lnTo>
                  <a:pt x="3216" y="1344"/>
                </a:lnTo>
                <a:lnTo>
                  <a:pt x="2976" y="1296"/>
                </a:lnTo>
                <a:lnTo>
                  <a:pt x="3024" y="1392"/>
                </a:lnTo>
                <a:lnTo>
                  <a:pt x="2784" y="1392"/>
                </a:lnTo>
                <a:lnTo>
                  <a:pt x="2592" y="1392"/>
                </a:lnTo>
                <a:lnTo>
                  <a:pt x="2448" y="1296"/>
                </a:lnTo>
                <a:lnTo>
                  <a:pt x="2304" y="1104"/>
                </a:lnTo>
                <a:lnTo>
                  <a:pt x="2352" y="1056"/>
                </a:lnTo>
                <a:lnTo>
                  <a:pt x="2256" y="1008"/>
                </a:lnTo>
                <a:lnTo>
                  <a:pt x="2208" y="1152"/>
                </a:lnTo>
                <a:lnTo>
                  <a:pt x="2304" y="1152"/>
                </a:lnTo>
                <a:lnTo>
                  <a:pt x="2400" y="1296"/>
                </a:lnTo>
                <a:lnTo>
                  <a:pt x="2496" y="1392"/>
                </a:lnTo>
                <a:lnTo>
                  <a:pt x="2112" y="1296"/>
                </a:lnTo>
                <a:lnTo>
                  <a:pt x="1776" y="1248"/>
                </a:lnTo>
                <a:lnTo>
                  <a:pt x="1488" y="1152"/>
                </a:lnTo>
                <a:lnTo>
                  <a:pt x="1728" y="1104"/>
                </a:lnTo>
                <a:lnTo>
                  <a:pt x="1824" y="1056"/>
                </a:lnTo>
                <a:lnTo>
                  <a:pt x="1872" y="1104"/>
                </a:lnTo>
                <a:lnTo>
                  <a:pt x="1872" y="1008"/>
                </a:lnTo>
                <a:lnTo>
                  <a:pt x="1728" y="960"/>
                </a:lnTo>
                <a:lnTo>
                  <a:pt x="1776" y="1008"/>
                </a:lnTo>
                <a:lnTo>
                  <a:pt x="1536" y="1104"/>
                </a:lnTo>
                <a:lnTo>
                  <a:pt x="1296" y="1056"/>
                </a:lnTo>
                <a:lnTo>
                  <a:pt x="1152" y="960"/>
                </a:lnTo>
                <a:lnTo>
                  <a:pt x="1296" y="960"/>
                </a:lnTo>
                <a:lnTo>
                  <a:pt x="1392" y="912"/>
                </a:lnTo>
                <a:lnTo>
                  <a:pt x="1440" y="960"/>
                </a:lnTo>
                <a:lnTo>
                  <a:pt x="1488" y="816"/>
                </a:lnTo>
                <a:lnTo>
                  <a:pt x="1344" y="768"/>
                </a:lnTo>
                <a:lnTo>
                  <a:pt x="1392" y="864"/>
                </a:lnTo>
                <a:lnTo>
                  <a:pt x="1200" y="912"/>
                </a:lnTo>
                <a:lnTo>
                  <a:pt x="1008" y="864"/>
                </a:lnTo>
                <a:lnTo>
                  <a:pt x="864" y="768"/>
                </a:lnTo>
                <a:lnTo>
                  <a:pt x="1008" y="768"/>
                </a:lnTo>
                <a:lnTo>
                  <a:pt x="1104" y="720"/>
                </a:lnTo>
                <a:lnTo>
                  <a:pt x="1152" y="768"/>
                </a:lnTo>
                <a:lnTo>
                  <a:pt x="1200" y="576"/>
                </a:lnTo>
                <a:lnTo>
                  <a:pt x="1008" y="624"/>
                </a:lnTo>
                <a:lnTo>
                  <a:pt x="1056" y="672"/>
                </a:lnTo>
                <a:lnTo>
                  <a:pt x="912" y="720"/>
                </a:lnTo>
                <a:lnTo>
                  <a:pt x="768" y="720"/>
                </a:lnTo>
                <a:lnTo>
                  <a:pt x="480" y="432"/>
                </a:lnTo>
                <a:lnTo>
                  <a:pt x="240" y="144"/>
                </a:lnTo>
                <a:lnTo>
                  <a:pt x="96" y="0"/>
                </a:lnTo>
                <a:lnTo>
                  <a:pt x="0" y="0"/>
                </a:lnTo>
                <a:close/>
              </a:path>
            </a:pathLst>
          </a:custGeom>
          <a:solidFill>
            <a:schemeClr val="accent1"/>
          </a:solidFill>
          <a:ln w="9525">
            <a:solidFill>
              <a:schemeClr val="tx1"/>
            </a:solidFill>
            <a:round/>
            <a:headEnd/>
            <a:tailEnd/>
          </a:ln>
          <a:effectLst/>
        </p:spPr>
        <p:txBody>
          <a:bodyPr/>
          <a:lstStyle/>
          <a:p>
            <a:endParaRPr lang="en-US"/>
          </a:p>
        </p:txBody>
      </p:sp>
      <p:sp>
        <p:nvSpPr>
          <p:cNvPr id="35847" name="Freeform 7"/>
          <p:cNvSpPr>
            <a:spLocks/>
          </p:cNvSpPr>
          <p:nvPr/>
        </p:nvSpPr>
        <p:spPr bwMode="auto">
          <a:xfrm>
            <a:off x="5181600" y="6096000"/>
            <a:ext cx="990600" cy="381000"/>
          </a:xfrm>
          <a:custGeom>
            <a:avLst/>
            <a:gdLst/>
            <a:ahLst/>
            <a:cxnLst>
              <a:cxn ang="0">
                <a:pos x="192" y="240"/>
              </a:cxn>
              <a:cxn ang="0">
                <a:pos x="384" y="192"/>
              </a:cxn>
              <a:cxn ang="0">
                <a:pos x="528" y="144"/>
              </a:cxn>
              <a:cxn ang="0">
                <a:pos x="576" y="192"/>
              </a:cxn>
              <a:cxn ang="0">
                <a:pos x="624" y="0"/>
              </a:cxn>
              <a:cxn ang="0">
                <a:pos x="336" y="48"/>
              </a:cxn>
              <a:cxn ang="0">
                <a:pos x="432" y="96"/>
              </a:cxn>
              <a:cxn ang="0">
                <a:pos x="240" y="144"/>
              </a:cxn>
              <a:cxn ang="0">
                <a:pos x="0" y="192"/>
              </a:cxn>
              <a:cxn ang="0">
                <a:pos x="192" y="240"/>
              </a:cxn>
            </a:cxnLst>
            <a:rect l="0" t="0" r="r" b="b"/>
            <a:pathLst>
              <a:path w="624" h="240">
                <a:moveTo>
                  <a:pt x="192" y="240"/>
                </a:moveTo>
                <a:lnTo>
                  <a:pt x="384" y="192"/>
                </a:lnTo>
                <a:lnTo>
                  <a:pt x="528" y="144"/>
                </a:lnTo>
                <a:lnTo>
                  <a:pt x="576" y="192"/>
                </a:lnTo>
                <a:lnTo>
                  <a:pt x="624" y="0"/>
                </a:lnTo>
                <a:lnTo>
                  <a:pt x="336" y="48"/>
                </a:lnTo>
                <a:lnTo>
                  <a:pt x="432" y="96"/>
                </a:lnTo>
                <a:lnTo>
                  <a:pt x="240" y="144"/>
                </a:lnTo>
                <a:lnTo>
                  <a:pt x="0" y="192"/>
                </a:lnTo>
                <a:lnTo>
                  <a:pt x="192" y="240"/>
                </a:lnTo>
                <a:close/>
              </a:path>
            </a:pathLst>
          </a:custGeom>
          <a:solidFill>
            <a:schemeClr val="accent1"/>
          </a:solidFill>
          <a:ln w="9525">
            <a:solidFill>
              <a:schemeClr val="tx1"/>
            </a:solidFill>
            <a:round/>
            <a:headEnd/>
            <a:tailEnd/>
          </a:ln>
          <a:effectLst/>
        </p:spPr>
        <p:txBody>
          <a:bodyPr/>
          <a:lstStyle/>
          <a:p>
            <a:endParaRPr lang="en-US"/>
          </a:p>
        </p:txBody>
      </p:sp>
      <p:sp>
        <p:nvSpPr>
          <p:cNvPr id="35848" name="Oval 8"/>
          <p:cNvSpPr>
            <a:spLocks noChangeArrowheads="1"/>
          </p:cNvSpPr>
          <p:nvPr/>
        </p:nvSpPr>
        <p:spPr bwMode="auto">
          <a:xfrm>
            <a:off x="7924800" y="838200"/>
            <a:ext cx="685800" cy="609600"/>
          </a:xfrm>
          <a:prstGeom prst="ellipse">
            <a:avLst/>
          </a:prstGeom>
          <a:solidFill>
            <a:srgbClr val="FFFF00"/>
          </a:solidFill>
          <a:ln w="28575">
            <a:solidFill>
              <a:srgbClr val="FF6600"/>
            </a:solidFill>
            <a:round/>
            <a:headEnd/>
            <a:tailEnd/>
          </a:ln>
          <a:effectLst/>
        </p:spPr>
        <p:txBody>
          <a:bodyPr wrap="none" anchor="ctr"/>
          <a:lstStyle/>
          <a:p>
            <a:endParaRPr lang="en-US"/>
          </a:p>
        </p:txBody>
      </p:sp>
      <p:sp>
        <p:nvSpPr>
          <p:cNvPr id="35849" name="Freeform 9"/>
          <p:cNvSpPr>
            <a:spLocks/>
          </p:cNvSpPr>
          <p:nvPr/>
        </p:nvSpPr>
        <p:spPr bwMode="auto">
          <a:xfrm>
            <a:off x="1876425" y="4219575"/>
            <a:ext cx="609600" cy="381000"/>
          </a:xfrm>
          <a:custGeom>
            <a:avLst/>
            <a:gdLst/>
            <a:ahLst/>
            <a:cxnLst>
              <a:cxn ang="0">
                <a:pos x="96" y="240"/>
              </a:cxn>
              <a:cxn ang="0">
                <a:pos x="240" y="144"/>
              </a:cxn>
              <a:cxn ang="0">
                <a:pos x="336" y="144"/>
              </a:cxn>
              <a:cxn ang="0">
                <a:pos x="384" y="48"/>
              </a:cxn>
              <a:cxn ang="0">
                <a:pos x="288" y="0"/>
              </a:cxn>
              <a:cxn ang="0">
                <a:pos x="192" y="48"/>
              </a:cxn>
              <a:cxn ang="0">
                <a:pos x="96" y="96"/>
              </a:cxn>
              <a:cxn ang="0">
                <a:pos x="0" y="144"/>
              </a:cxn>
              <a:cxn ang="0">
                <a:pos x="96" y="240"/>
              </a:cxn>
            </a:cxnLst>
            <a:rect l="0" t="0" r="r" b="b"/>
            <a:pathLst>
              <a:path w="384" h="240">
                <a:moveTo>
                  <a:pt x="96" y="240"/>
                </a:moveTo>
                <a:lnTo>
                  <a:pt x="240" y="144"/>
                </a:lnTo>
                <a:lnTo>
                  <a:pt x="336" y="144"/>
                </a:lnTo>
                <a:lnTo>
                  <a:pt x="384" y="48"/>
                </a:lnTo>
                <a:lnTo>
                  <a:pt x="288" y="0"/>
                </a:lnTo>
                <a:lnTo>
                  <a:pt x="192" y="48"/>
                </a:lnTo>
                <a:lnTo>
                  <a:pt x="96" y="96"/>
                </a:lnTo>
                <a:lnTo>
                  <a:pt x="0" y="144"/>
                </a:lnTo>
                <a:lnTo>
                  <a:pt x="96" y="240"/>
                </a:lnTo>
                <a:close/>
              </a:path>
            </a:pathLst>
          </a:custGeom>
          <a:solidFill>
            <a:schemeClr val="tx1">
              <a:alpha val="50000"/>
            </a:schemeClr>
          </a:solidFill>
          <a:ln w="9525">
            <a:solidFill>
              <a:schemeClr val="tx1"/>
            </a:solidFill>
            <a:round/>
            <a:headEnd/>
            <a:tailEnd/>
          </a:ln>
          <a:effectLst/>
        </p:spPr>
        <p:txBody>
          <a:bodyPr/>
          <a:lstStyle/>
          <a:p>
            <a:endParaRPr lang="en-US"/>
          </a:p>
        </p:txBody>
      </p:sp>
      <p:sp>
        <p:nvSpPr>
          <p:cNvPr id="35850" name="Freeform 10"/>
          <p:cNvSpPr>
            <a:spLocks/>
          </p:cNvSpPr>
          <p:nvPr/>
        </p:nvSpPr>
        <p:spPr bwMode="auto">
          <a:xfrm>
            <a:off x="2438400" y="4419600"/>
            <a:ext cx="990600" cy="381000"/>
          </a:xfrm>
          <a:custGeom>
            <a:avLst/>
            <a:gdLst/>
            <a:ahLst/>
            <a:cxnLst>
              <a:cxn ang="0">
                <a:pos x="48" y="240"/>
              </a:cxn>
              <a:cxn ang="0">
                <a:pos x="288" y="240"/>
              </a:cxn>
              <a:cxn ang="0">
                <a:pos x="384" y="144"/>
              </a:cxn>
              <a:cxn ang="0">
                <a:pos x="480" y="144"/>
              </a:cxn>
              <a:cxn ang="0">
                <a:pos x="624" y="96"/>
              </a:cxn>
              <a:cxn ang="0">
                <a:pos x="528" y="48"/>
              </a:cxn>
              <a:cxn ang="0">
                <a:pos x="384" y="0"/>
              </a:cxn>
              <a:cxn ang="0">
                <a:pos x="240" y="48"/>
              </a:cxn>
              <a:cxn ang="0">
                <a:pos x="144" y="96"/>
              </a:cxn>
              <a:cxn ang="0">
                <a:pos x="0" y="96"/>
              </a:cxn>
              <a:cxn ang="0">
                <a:pos x="0" y="192"/>
              </a:cxn>
              <a:cxn ang="0">
                <a:pos x="48" y="240"/>
              </a:cxn>
            </a:cxnLst>
            <a:rect l="0" t="0" r="r" b="b"/>
            <a:pathLst>
              <a:path w="624" h="240">
                <a:moveTo>
                  <a:pt x="48" y="240"/>
                </a:moveTo>
                <a:lnTo>
                  <a:pt x="288" y="240"/>
                </a:lnTo>
                <a:lnTo>
                  <a:pt x="384" y="144"/>
                </a:lnTo>
                <a:lnTo>
                  <a:pt x="480" y="144"/>
                </a:lnTo>
                <a:lnTo>
                  <a:pt x="624" y="96"/>
                </a:lnTo>
                <a:lnTo>
                  <a:pt x="528" y="48"/>
                </a:lnTo>
                <a:lnTo>
                  <a:pt x="384" y="0"/>
                </a:lnTo>
                <a:lnTo>
                  <a:pt x="240" y="48"/>
                </a:lnTo>
                <a:lnTo>
                  <a:pt x="144" y="96"/>
                </a:lnTo>
                <a:lnTo>
                  <a:pt x="0" y="96"/>
                </a:lnTo>
                <a:lnTo>
                  <a:pt x="0" y="192"/>
                </a:lnTo>
                <a:lnTo>
                  <a:pt x="48" y="240"/>
                </a:lnTo>
                <a:close/>
              </a:path>
            </a:pathLst>
          </a:custGeom>
          <a:solidFill>
            <a:schemeClr val="tx1">
              <a:alpha val="50000"/>
            </a:schemeClr>
          </a:solidFill>
          <a:ln w="9525">
            <a:solidFill>
              <a:schemeClr val="tx1"/>
            </a:solidFill>
            <a:round/>
            <a:headEnd/>
            <a:tailEnd/>
          </a:ln>
          <a:effectLst/>
        </p:spPr>
        <p:txBody>
          <a:bodyPr/>
          <a:lstStyle/>
          <a:p>
            <a:endParaRPr lang="en-US"/>
          </a:p>
        </p:txBody>
      </p:sp>
      <p:sp>
        <p:nvSpPr>
          <p:cNvPr id="35851" name="Freeform 11"/>
          <p:cNvSpPr>
            <a:spLocks/>
          </p:cNvSpPr>
          <p:nvPr/>
        </p:nvSpPr>
        <p:spPr bwMode="auto">
          <a:xfrm>
            <a:off x="2743200" y="4648200"/>
            <a:ext cx="1524000" cy="685800"/>
          </a:xfrm>
          <a:custGeom>
            <a:avLst/>
            <a:gdLst/>
            <a:ahLst/>
            <a:cxnLst>
              <a:cxn ang="0">
                <a:pos x="48" y="240"/>
              </a:cxn>
              <a:cxn ang="0">
                <a:pos x="240" y="384"/>
              </a:cxn>
              <a:cxn ang="0">
                <a:pos x="384" y="432"/>
              </a:cxn>
              <a:cxn ang="0">
                <a:pos x="672" y="336"/>
              </a:cxn>
              <a:cxn ang="0">
                <a:pos x="768" y="288"/>
              </a:cxn>
              <a:cxn ang="0">
                <a:pos x="960" y="144"/>
              </a:cxn>
              <a:cxn ang="0">
                <a:pos x="912" y="96"/>
              </a:cxn>
              <a:cxn ang="0">
                <a:pos x="720" y="0"/>
              </a:cxn>
              <a:cxn ang="0">
                <a:pos x="528" y="0"/>
              </a:cxn>
              <a:cxn ang="0">
                <a:pos x="384" y="48"/>
              </a:cxn>
              <a:cxn ang="0">
                <a:pos x="288" y="144"/>
              </a:cxn>
              <a:cxn ang="0">
                <a:pos x="96" y="192"/>
              </a:cxn>
              <a:cxn ang="0">
                <a:pos x="0" y="192"/>
              </a:cxn>
              <a:cxn ang="0">
                <a:pos x="48" y="240"/>
              </a:cxn>
            </a:cxnLst>
            <a:rect l="0" t="0" r="r" b="b"/>
            <a:pathLst>
              <a:path w="960" h="432">
                <a:moveTo>
                  <a:pt x="48" y="240"/>
                </a:moveTo>
                <a:lnTo>
                  <a:pt x="240" y="384"/>
                </a:lnTo>
                <a:lnTo>
                  <a:pt x="384" y="432"/>
                </a:lnTo>
                <a:lnTo>
                  <a:pt x="672" y="336"/>
                </a:lnTo>
                <a:lnTo>
                  <a:pt x="768" y="288"/>
                </a:lnTo>
                <a:lnTo>
                  <a:pt x="960" y="144"/>
                </a:lnTo>
                <a:lnTo>
                  <a:pt x="912" y="96"/>
                </a:lnTo>
                <a:lnTo>
                  <a:pt x="720" y="0"/>
                </a:lnTo>
                <a:lnTo>
                  <a:pt x="528" y="0"/>
                </a:lnTo>
                <a:lnTo>
                  <a:pt x="384" y="48"/>
                </a:lnTo>
                <a:lnTo>
                  <a:pt x="288" y="144"/>
                </a:lnTo>
                <a:lnTo>
                  <a:pt x="96" y="192"/>
                </a:lnTo>
                <a:lnTo>
                  <a:pt x="0" y="192"/>
                </a:lnTo>
                <a:lnTo>
                  <a:pt x="48" y="240"/>
                </a:lnTo>
                <a:close/>
              </a:path>
            </a:pathLst>
          </a:custGeom>
          <a:solidFill>
            <a:schemeClr val="tx1">
              <a:alpha val="50000"/>
            </a:schemeClr>
          </a:solidFill>
          <a:ln w="9525">
            <a:solidFill>
              <a:schemeClr val="tx1"/>
            </a:solidFill>
            <a:round/>
            <a:headEnd/>
            <a:tailEnd/>
          </a:ln>
          <a:effectLst/>
        </p:spPr>
        <p:txBody>
          <a:bodyPr/>
          <a:lstStyle/>
          <a:p>
            <a:endParaRPr lang="en-US"/>
          </a:p>
        </p:txBody>
      </p:sp>
      <p:sp>
        <p:nvSpPr>
          <p:cNvPr id="35852" name="Freeform 12"/>
          <p:cNvSpPr>
            <a:spLocks/>
          </p:cNvSpPr>
          <p:nvPr/>
        </p:nvSpPr>
        <p:spPr bwMode="auto">
          <a:xfrm>
            <a:off x="4648200" y="3124200"/>
            <a:ext cx="4343400" cy="3429000"/>
          </a:xfrm>
          <a:custGeom>
            <a:avLst/>
            <a:gdLst/>
            <a:ahLst/>
            <a:cxnLst>
              <a:cxn ang="0">
                <a:pos x="0" y="1536"/>
              </a:cxn>
              <a:cxn ang="0">
                <a:pos x="144" y="1632"/>
              </a:cxn>
              <a:cxn ang="0">
                <a:pos x="288" y="1776"/>
              </a:cxn>
              <a:cxn ang="0">
                <a:pos x="480" y="1920"/>
              </a:cxn>
              <a:cxn ang="0">
                <a:pos x="576" y="1920"/>
              </a:cxn>
              <a:cxn ang="0">
                <a:pos x="720" y="1920"/>
              </a:cxn>
              <a:cxn ang="0">
                <a:pos x="960" y="2064"/>
              </a:cxn>
              <a:cxn ang="0">
                <a:pos x="1248" y="2064"/>
              </a:cxn>
              <a:cxn ang="0">
                <a:pos x="1584" y="2160"/>
              </a:cxn>
              <a:cxn ang="0">
                <a:pos x="2736" y="2160"/>
              </a:cxn>
              <a:cxn ang="0">
                <a:pos x="2688" y="0"/>
              </a:cxn>
              <a:cxn ang="0">
                <a:pos x="912" y="0"/>
              </a:cxn>
              <a:cxn ang="0">
                <a:pos x="1104" y="48"/>
              </a:cxn>
              <a:cxn ang="0">
                <a:pos x="1296" y="96"/>
              </a:cxn>
              <a:cxn ang="0">
                <a:pos x="1488" y="96"/>
              </a:cxn>
              <a:cxn ang="0">
                <a:pos x="1728" y="96"/>
              </a:cxn>
              <a:cxn ang="0">
                <a:pos x="1776" y="144"/>
              </a:cxn>
              <a:cxn ang="0">
                <a:pos x="1584" y="240"/>
              </a:cxn>
              <a:cxn ang="0">
                <a:pos x="1296" y="240"/>
              </a:cxn>
              <a:cxn ang="0">
                <a:pos x="960" y="240"/>
              </a:cxn>
              <a:cxn ang="0">
                <a:pos x="1008" y="336"/>
              </a:cxn>
              <a:cxn ang="0">
                <a:pos x="1296" y="336"/>
              </a:cxn>
              <a:cxn ang="0">
                <a:pos x="1440" y="384"/>
              </a:cxn>
              <a:cxn ang="0">
                <a:pos x="1536" y="528"/>
              </a:cxn>
              <a:cxn ang="0">
                <a:pos x="1536" y="624"/>
              </a:cxn>
              <a:cxn ang="0">
                <a:pos x="1440" y="672"/>
              </a:cxn>
              <a:cxn ang="0">
                <a:pos x="1104" y="720"/>
              </a:cxn>
              <a:cxn ang="0">
                <a:pos x="1008" y="720"/>
              </a:cxn>
              <a:cxn ang="0">
                <a:pos x="1248" y="816"/>
              </a:cxn>
              <a:cxn ang="0">
                <a:pos x="1200" y="912"/>
              </a:cxn>
              <a:cxn ang="0">
                <a:pos x="960" y="960"/>
              </a:cxn>
              <a:cxn ang="0">
                <a:pos x="768" y="1056"/>
              </a:cxn>
              <a:cxn ang="0">
                <a:pos x="624" y="1152"/>
              </a:cxn>
              <a:cxn ang="0">
                <a:pos x="576" y="1248"/>
              </a:cxn>
              <a:cxn ang="0">
                <a:pos x="624" y="1296"/>
              </a:cxn>
              <a:cxn ang="0">
                <a:pos x="432" y="1344"/>
              </a:cxn>
              <a:cxn ang="0">
                <a:pos x="144" y="1392"/>
              </a:cxn>
              <a:cxn ang="0">
                <a:pos x="0" y="1536"/>
              </a:cxn>
            </a:cxnLst>
            <a:rect l="0" t="0" r="r" b="b"/>
            <a:pathLst>
              <a:path w="2736" h="2160">
                <a:moveTo>
                  <a:pt x="0" y="1536"/>
                </a:moveTo>
                <a:lnTo>
                  <a:pt x="144" y="1632"/>
                </a:lnTo>
                <a:lnTo>
                  <a:pt x="288" y="1776"/>
                </a:lnTo>
                <a:lnTo>
                  <a:pt x="480" y="1920"/>
                </a:lnTo>
                <a:lnTo>
                  <a:pt x="576" y="1920"/>
                </a:lnTo>
                <a:lnTo>
                  <a:pt x="720" y="1920"/>
                </a:lnTo>
                <a:lnTo>
                  <a:pt x="960" y="2064"/>
                </a:lnTo>
                <a:lnTo>
                  <a:pt x="1248" y="2064"/>
                </a:lnTo>
                <a:lnTo>
                  <a:pt x="1584" y="2160"/>
                </a:lnTo>
                <a:lnTo>
                  <a:pt x="2736" y="2160"/>
                </a:lnTo>
                <a:lnTo>
                  <a:pt x="2688" y="0"/>
                </a:lnTo>
                <a:lnTo>
                  <a:pt x="912" y="0"/>
                </a:lnTo>
                <a:lnTo>
                  <a:pt x="1104" y="48"/>
                </a:lnTo>
                <a:lnTo>
                  <a:pt x="1296" y="96"/>
                </a:lnTo>
                <a:lnTo>
                  <a:pt x="1488" y="96"/>
                </a:lnTo>
                <a:lnTo>
                  <a:pt x="1728" y="96"/>
                </a:lnTo>
                <a:lnTo>
                  <a:pt x="1776" y="144"/>
                </a:lnTo>
                <a:lnTo>
                  <a:pt x="1584" y="240"/>
                </a:lnTo>
                <a:lnTo>
                  <a:pt x="1296" y="240"/>
                </a:lnTo>
                <a:lnTo>
                  <a:pt x="960" y="240"/>
                </a:lnTo>
                <a:lnTo>
                  <a:pt x="1008" y="336"/>
                </a:lnTo>
                <a:lnTo>
                  <a:pt x="1296" y="336"/>
                </a:lnTo>
                <a:lnTo>
                  <a:pt x="1440" y="384"/>
                </a:lnTo>
                <a:lnTo>
                  <a:pt x="1536" y="528"/>
                </a:lnTo>
                <a:lnTo>
                  <a:pt x="1536" y="624"/>
                </a:lnTo>
                <a:lnTo>
                  <a:pt x="1440" y="672"/>
                </a:lnTo>
                <a:lnTo>
                  <a:pt x="1104" y="720"/>
                </a:lnTo>
                <a:lnTo>
                  <a:pt x="1008" y="720"/>
                </a:lnTo>
                <a:lnTo>
                  <a:pt x="1248" y="816"/>
                </a:lnTo>
                <a:lnTo>
                  <a:pt x="1200" y="912"/>
                </a:lnTo>
                <a:lnTo>
                  <a:pt x="960" y="960"/>
                </a:lnTo>
                <a:lnTo>
                  <a:pt x="768" y="1056"/>
                </a:lnTo>
                <a:lnTo>
                  <a:pt x="624" y="1152"/>
                </a:lnTo>
                <a:lnTo>
                  <a:pt x="576" y="1248"/>
                </a:lnTo>
                <a:lnTo>
                  <a:pt x="624" y="1296"/>
                </a:lnTo>
                <a:lnTo>
                  <a:pt x="432" y="1344"/>
                </a:lnTo>
                <a:lnTo>
                  <a:pt x="144" y="1392"/>
                </a:lnTo>
                <a:lnTo>
                  <a:pt x="0" y="1536"/>
                </a:lnTo>
                <a:close/>
              </a:path>
            </a:pathLst>
          </a:custGeom>
          <a:solidFill>
            <a:schemeClr val="tx1">
              <a:alpha val="50000"/>
            </a:schemeClr>
          </a:solidFill>
          <a:ln w="9525">
            <a:solidFill>
              <a:schemeClr val="tx1"/>
            </a:solidFill>
            <a:round/>
            <a:headEnd/>
            <a:tailEnd/>
          </a:ln>
          <a:effectLst/>
        </p:spPr>
        <p:txBody>
          <a:bodyPr/>
          <a:lstStyle/>
          <a:p>
            <a:endParaRPr lang="en-US"/>
          </a:p>
        </p:txBody>
      </p:sp>
      <p:sp>
        <p:nvSpPr>
          <p:cNvPr id="35853" name="Freeform 13"/>
          <p:cNvSpPr>
            <a:spLocks/>
          </p:cNvSpPr>
          <p:nvPr/>
        </p:nvSpPr>
        <p:spPr bwMode="auto">
          <a:xfrm>
            <a:off x="7239000" y="4648200"/>
            <a:ext cx="762000" cy="533400"/>
          </a:xfrm>
          <a:custGeom>
            <a:avLst/>
            <a:gdLst/>
            <a:ahLst/>
            <a:cxnLst>
              <a:cxn ang="0">
                <a:pos x="0" y="288"/>
              </a:cxn>
              <a:cxn ang="0">
                <a:pos x="144" y="288"/>
              </a:cxn>
              <a:cxn ang="0">
                <a:pos x="288" y="240"/>
              </a:cxn>
              <a:cxn ang="0">
                <a:pos x="384" y="96"/>
              </a:cxn>
              <a:cxn ang="0">
                <a:pos x="480" y="96"/>
              </a:cxn>
              <a:cxn ang="0">
                <a:pos x="432" y="0"/>
              </a:cxn>
              <a:cxn ang="0">
                <a:pos x="240" y="48"/>
              </a:cxn>
              <a:cxn ang="0">
                <a:pos x="288" y="96"/>
              </a:cxn>
              <a:cxn ang="0">
                <a:pos x="192" y="192"/>
              </a:cxn>
              <a:cxn ang="0">
                <a:pos x="0" y="288"/>
              </a:cxn>
            </a:cxnLst>
            <a:rect l="0" t="0" r="r" b="b"/>
            <a:pathLst>
              <a:path w="480" h="288">
                <a:moveTo>
                  <a:pt x="0" y="288"/>
                </a:moveTo>
                <a:lnTo>
                  <a:pt x="144" y="288"/>
                </a:lnTo>
                <a:lnTo>
                  <a:pt x="288" y="240"/>
                </a:lnTo>
                <a:lnTo>
                  <a:pt x="384" y="96"/>
                </a:lnTo>
                <a:lnTo>
                  <a:pt x="480" y="96"/>
                </a:lnTo>
                <a:lnTo>
                  <a:pt x="432" y="0"/>
                </a:lnTo>
                <a:lnTo>
                  <a:pt x="240" y="48"/>
                </a:lnTo>
                <a:lnTo>
                  <a:pt x="288" y="96"/>
                </a:lnTo>
                <a:lnTo>
                  <a:pt x="192" y="192"/>
                </a:lnTo>
                <a:lnTo>
                  <a:pt x="0" y="288"/>
                </a:lnTo>
                <a:close/>
              </a:path>
            </a:pathLst>
          </a:custGeom>
          <a:solidFill>
            <a:srgbClr val="FFFFFF"/>
          </a:solidFill>
          <a:ln w="9525">
            <a:solidFill>
              <a:schemeClr val="tx1"/>
            </a:solidFill>
            <a:round/>
            <a:headEnd/>
            <a:tailEnd/>
          </a:ln>
          <a:effectLst/>
        </p:spPr>
        <p:txBody>
          <a:bodyPr/>
          <a:lstStyle/>
          <a:p>
            <a:endParaRPr lang="en-US"/>
          </a:p>
        </p:txBody>
      </p:sp>
      <p:sp>
        <p:nvSpPr>
          <p:cNvPr id="35854" name="Freeform 14"/>
          <p:cNvSpPr>
            <a:spLocks/>
          </p:cNvSpPr>
          <p:nvPr/>
        </p:nvSpPr>
        <p:spPr bwMode="auto">
          <a:xfrm>
            <a:off x="152400" y="457200"/>
            <a:ext cx="8839200" cy="2667000"/>
          </a:xfrm>
          <a:custGeom>
            <a:avLst/>
            <a:gdLst/>
            <a:ahLst/>
            <a:cxnLst>
              <a:cxn ang="0">
                <a:pos x="5568" y="816"/>
              </a:cxn>
              <a:cxn ang="0">
                <a:pos x="5424" y="912"/>
              </a:cxn>
              <a:cxn ang="0">
                <a:pos x="5232" y="960"/>
              </a:cxn>
              <a:cxn ang="0">
                <a:pos x="4896" y="1056"/>
              </a:cxn>
              <a:cxn ang="0">
                <a:pos x="4896" y="960"/>
              </a:cxn>
              <a:cxn ang="0">
                <a:pos x="4800" y="768"/>
              </a:cxn>
              <a:cxn ang="0">
                <a:pos x="4608" y="624"/>
              </a:cxn>
              <a:cxn ang="0">
                <a:pos x="4368" y="528"/>
              </a:cxn>
              <a:cxn ang="0">
                <a:pos x="4176" y="432"/>
              </a:cxn>
              <a:cxn ang="0">
                <a:pos x="3984" y="480"/>
              </a:cxn>
              <a:cxn ang="0">
                <a:pos x="3744" y="624"/>
              </a:cxn>
              <a:cxn ang="0">
                <a:pos x="3648" y="912"/>
              </a:cxn>
              <a:cxn ang="0">
                <a:pos x="3552" y="768"/>
              </a:cxn>
              <a:cxn ang="0">
                <a:pos x="3024" y="672"/>
              </a:cxn>
              <a:cxn ang="0">
                <a:pos x="2688" y="624"/>
              </a:cxn>
              <a:cxn ang="0">
                <a:pos x="2256" y="336"/>
              </a:cxn>
              <a:cxn ang="0">
                <a:pos x="2112" y="192"/>
              </a:cxn>
              <a:cxn ang="0">
                <a:pos x="1920" y="48"/>
              </a:cxn>
              <a:cxn ang="0">
                <a:pos x="1632" y="144"/>
              </a:cxn>
              <a:cxn ang="0">
                <a:pos x="1440" y="48"/>
              </a:cxn>
              <a:cxn ang="0">
                <a:pos x="1248" y="0"/>
              </a:cxn>
              <a:cxn ang="0">
                <a:pos x="1008" y="48"/>
              </a:cxn>
              <a:cxn ang="0">
                <a:pos x="768" y="144"/>
              </a:cxn>
              <a:cxn ang="0">
                <a:pos x="528" y="288"/>
              </a:cxn>
              <a:cxn ang="0">
                <a:pos x="384" y="528"/>
              </a:cxn>
              <a:cxn ang="0">
                <a:pos x="96" y="576"/>
              </a:cxn>
              <a:cxn ang="0">
                <a:pos x="96" y="1008"/>
              </a:cxn>
              <a:cxn ang="0">
                <a:pos x="240" y="960"/>
              </a:cxn>
              <a:cxn ang="0">
                <a:pos x="480" y="960"/>
              </a:cxn>
              <a:cxn ang="0">
                <a:pos x="720" y="1056"/>
              </a:cxn>
              <a:cxn ang="0">
                <a:pos x="864" y="960"/>
              </a:cxn>
              <a:cxn ang="0">
                <a:pos x="1248" y="1008"/>
              </a:cxn>
              <a:cxn ang="0">
                <a:pos x="1488" y="1056"/>
              </a:cxn>
              <a:cxn ang="0">
                <a:pos x="1776" y="1296"/>
              </a:cxn>
              <a:cxn ang="0">
                <a:pos x="2208" y="1680"/>
              </a:cxn>
              <a:cxn ang="0">
                <a:pos x="2064" y="1248"/>
              </a:cxn>
              <a:cxn ang="0">
                <a:pos x="2352" y="1152"/>
              </a:cxn>
              <a:cxn ang="0">
                <a:pos x="2592" y="1296"/>
              </a:cxn>
              <a:cxn ang="0">
                <a:pos x="2928" y="1536"/>
              </a:cxn>
              <a:cxn ang="0">
                <a:pos x="3264" y="1536"/>
              </a:cxn>
              <a:cxn ang="0">
                <a:pos x="3744" y="1680"/>
              </a:cxn>
              <a:cxn ang="0">
                <a:pos x="5472" y="1680"/>
              </a:cxn>
            </a:cxnLst>
            <a:rect l="0" t="0" r="r" b="b"/>
            <a:pathLst>
              <a:path w="5568" h="1680">
                <a:moveTo>
                  <a:pt x="5568" y="1632"/>
                </a:moveTo>
                <a:lnTo>
                  <a:pt x="5568" y="816"/>
                </a:lnTo>
                <a:lnTo>
                  <a:pt x="5472" y="816"/>
                </a:lnTo>
                <a:lnTo>
                  <a:pt x="5424" y="912"/>
                </a:lnTo>
                <a:lnTo>
                  <a:pt x="5328" y="960"/>
                </a:lnTo>
                <a:lnTo>
                  <a:pt x="5232" y="960"/>
                </a:lnTo>
                <a:lnTo>
                  <a:pt x="5088" y="1008"/>
                </a:lnTo>
                <a:lnTo>
                  <a:pt x="4896" y="1056"/>
                </a:lnTo>
                <a:lnTo>
                  <a:pt x="4848" y="1008"/>
                </a:lnTo>
                <a:lnTo>
                  <a:pt x="4896" y="960"/>
                </a:lnTo>
                <a:lnTo>
                  <a:pt x="4944" y="816"/>
                </a:lnTo>
                <a:lnTo>
                  <a:pt x="4800" y="768"/>
                </a:lnTo>
                <a:lnTo>
                  <a:pt x="4656" y="720"/>
                </a:lnTo>
                <a:lnTo>
                  <a:pt x="4608" y="624"/>
                </a:lnTo>
                <a:lnTo>
                  <a:pt x="4464" y="528"/>
                </a:lnTo>
                <a:lnTo>
                  <a:pt x="4368" y="528"/>
                </a:lnTo>
                <a:lnTo>
                  <a:pt x="4320" y="480"/>
                </a:lnTo>
                <a:lnTo>
                  <a:pt x="4176" y="432"/>
                </a:lnTo>
                <a:lnTo>
                  <a:pt x="4080" y="432"/>
                </a:lnTo>
                <a:lnTo>
                  <a:pt x="3984" y="480"/>
                </a:lnTo>
                <a:lnTo>
                  <a:pt x="3888" y="576"/>
                </a:lnTo>
                <a:lnTo>
                  <a:pt x="3744" y="624"/>
                </a:lnTo>
                <a:lnTo>
                  <a:pt x="3696" y="768"/>
                </a:lnTo>
                <a:lnTo>
                  <a:pt x="3648" y="912"/>
                </a:lnTo>
                <a:lnTo>
                  <a:pt x="3552" y="912"/>
                </a:lnTo>
                <a:lnTo>
                  <a:pt x="3552" y="768"/>
                </a:lnTo>
                <a:lnTo>
                  <a:pt x="3456" y="720"/>
                </a:lnTo>
                <a:lnTo>
                  <a:pt x="3024" y="672"/>
                </a:lnTo>
                <a:lnTo>
                  <a:pt x="2928" y="672"/>
                </a:lnTo>
                <a:lnTo>
                  <a:pt x="2688" y="624"/>
                </a:lnTo>
                <a:lnTo>
                  <a:pt x="2256" y="480"/>
                </a:lnTo>
                <a:lnTo>
                  <a:pt x="2256" y="336"/>
                </a:lnTo>
                <a:lnTo>
                  <a:pt x="2160" y="288"/>
                </a:lnTo>
                <a:lnTo>
                  <a:pt x="2112" y="192"/>
                </a:lnTo>
                <a:lnTo>
                  <a:pt x="1968" y="144"/>
                </a:lnTo>
                <a:lnTo>
                  <a:pt x="1920" y="48"/>
                </a:lnTo>
                <a:lnTo>
                  <a:pt x="1728" y="48"/>
                </a:lnTo>
                <a:lnTo>
                  <a:pt x="1632" y="144"/>
                </a:lnTo>
                <a:lnTo>
                  <a:pt x="1536" y="96"/>
                </a:lnTo>
                <a:lnTo>
                  <a:pt x="1440" y="48"/>
                </a:lnTo>
                <a:lnTo>
                  <a:pt x="1344" y="48"/>
                </a:lnTo>
                <a:lnTo>
                  <a:pt x="1248" y="0"/>
                </a:lnTo>
                <a:lnTo>
                  <a:pt x="1104" y="0"/>
                </a:lnTo>
                <a:lnTo>
                  <a:pt x="1008" y="48"/>
                </a:lnTo>
                <a:lnTo>
                  <a:pt x="912" y="96"/>
                </a:lnTo>
                <a:lnTo>
                  <a:pt x="768" y="144"/>
                </a:lnTo>
                <a:lnTo>
                  <a:pt x="624" y="144"/>
                </a:lnTo>
                <a:lnTo>
                  <a:pt x="528" y="288"/>
                </a:lnTo>
                <a:lnTo>
                  <a:pt x="384" y="432"/>
                </a:lnTo>
                <a:lnTo>
                  <a:pt x="384" y="528"/>
                </a:lnTo>
                <a:lnTo>
                  <a:pt x="192" y="576"/>
                </a:lnTo>
                <a:lnTo>
                  <a:pt x="96" y="576"/>
                </a:lnTo>
                <a:lnTo>
                  <a:pt x="0" y="816"/>
                </a:lnTo>
                <a:lnTo>
                  <a:pt x="96" y="1008"/>
                </a:lnTo>
                <a:lnTo>
                  <a:pt x="144" y="1056"/>
                </a:lnTo>
                <a:lnTo>
                  <a:pt x="240" y="960"/>
                </a:lnTo>
                <a:lnTo>
                  <a:pt x="288" y="1008"/>
                </a:lnTo>
                <a:lnTo>
                  <a:pt x="480" y="960"/>
                </a:lnTo>
                <a:lnTo>
                  <a:pt x="576" y="1008"/>
                </a:lnTo>
                <a:lnTo>
                  <a:pt x="720" y="1056"/>
                </a:lnTo>
                <a:lnTo>
                  <a:pt x="816" y="1008"/>
                </a:lnTo>
                <a:lnTo>
                  <a:pt x="864" y="960"/>
                </a:lnTo>
                <a:lnTo>
                  <a:pt x="1104" y="1056"/>
                </a:lnTo>
                <a:lnTo>
                  <a:pt x="1248" y="1008"/>
                </a:lnTo>
                <a:lnTo>
                  <a:pt x="1392" y="1104"/>
                </a:lnTo>
                <a:lnTo>
                  <a:pt x="1488" y="1056"/>
                </a:lnTo>
                <a:lnTo>
                  <a:pt x="1632" y="1152"/>
                </a:lnTo>
                <a:lnTo>
                  <a:pt x="1776" y="1296"/>
                </a:lnTo>
                <a:lnTo>
                  <a:pt x="2064" y="1584"/>
                </a:lnTo>
                <a:lnTo>
                  <a:pt x="2208" y="1680"/>
                </a:lnTo>
                <a:lnTo>
                  <a:pt x="2160" y="1584"/>
                </a:lnTo>
                <a:lnTo>
                  <a:pt x="2064" y="1248"/>
                </a:lnTo>
                <a:lnTo>
                  <a:pt x="2208" y="1152"/>
                </a:lnTo>
                <a:lnTo>
                  <a:pt x="2352" y="1152"/>
                </a:lnTo>
                <a:lnTo>
                  <a:pt x="2496" y="1248"/>
                </a:lnTo>
                <a:lnTo>
                  <a:pt x="2592" y="1296"/>
                </a:lnTo>
                <a:lnTo>
                  <a:pt x="2784" y="1344"/>
                </a:lnTo>
                <a:lnTo>
                  <a:pt x="2928" y="1536"/>
                </a:lnTo>
                <a:lnTo>
                  <a:pt x="3120" y="1632"/>
                </a:lnTo>
                <a:lnTo>
                  <a:pt x="3264" y="1536"/>
                </a:lnTo>
                <a:lnTo>
                  <a:pt x="3456" y="1488"/>
                </a:lnTo>
                <a:lnTo>
                  <a:pt x="3744" y="1680"/>
                </a:lnTo>
                <a:lnTo>
                  <a:pt x="5280" y="1680"/>
                </a:lnTo>
                <a:lnTo>
                  <a:pt x="5472" y="1680"/>
                </a:lnTo>
                <a:lnTo>
                  <a:pt x="5568" y="1632"/>
                </a:lnTo>
                <a:close/>
              </a:path>
            </a:pathLst>
          </a:custGeom>
          <a:solidFill>
            <a:schemeClr val="accent2">
              <a:alpha val="50000"/>
            </a:schemeClr>
          </a:solidFill>
          <a:ln w="9525">
            <a:solidFill>
              <a:schemeClr val="accent2"/>
            </a:solidFill>
            <a:round/>
            <a:headEnd/>
            <a:tailEnd/>
          </a:ln>
          <a:effectLst/>
        </p:spPr>
        <p:txBody>
          <a:bodyPr/>
          <a:lstStyle/>
          <a:p>
            <a:endParaRPr lang="en-US"/>
          </a:p>
        </p:txBody>
      </p:sp>
      <p:sp>
        <p:nvSpPr>
          <p:cNvPr id="35855" name="Freeform 15"/>
          <p:cNvSpPr>
            <a:spLocks/>
          </p:cNvSpPr>
          <p:nvPr/>
        </p:nvSpPr>
        <p:spPr bwMode="auto">
          <a:xfrm>
            <a:off x="7162800" y="2062163"/>
            <a:ext cx="1066800" cy="2286000"/>
          </a:xfrm>
          <a:custGeom>
            <a:avLst/>
            <a:gdLst/>
            <a:ahLst/>
            <a:cxnLst>
              <a:cxn ang="0">
                <a:pos x="480" y="1440"/>
              </a:cxn>
              <a:cxn ang="0">
                <a:pos x="624" y="1152"/>
              </a:cxn>
              <a:cxn ang="0">
                <a:pos x="672" y="960"/>
              </a:cxn>
              <a:cxn ang="0">
                <a:pos x="672" y="720"/>
              </a:cxn>
              <a:cxn ang="0">
                <a:pos x="576" y="528"/>
              </a:cxn>
              <a:cxn ang="0">
                <a:pos x="432" y="288"/>
              </a:cxn>
              <a:cxn ang="0">
                <a:pos x="192" y="48"/>
              </a:cxn>
              <a:cxn ang="0">
                <a:pos x="0" y="0"/>
              </a:cxn>
              <a:cxn ang="0">
                <a:pos x="48" y="192"/>
              </a:cxn>
              <a:cxn ang="0">
                <a:pos x="96" y="144"/>
              </a:cxn>
              <a:cxn ang="0">
                <a:pos x="288" y="336"/>
              </a:cxn>
              <a:cxn ang="0">
                <a:pos x="480" y="576"/>
              </a:cxn>
              <a:cxn ang="0">
                <a:pos x="576" y="864"/>
              </a:cxn>
              <a:cxn ang="0">
                <a:pos x="576" y="1200"/>
              </a:cxn>
              <a:cxn ang="0">
                <a:pos x="480" y="1440"/>
              </a:cxn>
            </a:cxnLst>
            <a:rect l="0" t="0" r="r" b="b"/>
            <a:pathLst>
              <a:path w="672" h="1440">
                <a:moveTo>
                  <a:pt x="480" y="1440"/>
                </a:moveTo>
                <a:lnTo>
                  <a:pt x="624" y="1152"/>
                </a:lnTo>
                <a:lnTo>
                  <a:pt x="672" y="960"/>
                </a:lnTo>
                <a:lnTo>
                  <a:pt x="672" y="720"/>
                </a:lnTo>
                <a:lnTo>
                  <a:pt x="576" y="528"/>
                </a:lnTo>
                <a:lnTo>
                  <a:pt x="432" y="288"/>
                </a:lnTo>
                <a:lnTo>
                  <a:pt x="192" y="48"/>
                </a:lnTo>
                <a:lnTo>
                  <a:pt x="0" y="0"/>
                </a:lnTo>
                <a:lnTo>
                  <a:pt x="48" y="192"/>
                </a:lnTo>
                <a:lnTo>
                  <a:pt x="96" y="144"/>
                </a:lnTo>
                <a:lnTo>
                  <a:pt x="288" y="336"/>
                </a:lnTo>
                <a:lnTo>
                  <a:pt x="480" y="576"/>
                </a:lnTo>
                <a:lnTo>
                  <a:pt x="576" y="864"/>
                </a:lnTo>
                <a:lnTo>
                  <a:pt x="576" y="1200"/>
                </a:lnTo>
                <a:lnTo>
                  <a:pt x="480" y="1440"/>
                </a:lnTo>
                <a:close/>
              </a:path>
            </a:pathLst>
          </a:custGeom>
          <a:solidFill>
            <a:srgbClr val="FFFFFF"/>
          </a:solidFill>
          <a:ln w="9525">
            <a:solidFill>
              <a:schemeClr val="tx1"/>
            </a:solidFill>
            <a:round/>
            <a:headEnd/>
            <a:tailEnd/>
          </a:ln>
          <a:effectLst/>
        </p:spPr>
        <p:txBody>
          <a:bodyPr/>
          <a:lstStyle/>
          <a:p>
            <a:endParaRPr lang="en-US"/>
          </a:p>
        </p:txBody>
      </p:sp>
      <p:sp>
        <p:nvSpPr>
          <p:cNvPr id="35856" name="Freeform 16"/>
          <p:cNvSpPr>
            <a:spLocks/>
          </p:cNvSpPr>
          <p:nvPr/>
        </p:nvSpPr>
        <p:spPr bwMode="auto">
          <a:xfrm>
            <a:off x="3048000" y="1295400"/>
            <a:ext cx="3962400" cy="609600"/>
          </a:xfrm>
          <a:custGeom>
            <a:avLst/>
            <a:gdLst/>
            <a:ahLst/>
            <a:cxnLst>
              <a:cxn ang="0">
                <a:pos x="2496" y="384"/>
              </a:cxn>
              <a:cxn ang="0">
                <a:pos x="2304" y="288"/>
              </a:cxn>
              <a:cxn ang="0">
                <a:pos x="2016" y="192"/>
              </a:cxn>
              <a:cxn ang="0">
                <a:pos x="1728" y="96"/>
              </a:cxn>
              <a:cxn ang="0">
                <a:pos x="1296" y="48"/>
              </a:cxn>
              <a:cxn ang="0">
                <a:pos x="912" y="0"/>
              </a:cxn>
              <a:cxn ang="0">
                <a:pos x="528" y="0"/>
              </a:cxn>
              <a:cxn ang="0">
                <a:pos x="432" y="0"/>
              </a:cxn>
              <a:cxn ang="0">
                <a:pos x="192" y="48"/>
              </a:cxn>
              <a:cxn ang="0">
                <a:pos x="144" y="0"/>
              </a:cxn>
              <a:cxn ang="0">
                <a:pos x="0" y="96"/>
              </a:cxn>
              <a:cxn ang="0">
                <a:pos x="336" y="144"/>
              </a:cxn>
              <a:cxn ang="0">
                <a:pos x="288" y="96"/>
              </a:cxn>
              <a:cxn ang="0">
                <a:pos x="432" y="96"/>
              </a:cxn>
              <a:cxn ang="0">
                <a:pos x="768" y="96"/>
              </a:cxn>
              <a:cxn ang="0">
                <a:pos x="1104" y="96"/>
              </a:cxn>
              <a:cxn ang="0">
                <a:pos x="1392" y="144"/>
              </a:cxn>
              <a:cxn ang="0">
                <a:pos x="1728" y="192"/>
              </a:cxn>
              <a:cxn ang="0">
                <a:pos x="2160" y="288"/>
              </a:cxn>
              <a:cxn ang="0">
                <a:pos x="2496" y="384"/>
              </a:cxn>
            </a:cxnLst>
            <a:rect l="0" t="0" r="r" b="b"/>
            <a:pathLst>
              <a:path w="2496" h="384">
                <a:moveTo>
                  <a:pt x="2496" y="384"/>
                </a:moveTo>
                <a:lnTo>
                  <a:pt x="2304" y="288"/>
                </a:lnTo>
                <a:lnTo>
                  <a:pt x="2016" y="192"/>
                </a:lnTo>
                <a:lnTo>
                  <a:pt x="1728" y="96"/>
                </a:lnTo>
                <a:lnTo>
                  <a:pt x="1296" y="48"/>
                </a:lnTo>
                <a:lnTo>
                  <a:pt x="912" y="0"/>
                </a:lnTo>
                <a:lnTo>
                  <a:pt x="528" y="0"/>
                </a:lnTo>
                <a:lnTo>
                  <a:pt x="432" y="0"/>
                </a:lnTo>
                <a:lnTo>
                  <a:pt x="192" y="48"/>
                </a:lnTo>
                <a:lnTo>
                  <a:pt x="144" y="0"/>
                </a:lnTo>
                <a:lnTo>
                  <a:pt x="0" y="96"/>
                </a:lnTo>
                <a:lnTo>
                  <a:pt x="336" y="144"/>
                </a:lnTo>
                <a:lnTo>
                  <a:pt x="288" y="96"/>
                </a:lnTo>
                <a:lnTo>
                  <a:pt x="432" y="96"/>
                </a:lnTo>
                <a:lnTo>
                  <a:pt x="768" y="96"/>
                </a:lnTo>
                <a:lnTo>
                  <a:pt x="1104" y="96"/>
                </a:lnTo>
                <a:lnTo>
                  <a:pt x="1392" y="144"/>
                </a:lnTo>
                <a:lnTo>
                  <a:pt x="1728" y="192"/>
                </a:lnTo>
                <a:lnTo>
                  <a:pt x="2160" y="288"/>
                </a:lnTo>
                <a:lnTo>
                  <a:pt x="2496" y="384"/>
                </a:lnTo>
                <a:close/>
              </a:path>
            </a:pathLst>
          </a:custGeom>
          <a:solidFill>
            <a:srgbClr val="FFFFFF"/>
          </a:solidFill>
          <a:ln w="9525">
            <a:solidFill>
              <a:schemeClr val="tx1"/>
            </a:solidFill>
            <a:round/>
            <a:headEnd/>
            <a:tailEnd/>
          </a:ln>
          <a:effectLst/>
        </p:spPr>
        <p:txBody>
          <a:bodyPr/>
          <a:lstStyle/>
          <a:p>
            <a:endParaRPr lang="en-US"/>
          </a:p>
        </p:txBody>
      </p:sp>
      <p:sp>
        <p:nvSpPr>
          <p:cNvPr id="35857" name="Freeform 17"/>
          <p:cNvSpPr>
            <a:spLocks/>
          </p:cNvSpPr>
          <p:nvPr/>
        </p:nvSpPr>
        <p:spPr bwMode="auto">
          <a:xfrm>
            <a:off x="152400" y="1981200"/>
            <a:ext cx="3352800" cy="1371600"/>
          </a:xfrm>
          <a:custGeom>
            <a:avLst/>
            <a:gdLst/>
            <a:ahLst/>
            <a:cxnLst>
              <a:cxn ang="0">
                <a:pos x="192" y="864"/>
              </a:cxn>
              <a:cxn ang="0">
                <a:pos x="240" y="768"/>
              </a:cxn>
              <a:cxn ang="0">
                <a:pos x="336" y="768"/>
              </a:cxn>
              <a:cxn ang="0">
                <a:pos x="336" y="672"/>
              </a:cxn>
              <a:cxn ang="0">
                <a:pos x="432" y="624"/>
              </a:cxn>
              <a:cxn ang="0">
                <a:pos x="480" y="480"/>
              </a:cxn>
              <a:cxn ang="0">
                <a:pos x="624" y="336"/>
              </a:cxn>
              <a:cxn ang="0">
                <a:pos x="864" y="240"/>
              </a:cxn>
              <a:cxn ang="0">
                <a:pos x="816" y="384"/>
              </a:cxn>
              <a:cxn ang="0">
                <a:pos x="720" y="528"/>
              </a:cxn>
              <a:cxn ang="0">
                <a:pos x="672" y="624"/>
              </a:cxn>
              <a:cxn ang="0">
                <a:pos x="720" y="720"/>
              </a:cxn>
              <a:cxn ang="0">
                <a:pos x="816" y="816"/>
              </a:cxn>
              <a:cxn ang="0">
                <a:pos x="960" y="816"/>
              </a:cxn>
              <a:cxn ang="0">
                <a:pos x="816" y="624"/>
              </a:cxn>
              <a:cxn ang="0">
                <a:pos x="864" y="576"/>
              </a:cxn>
              <a:cxn ang="0">
                <a:pos x="1008" y="576"/>
              </a:cxn>
              <a:cxn ang="0">
                <a:pos x="960" y="480"/>
              </a:cxn>
              <a:cxn ang="0">
                <a:pos x="962" y="386"/>
              </a:cxn>
              <a:cxn ang="0">
                <a:pos x="1008" y="288"/>
              </a:cxn>
              <a:cxn ang="0">
                <a:pos x="1152" y="432"/>
              </a:cxn>
              <a:cxn ang="0">
                <a:pos x="1200" y="384"/>
              </a:cxn>
              <a:cxn ang="0">
                <a:pos x="1392" y="432"/>
              </a:cxn>
              <a:cxn ang="0">
                <a:pos x="1488" y="480"/>
              </a:cxn>
              <a:cxn ang="0">
                <a:pos x="1632" y="576"/>
              </a:cxn>
              <a:cxn ang="0">
                <a:pos x="1776" y="576"/>
              </a:cxn>
              <a:cxn ang="0">
                <a:pos x="1728" y="432"/>
              </a:cxn>
              <a:cxn ang="0">
                <a:pos x="1776" y="528"/>
              </a:cxn>
              <a:cxn ang="0">
                <a:pos x="1920" y="576"/>
              </a:cxn>
              <a:cxn ang="0">
                <a:pos x="2016" y="672"/>
              </a:cxn>
              <a:cxn ang="0">
                <a:pos x="2112" y="672"/>
              </a:cxn>
              <a:cxn ang="0">
                <a:pos x="1920" y="528"/>
              </a:cxn>
              <a:cxn ang="0">
                <a:pos x="1728" y="336"/>
              </a:cxn>
              <a:cxn ang="0">
                <a:pos x="1536" y="144"/>
              </a:cxn>
              <a:cxn ang="0">
                <a:pos x="1440" y="144"/>
              </a:cxn>
              <a:cxn ang="0">
                <a:pos x="1344" y="192"/>
              </a:cxn>
              <a:cxn ang="0">
                <a:pos x="1200" y="48"/>
              </a:cxn>
              <a:cxn ang="0">
                <a:pos x="1152" y="96"/>
              </a:cxn>
              <a:cxn ang="0">
                <a:pos x="1056" y="96"/>
              </a:cxn>
              <a:cxn ang="0">
                <a:pos x="816" y="0"/>
              </a:cxn>
              <a:cxn ang="0">
                <a:pos x="768" y="48"/>
              </a:cxn>
              <a:cxn ang="0">
                <a:pos x="672" y="144"/>
              </a:cxn>
              <a:cxn ang="0">
                <a:pos x="528" y="48"/>
              </a:cxn>
              <a:cxn ang="0">
                <a:pos x="480" y="0"/>
              </a:cxn>
              <a:cxn ang="0">
                <a:pos x="336" y="48"/>
              </a:cxn>
              <a:cxn ang="0">
                <a:pos x="240" y="48"/>
              </a:cxn>
              <a:cxn ang="0">
                <a:pos x="192" y="96"/>
              </a:cxn>
              <a:cxn ang="0">
                <a:pos x="240" y="192"/>
              </a:cxn>
              <a:cxn ang="0">
                <a:pos x="96" y="192"/>
              </a:cxn>
              <a:cxn ang="0">
                <a:pos x="0" y="384"/>
              </a:cxn>
              <a:cxn ang="0">
                <a:pos x="96" y="432"/>
              </a:cxn>
              <a:cxn ang="0">
                <a:pos x="192" y="336"/>
              </a:cxn>
              <a:cxn ang="0">
                <a:pos x="336" y="336"/>
              </a:cxn>
              <a:cxn ang="0">
                <a:pos x="288" y="384"/>
              </a:cxn>
              <a:cxn ang="0">
                <a:pos x="240" y="528"/>
              </a:cxn>
              <a:cxn ang="0">
                <a:pos x="144" y="624"/>
              </a:cxn>
              <a:cxn ang="0">
                <a:pos x="48" y="768"/>
              </a:cxn>
              <a:cxn ang="0">
                <a:pos x="96" y="864"/>
              </a:cxn>
              <a:cxn ang="0">
                <a:pos x="192" y="864"/>
              </a:cxn>
            </a:cxnLst>
            <a:rect l="0" t="0" r="r" b="b"/>
            <a:pathLst>
              <a:path w="2112" h="864">
                <a:moveTo>
                  <a:pt x="192" y="864"/>
                </a:moveTo>
                <a:lnTo>
                  <a:pt x="240" y="768"/>
                </a:lnTo>
                <a:lnTo>
                  <a:pt x="336" y="768"/>
                </a:lnTo>
                <a:lnTo>
                  <a:pt x="336" y="672"/>
                </a:lnTo>
                <a:lnTo>
                  <a:pt x="432" y="624"/>
                </a:lnTo>
                <a:lnTo>
                  <a:pt x="480" y="480"/>
                </a:lnTo>
                <a:lnTo>
                  <a:pt x="624" y="336"/>
                </a:lnTo>
                <a:lnTo>
                  <a:pt x="864" y="240"/>
                </a:lnTo>
                <a:lnTo>
                  <a:pt x="816" y="384"/>
                </a:lnTo>
                <a:lnTo>
                  <a:pt x="720" y="528"/>
                </a:lnTo>
                <a:lnTo>
                  <a:pt x="672" y="624"/>
                </a:lnTo>
                <a:lnTo>
                  <a:pt x="720" y="720"/>
                </a:lnTo>
                <a:lnTo>
                  <a:pt x="816" y="816"/>
                </a:lnTo>
                <a:lnTo>
                  <a:pt x="960" y="816"/>
                </a:lnTo>
                <a:lnTo>
                  <a:pt x="816" y="624"/>
                </a:lnTo>
                <a:lnTo>
                  <a:pt x="864" y="576"/>
                </a:lnTo>
                <a:lnTo>
                  <a:pt x="1008" y="576"/>
                </a:lnTo>
                <a:lnTo>
                  <a:pt x="960" y="480"/>
                </a:lnTo>
                <a:cubicBezTo>
                  <a:pt x="961" y="449"/>
                  <a:pt x="961" y="417"/>
                  <a:pt x="962" y="386"/>
                </a:cubicBezTo>
                <a:lnTo>
                  <a:pt x="1008" y="288"/>
                </a:lnTo>
                <a:lnTo>
                  <a:pt x="1152" y="432"/>
                </a:lnTo>
                <a:lnTo>
                  <a:pt x="1200" y="384"/>
                </a:lnTo>
                <a:lnTo>
                  <a:pt x="1392" y="432"/>
                </a:lnTo>
                <a:lnTo>
                  <a:pt x="1488" y="480"/>
                </a:lnTo>
                <a:lnTo>
                  <a:pt x="1632" y="576"/>
                </a:lnTo>
                <a:lnTo>
                  <a:pt x="1776" y="576"/>
                </a:lnTo>
                <a:lnTo>
                  <a:pt x="1728" y="432"/>
                </a:lnTo>
                <a:lnTo>
                  <a:pt x="1776" y="528"/>
                </a:lnTo>
                <a:lnTo>
                  <a:pt x="1920" y="576"/>
                </a:lnTo>
                <a:lnTo>
                  <a:pt x="2016" y="672"/>
                </a:lnTo>
                <a:lnTo>
                  <a:pt x="2112" y="672"/>
                </a:lnTo>
                <a:lnTo>
                  <a:pt x="1920" y="528"/>
                </a:lnTo>
                <a:lnTo>
                  <a:pt x="1728" y="336"/>
                </a:lnTo>
                <a:lnTo>
                  <a:pt x="1536" y="144"/>
                </a:lnTo>
                <a:lnTo>
                  <a:pt x="1440" y="144"/>
                </a:lnTo>
                <a:lnTo>
                  <a:pt x="1344" y="192"/>
                </a:lnTo>
                <a:lnTo>
                  <a:pt x="1200" y="48"/>
                </a:lnTo>
                <a:lnTo>
                  <a:pt x="1152" y="96"/>
                </a:lnTo>
                <a:lnTo>
                  <a:pt x="1056" y="96"/>
                </a:lnTo>
                <a:lnTo>
                  <a:pt x="816" y="0"/>
                </a:lnTo>
                <a:lnTo>
                  <a:pt x="768" y="48"/>
                </a:lnTo>
                <a:lnTo>
                  <a:pt x="672" y="144"/>
                </a:lnTo>
                <a:lnTo>
                  <a:pt x="528" y="48"/>
                </a:lnTo>
                <a:lnTo>
                  <a:pt x="480" y="0"/>
                </a:lnTo>
                <a:lnTo>
                  <a:pt x="336" y="48"/>
                </a:lnTo>
                <a:lnTo>
                  <a:pt x="240" y="48"/>
                </a:lnTo>
                <a:lnTo>
                  <a:pt x="192" y="96"/>
                </a:lnTo>
                <a:lnTo>
                  <a:pt x="240" y="192"/>
                </a:lnTo>
                <a:lnTo>
                  <a:pt x="96" y="192"/>
                </a:lnTo>
                <a:lnTo>
                  <a:pt x="0" y="384"/>
                </a:lnTo>
                <a:lnTo>
                  <a:pt x="96" y="432"/>
                </a:lnTo>
                <a:lnTo>
                  <a:pt x="192" y="336"/>
                </a:lnTo>
                <a:lnTo>
                  <a:pt x="336" y="336"/>
                </a:lnTo>
                <a:lnTo>
                  <a:pt x="288" y="384"/>
                </a:lnTo>
                <a:lnTo>
                  <a:pt x="240" y="528"/>
                </a:lnTo>
                <a:lnTo>
                  <a:pt x="144" y="624"/>
                </a:lnTo>
                <a:lnTo>
                  <a:pt x="48" y="768"/>
                </a:lnTo>
                <a:lnTo>
                  <a:pt x="96" y="864"/>
                </a:lnTo>
                <a:lnTo>
                  <a:pt x="192" y="864"/>
                </a:lnTo>
                <a:close/>
              </a:path>
            </a:pathLst>
          </a:custGeom>
          <a:solidFill>
            <a:srgbClr val="FFFFFF">
              <a:alpha val="60001"/>
            </a:srgbClr>
          </a:solidFill>
          <a:ln w="9525">
            <a:solidFill>
              <a:srgbClr val="FFFFFF"/>
            </a:solidFill>
            <a:round/>
            <a:headEnd/>
            <a:tailEnd/>
          </a:ln>
          <a:effectLst/>
        </p:spPr>
        <p:txBody>
          <a:bodyPr/>
          <a:lstStyle/>
          <a:p>
            <a:endParaRPr lang="en-US"/>
          </a:p>
        </p:txBody>
      </p:sp>
      <p:sp>
        <p:nvSpPr>
          <p:cNvPr id="35858" name="Freeform 18"/>
          <p:cNvSpPr>
            <a:spLocks/>
          </p:cNvSpPr>
          <p:nvPr/>
        </p:nvSpPr>
        <p:spPr bwMode="auto">
          <a:xfrm>
            <a:off x="2438400" y="3352800"/>
            <a:ext cx="1600200" cy="1447800"/>
          </a:xfrm>
          <a:custGeom>
            <a:avLst/>
            <a:gdLst/>
            <a:ahLst/>
            <a:cxnLst>
              <a:cxn ang="0">
                <a:pos x="144" y="48"/>
              </a:cxn>
              <a:cxn ang="0">
                <a:pos x="144" y="240"/>
              </a:cxn>
              <a:cxn ang="0">
                <a:pos x="288" y="240"/>
              </a:cxn>
              <a:cxn ang="0">
                <a:pos x="432" y="288"/>
              </a:cxn>
              <a:cxn ang="0">
                <a:pos x="336" y="384"/>
              </a:cxn>
              <a:cxn ang="0">
                <a:pos x="336" y="480"/>
              </a:cxn>
              <a:cxn ang="0">
                <a:pos x="528" y="480"/>
              </a:cxn>
              <a:cxn ang="0">
                <a:pos x="768" y="576"/>
              </a:cxn>
              <a:cxn ang="0">
                <a:pos x="912" y="720"/>
              </a:cxn>
              <a:cxn ang="0">
                <a:pos x="1008" y="912"/>
              </a:cxn>
              <a:cxn ang="0">
                <a:pos x="912" y="816"/>
              </a:cxn>
              <a:cxn ang="0">
                <a:pos x="720" y="816"/>
              </a:cxn>
              <a:cxn ang="0">
                <a:pos x="672" y="768"/>
              </a:cxn>
              <a:cxn ang="0">
                <a:pos x="720" y="624"/>
              </a:cxn>
              <a:cxn ang="0">
                <a:pos x="624" y="576"/>
              </a:cxn>
              <a:cxn ang="0">
                <a:pos x="432" y="528"/>
              </a:cxn>
              <a:cxn ang="0">
                <a:pos x="288" y="528"/>
              </a:cxn>
              <a:cxn ang="0">
                <a:pos x="240" y="336"/>
              </a:cxn>
              <a:cxn ang="0">
                <a:pos x="96" y="288"/>
              </a:cxn>
              <a:cxn ang="0">
                <a:pos x="96" y="144"/>
              </a:cxn>
              <a:cxn ang="0">
                <a:pos x="0" y="48"/>
              </a:cxn>
              <a:cxn ang="0">
                <a:pos x="192" y="0"/>
              </a:cxn>
              <a:cxn ang="0">
                <a:pos x="144" y="48"/>
              </a:cxn>
            </a:cxnLst>
            <a:rect l="0" t="0" r="r" b="b"/>
            <a:pathLst>
              <a:path w="1008" h="912">
                <a:moveTo>
                  <a:pt x="144" y="48"/>
                </a:moveTo>
                <a:lnTo>
                  <a:pt x="144" y="240"/>
                </a:lnTo>
                <a:lnTo>
                  <a:pt x="288" y="240"/>
                </a:lnTo>
                <a:lnTo>
                  <a:pt x="432" y="288"/>
                </a:lnTo>
                <a:lnTo>
                  <a:pt x="336" y="384"/>
                </a:lnTo>
                <a:lnTo>
                  <a:pt x="336" y="480"/>
                </a:lnTo>
                <a:lnTo>
                  <a:pt x="528" y="480"/>
                </a:lnTo>
                <a:lnTo>
                  <a:pt x="768" y="576"/>
                </a:lnTo>
                <a:lnTo>
                  <a:pt x="912" y="720"/>
                </a:lnTo>
                <a:lnTo>
                  <a:pt x="1008" y="912"/>
                </a:lnTo>
                <a:lnTo>
                  <a:pt x="912" y="816"/>
                </a:lnTo>
                <a:lnTo>
                  <a:pt x="720" y="816"/>
                </a:lnTo>
                <a:lnTo>
                  <a:pt x="672" y="768"/>
                </a:lnTo>
                <a:lnTo>
                  <a:pt x="720" y="624"/>
                </a:lnTo>
                <a:lnTo>
                  <a:pt x="624" y="576"/>
                </a:lnTo>
                <a:lnTo>
                  <a:pt x="432" y="528"/>
                </a:lnTo>
                <a:lnTo>
                  <a:pt x="288" y="528"/>
                </a:lnTo>
                <a:lnTo>
                  <a:pt x="240" y="336"/>
                </a:lnTo>
                <a:lnTo>
                  <a:pt x="96" y="288"/>
                </a:lnTo>
                <a:lnTo>
                  <a:pt x="96" y="144"/>
                </a:lnTo>
                <a:lnTo>
                  <a:pt x="0" y="48"/>
                </a:lnTo>
                <a:lnTo>
                  <a:pt x="192" y="0"/>
                </a:lnTo>
                <a:lnTo>
                  <a:pt x="144" y="48"/>
                </a:lnTo>
                <a:close/>
              </a:path>
            </a:pathLst>
          </a:custGeom>
          <a:solidFill>
            <a:schemeClr val="tx1">
              <a:alpha val="50000"/>
            </a:schemeClr>
          </a:solidFill>
          <a:ln w="9525">
            <a:solidFill>
              <a:schemeClr val="tx1"/>
            </a:solidFill>
            <a:round/>
            <a:headEnd/>
            <a:tailEnd/>
          </a:ln>
          <a:effectLst/>
        </p:spPr>
        <p:txBody>
          <a:bodyPr/>
          <a:lstStyle/>
          <a:p>
            <a:endParaRPr lang="en-US"/>
          </a:p>
        </p:txBody>
      </p:sp>
      <p:sp>
        <p:nvSpPr>
          <p:cNvPr id="35859" name="Freeform 19"/>
          <p:cNvSpPr>
            <a:spLocks/>
          </p:cNvSpPr>
          <p:nvPr/>
        </p:nvSpPr>
        <p:spPr bwMode="auto">
          <a:xfrm>
            <a:off x="152400" y="1447800"/>
            <a:ext cx="2743200" cy="2057400"/>
          </a:xfrm>
          <a:custGeom>
            <a:avLst/>
            <a:gdLst/>
            <a:ahLst/>
            <a:cxnLst>
              <a:cxn ang="0">
                <a:pos x="1584" y="48"/>
              </a:cxn>
              <a:cxn ang="0">
                <a:pos x="1296" y="192"/>
              </a:cxn>
              <a:cxn ang="0">
                <a:pos x="864" y="384"/>
              </a:cxn>
              <a:cxn ang="0">
                <a:pos x="192" y="1008"/>
              </a:cxn>
              <a:cxn ang="0">
                <a:pos x="96" y="1200"/>
              </a:cxn>
              <a:cxn ang="0">
                <a:pos x="0" y="1200"/>
              </a:cxn>
              <a:cxn ang="0">
                <a:pos x="96" y="1296"/>
              </a:cxn>
              <a:cxn ang="0">
                <a:pos x="240" y="1200"/>
              </a:cxn>
              <a:cxn ang="0">
                <a:pos x="144" y="1200"/>
              </a:cxn>
              <a:cxn ang="0">
                <a:pos x="336" y="960"/>
              </a:cxn>
              <a:cxn ang="0">
                <a:pos x="528" y="816"/>
              </a:cxn>
              <a:cxn ang="0">
                <a:pos x="864" y="528"/>
              </a:cxn>
              <a:cxn ang="0">
                <a:pos x="1104" y="384"/>
              </a:cxn>
              <a:cxn ang="0">
                <a:pos x="1392" y="192"/>
              </a:cxn>
              <a:cxn ang="0">
                <a:pos x="1536" y="144"/>
              </a:cxn>
              <a:cxn ang="0">
                <a:pos x="1392" y="288"/>
              </a:cxn>
              <a:cxn ang="0">
                <a:pos x="1296" y="432"/>
              </a:cxn>
              <a:cxn ang="0">
                <a:pos x="1200" y="384"/>
              </a:cxn>
              <a:cxn ang="0">
                <a:pos x="1344" y="576"/>
              </a:cxn>
              <a:cxn ang="0">
                <a:pos x="1488" y="432"/>
              </a:cxn>
              <a:cxn ang="0">
                <a:pos x="1392" y="432"/>
              </a:cxn>
              <a:cxn ang="0">
                <a:pos x="1488" y="240"/>
              </a:cxn>
              <a:cxn ang="0">
                <a:pos x="1632" y="96"/>
              </a:cxn>
              <a:cxn ang="0">
                <a:pos x="1728" y="0"/>
              </a:cxn>
              <a:cxn ang="0">
                <a:pos x="1584" y="48"/>
              </a:cxn>
            </a:cxnLst>
            <a:rect l="0" t="0" r="r" b="b"/>
            <a:pathLst>
              <a:path w="1728" h="1296">
                <a:moveTo>
                  <a:pt x="1584" y="48"/>
                </a:moveTo>
                <a:lnTo>
                  <a:pt x="1296" y="192"/>
                </a:lnTo>
                <a:lnTo>
                  <a:pt x="864" y="384"/>
                </a:lnTo>
                <a:lnTo>
                  <a:pt x="192" y="1008"/>
                </a:lnTo>
                <a:lnTo>
                  <a:pt x="96" y="1200"/>
                </a:lnTo>
                <a:lnTo>
                  <a:pt x="0" y="1200"/>
                </a:lnTo>
                <a:lnTo>
                  <a:pt x="96" y="1296"/>
                </a:lnTo>
                <a:lnTo>
                  <a:pt x="240" y="1200"/>
                </a:lnTo>
                <a:lnTo>
                  <a:pt x="144" y="1200"/>
                </a:lnTo>
                <a:lnTo>
                  <a:pt x="336" y="960"/>
                </a:lnTo>
                <a:lnTo>
                  <a:pt x="528" y="816"/>
                </a:lnTo>
                <a:lnTo>
                  <a:pt x="864" y="528"/>
                </a:lnTo>
                <a:lnTo>
                  <a:pt x="1104" y="384"/>
                </a:lnTo>
                <a:lnTo>
                  <a:pt x="1392" y="192"/>
                </a:lnTo>
                <a:lnTo>
                  <a:pt x="1536" y="144"/>
                </a:lnTo>
                <a:lnTo>
                  <a:pt x="1392" y="288"/>
                </a:lnTo>
                <a:lnTo>
                  <a:pt x="1296" y="432"/>
                </a:lnTo>
                <a:lnTo>
                  <a:pt x="1200" y="384"/>
                </a:lnTo>
                <a:lnTo>
                  <a:pt x="1344" y="576"/>
                </a:lnTo>
                <a:lnTo>
                  <a:pt x="1488" y="432"/>
                </a:lnTo>
                <a:lnTo>
                  <a:pt x="1392" y="432"/>
                </a:lnTo>
                <a:lnTo>
                  <a:pt x="1488" y="240"/>
                </a:lnTo>
                <a:lnTo>
                  <a:pt x="1632" y="96"/>
                </a:lnTo>
                <a:lnTo>
                  <a:pt x="1728" y="0"/>
                </a:lnTo>
                <a:lnTo>
                  <a:pt x="1584" y="48"/>
                </a:lnTo>
                <a:close/>
              </a:path>
            </a:pathLst>
          </a:custGeom>
          <a:solidFill>
            <a:srgbClr val="FFFFFF"/>
          </a:solidFill>
          <a:ln w="9525">
            <a:solidFill>
              <a:schemeClr val="tx1"/>
            </a:solidFill>
            <a:round/>
            <a:headEnd/>
            <a:tailEnd/>
          </a:ln>
          <a:effectLst/>
        </p:spPr>
        <p:txBody>
          <a:bodyPr/>
          <a:lstStyle/>
          <a:p>
            <a:endParaRPr lang="en-US"/>
          </a:p>
        </p:txBody>
      </p:sp>
      <p:sp>
        <p:nvSpPr>
          <p:cNvPr id="35860" name="Freeform 20"/>
          <p:cNvSpPr>
            <a:spLocks/>
          </p:cNvSpPr>
          <p:nvPr/>
        </p:nvSpPr>
        <p:spPr bwMode="auto">
          <a:xfrm>
            <a:off x="4648200" y="3810000"/>
            <a:ext cx="1219200" cy="685800"/>
          </a:xfrm>
          <a:custGeom>
            <a:avLst/>
            <a:gdLst/>
            <a:ahLst/>
            <a:cxnLst>
              <a:cxn ang="0">
                <a:pos x="48" y="0"/>
              </a:cxn>
              <a:cxn ang="0">
                <a:pos x="192" y="96"/>
              </a:cxn>
              <a:cxn ang="0">
                <a:pos x="96" y="240"/>
              </a:cxn>
              <a:cxn ang="0">
                <a:pos x="48" y="288"/>
              </a:cxn>
              <a:cxn ang="0">
                <a:pos x="0" y="240"/>
              </a:cxn>
              <a:cxn ang="0">
                <a:pos x="0" y="384"/>
              </a:cxn>
              <a:cxn ang="0">
                <a:pos x="144" y="432"/>
              </a:cxn>
              <a:cxn ang="0">
                <a:pos x="96" y="336"/>
              </a:cxn>
              <a:cxn ang="0">
                <a:pos x="192" y="240"/>
              </a:cxn>
              <a:cxn ang="0">
                <a:pos x="288" y="96"/>
              </a:cxn>
              <a:cxn ang="0">
                <a:pos x="528" y="192"/>
              </a:cxn>
              <a:cxn ang="0">
                <a:pos x="432" y="240"/>
              </a:cxn>
              <a:cxn ang="0">
                <a:pos x="720" y="288"/>
              </a:cxn>
              <a:cxn ang="0">
                <a:pos x="768" y="144"/>
              </a:cxn>
              <a:cxn ang="0">
                <a:pos x="624" y="192"/>
              </a:cxn>
              <a:cxn ang="0">
                <a:pos x="432" y="96"/>
              </a:cxn>
              <a:cxn ang="0">
                <a:pos x="144" y="0"/>
              </a:cxn>
              <a:cxn ang="0">
                <a:pos x="48" y="0"/>
              </a:cxn>
            </a:cxnLst>
            <a:rect l="0" t="0" r="r" b="b"/>
            <a:pathLst>
              <a:path w="768" h="432">
                <a:moveTo>
                  <a:pt x="48" y="0"/>
                </a:moveTo>
                <a:lnTo>
                  <a:pt x="192" y="96"/>
                </a:lnTo>
                <a:lnTo>
                  <a:pt x="96" y="240"/>
                </a:lnTo>
                <a:lnTo>
                  <a:pt x="48" y="288"/>
                </a:lnTo>
                <a:lnTo>
                  <a:pt x="0" y="240"/>
                </a:lnTo>
                <a:lnTo>
                  <a:pt x="0" y="384"/>
                </a:lnTo>
                <a:lnTo>
                  <a:pt x="144" y="432"/>
                </a:lnTo>
                <a:lnTo>
                  <a:pt x="96" y="336"/>
                </a:lnTo>
                <a:lnTo>
                  <a:pt x="192" y="240"/>
                </a:lnTo>
                <a:lnTo>
                  <a:pt x="288" y="96"/>
                </a:lnTo>
                <a:lnTo>
                  <a:pt x="528" y="192"/>
                </a:lnTo>
                <a:lnTo>
                  <a:pt x="432" y="240"/>
                </a:lnTo>
                <a:lnTo>
                  <a:pt x="720" y="288"/>
                </a:lnTo>
                <a:lnTo>
                  <a:pt x="768" y="144"/>
                </a:lnTo>
                <a:lnTo>
                  <a:pt x="624" y="192"/>
                </a:lnTo>
                <a:lnTo>
                  <a:pt x="432" y="96"/>
                </a:lnTo>
                <a:lnTo>
                  <a:pt x="144" y="0"/>
                </a:lnTo>
                <a:lnTo>
                  <a:pt x="48" y="0"/>
                </a:lnTo>
                <a:close/>
              </a:path>
            </a:pathLst>
          </a:custGeom>
          <a:solidFill>
            <a:schemeClr val="tx1">
              <a:alpha val="60001"/>
            </a:schemeClr>
          </a:solidFill>
          <a:ln w="9525">
            <a:solidFill>
              <a:schemeClr val="tx1"/>
            </a:solidFill>
            <a:round/>
            <a:headEnd/>
            <a:tailEnd/>
          </a:ln>
          <a:effectLst/>
        </p:spPr>
        <p:txBody>
          <a:bodyPr/>
          <a:lstStyle/>
          <a:p>
            <a:endParaRPr lang="en-US"/>
          </a:p>
        </p:txBody>
      </p:sp>
      <p:sp>
        <p:nvSpPr>
          <p:cNvPr id="35861" name="AutoShape 21"/>
          <p:cNvSpPr>
            <a:spLocks noChangeArrowheads="1"/>
          </p:cNvSpPr>
          <p:nvPr/>
        </p:nvSpPr>
        <p:spPr bwMode="auto">
          <a:xfrm>
            <a:off x="5638800" y="2667000"/>
            <a:ext cx="228600" cy="838200"/>
          </a:xfrm>
          <a:prstGeom prst="upArrow">
            <a:avLst>
              <a:gd name="adj1" fmla="val 50000"/>
              <a:gd name="adj2" fmla="val 91667"/>
            </a:avLst>
          </a:prstGeom>
          <a:solidFill>
            <a:srgbClr val="FFFFFF"/>
          </a:solidFill>
          <a:ln w="9525">
            <a:solidFill>
              <a:schemeClr val="tx1"/>
            </a:solidFill>
            <a:miter lim="800000"/>
            <a:headEnd/>
            <a:tailEnd/>
          </a:ln>
          <a:effectLst/>
        </p:spPr>
        <p:txBody>
          <a:bodyPr vert="eaVert" wrap="none" anchor="ctr"/>
          <a:lstStyle/>
          <a:p>
            <a:endParaRPr lang="en-US"/>
          </a:p>
        </p:txBody>
      </p:sp>
      <p:sp>
        <p:nvSpPr>
          <p:cNvPr id="35862" name="AutoShape 22"/>
          <p:cNvSpPr>
            <a:spLocks noChangeArrowheads="1"/>
          </p:cNvSpPr>
          <p:nvPr/>
        </p:nvSpPr>
        <p:spPr bwMode="auto">
          <a:xfrm rot="2474117">
            <a:off x="1778000" y="3148013"/>
            <a:ext cx="876300" cy="266700"/>
          </a:xfrm>
          <a:prstGeom prst="rightArrow">
            <a:avLst>
              <a:gd name="adj1" fmla="val 50000"/>
              <a:gd name="adj2" fmla="val 82143"/>
            </a:avLst>
          </a:prstGeom>
          <a:solidFill>
            <a:schemeClr val="tx1">
              <a:alpha val="60001"/>
            </a:schemeClr>
          </a:solidFill>
          <a:ln w="9525">
            <a:solidFill>
              <a:schemeClr val="tx1"/>
            </a:solidFill>
            <a:miter lim="800000"/>
            <a:headEnd/>
            <a:tailEnd/>
          </a:ln>
          <a:effectLst/>
        </p:spPr>
        <p:txBody>
          <a:bodyPr wrap="none" anchor="ctr"/>
          <a:lstStyle/>
          <a:p>
            <a:endParaRPr lang="en-US"/>
          </a:p>
        </p:txBody>
      </p:sp>
      <p:sp>
        <p:nvSpPr>
          <p:cNvPr id="35863" name="AutoShape 23"/>
          <p:cNvSpPr>
            <a:spLocks noChangeArrowheads="1"/>
          </p:cNvSpPr>
          <p:nvPr/>
        </p:nvSpPr>
        <p:spPr bwMode="auto">
          <a:xfrm rot="-24513021">
            <a:off x="1181100" y="3238500"/>
            <a:ext cx="609600" cy="228600"/>
          </a:xfrm>
          <a:prstGeom prst="leftArrow">
            <a:avLst>
              <a:gd name="adj1" fmla="val 50000"/>
              <a:gd name="adj2" fmla="val 66667"/>
            </a:avLst>
          </a:prstGeom>
          <a:solidFill>
            <a:schemeClr val="tx1">
              <a:alpha val="60001"/>
            </a:schemeClr>
          </a:soli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wipe(left)">
                                      <p:cBhvr>
                                        <p:cTn id="7" dur="3000"/>
                                        <p:tgtEl>
                                          <p:spTgt spid="358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repeatCount="indefinite" fill="hold" grpId="0" nodeType="clickEffect">
                                  <p:stCondLst>
                                    <p:cond delay="0"/>
                                  </p:stCondLst>
                                  <p:childTnLst>
                                    <p:set>
                                      <p:cBhvr>
                                        <p:cTn id="11" dur="1" fill="hold">
                                          <p:stCondLst>
                                            <p:cond delay="0"/>
                                          </p:stCondLst>
                                        </p:cTn>
                                        <p:tgtEl>
                                          <p:spTgt spid="35846"/>
                                        </p:tgtEl>
                                        <p:attrNameLst>
                                          <p:attrName>style.visibility</p:attrName>
                                        </p:attrNameLst>
                                      </p:cBhvr>
                                      <p:to>
                                        <p:strVal val="visible"/>
                                      </p:to>
                                    </p:set>
                                    <p:animEffect transition="in" filter="wipe(left)">
                                      <p:cBhvr>
                                        <p:cTn id="12" dur="3000"/>
                                        <p:tgtEl>
                                          <p:spTgt spid="35846"/>
                                        </p:tgtEl>
                                      </p:cBhvr>
                                    </p:animEffect>
                                  </p:childTnLst>
                                </p:cTn>
                              </p:par>
                              <p:par>
                                <p:cTn id="13" presetID="22" presetClass="entr" presetSubtype="8" repeatCount="indefinite" fill="hold" grpId="0" nodeType="withEffect">
                                  <p:stCondLst>
                                    <p:cond delay="0"/>
                                  </p:stCondLst>
                                  <p:childTnLst>
                                    <p:set>
                                      <p:cBhvr>
                                        <p:cTn id="14" dur="1" fill="hold">
                                          <p:stCondLst>
                                            <p:cond delay="0"/>
                                          </p:stCondLst>
                                        </p:cTn>
                                        <p:tgtEl>
                                          <p:spTgt spid="35847"/>
                                        </p:tgtEl>
                                        <p:attrNameLst>
                                          <p:attrName>style.visibility</p:attrName>
                                        </p:attrNameLst>
                                      </p:cBhvr>
                                      <p:to>
                                        <p:strVal val="visible"/>
                                      </p:to>
                                    </p:set>
                                    <p:animEffect transition="in" filter="wipe(left)">
                                      <p:cBhvr>
                                        <p:cTn id="15" dur="3000"/>
                                        <p:tgtEl>
                                          <p:spTgt spid="35847"/>
                                        </p:tgtEl>
                                      </p:cBhvr>
                                    </p:animEffect>
                                  </p:childTnLst>
                                </p:cTn>
                              </p:par>
                              <p:par>
                                <p:cTn id="16" presetID="22" presetClass="entr" presetSubtype="8" repeatCount="indefinite" fill="hold" grpId="0" nodeType="withEffect">
                                  <p:stCondLst>
                                    <p:cond delay="0"/>
                                  </p:stCondLst>
                                  <p:childTnLst>
                                    <p:set>
                                      <p:cBhvr>
                                        <p:cTn id="17" dur="1" fill="hold">
                                          <p:stCondLst>
                                            <p:cond delay="0"/>
                                          </p:stCondLst>
                                        </p:cTn>
                                        <p:tgtEl>
                                          <p:spTgt spid="35858"/>
                                        </p:tgtEl>
                                        <p:attrNameLst>
                                          <p:attrName>style.visibility</p:attrName>
                                        </p:attrNameLst>
                                      </p:cBhvr>
                                      <p:to>
                                        <p:strVal val="visible"/>
                                      </p:to>
                                    </p:set>
                                    <p:animEffect transition="in" filter="wipe(left)">
                                      <p:cBhvr>
                                        <p:cTn id="18" dur="3000"/>
                                        <p:tgtEl>
                                          <p:spTgt spid="3585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repeatCount="indefinite" fill="hold" grpId="0" nodeType="clickEffect">
                                  <p:stCondLst>
                                    <p:cond delay="0"/>
                                  </p:stCondLst>
                                  <p:childTnLst>
                                    <p:set>
                                      <p:cBhvr>
                                        <p:cTn id="22" dur="1" fill="hold">
                                          <p:stCondLst>
                                            <p:cond delay="0"/>
                                          </p:stCondLst>
                                        </p:cTn>
                                        <p:tgtEl>
                                          <p:spTgt spid="35849"/>
                                        </p:tgtEl>
                                        <p:attrNameLst>
                                          <p:attrName>style.visibility</p:attrName>
                                        </p:attrNameLst>
                                      </p:cBhvr>
                                      <p:to>
                                        <p:strVal val="visible"/>
                                      </p:to>
                                    </p:set>
                                    <p:animEffect transition="in" filter="wipe(left)">
                                      <p:cBhvr>
                                        <p:cTn id="23" dur="3000"/>
                                        <p:tgtEl>
                                          <p:spTgt spid="35849"/>
                                        </p:tgtEl>
                                      </p:cBhvr>
                                    </p:animEffect>
                                  </p:childTnLst>
                                </p:cTn>
                              </p:par>
                              <p:par>
                                <p:cTn id="24" presetID="22" presetClass="entr" presetSubtype="8" repeatCount="indefinite" fill="hold" grpId="0" nodeType="withEffect">
                                  <p:stCondLst>
                                    <p:cond delay="0"/>
                                  </p:stCondLst>
                                  <p:childTnLst>
                                    <p:set>
                                      <p:cBhvr>
                                        <p:cTn id="25" dur="1" fill="hold">
                                          <p:stCondLst>
                                            <p:cond delay="0"/>
                                          </p:stCondLst>
                                        </p:cTn>
                                        <p:tgtEl>
                                          <p:spTgt spid="35850"/>
                                        </p:tgtEl>
                                        <p:attrNameLst>
                                          <p:attrName>style.visibility</p:attrName>
                                        </p:attrNameLst>
                                      </p:cBhvr>
                                      <p:to>
                                        <p:strVal val="visible"/>
                                      </p:to>
                                    </p:set>
                                    <p:animEffect transition="in" filter="wipe(left)">
                                      <p:cBhvr>
                                        <p:cTn id="26" dur="3000"/>
                                        <p:tgtEl>
                                          <p:spTgt spid="35850"/>
                                        </p:tgtEl>
                                      </p:cBhvr>
                                    </p:animEffect>
                                  </p:childTnLst>
                                </p:cTn>
                              </p:par>
                              <p:par>
                                <p:cTn id="27" presetID="22" presetClass="entr" presetSubtype="4" repeatCount="indefinite" fill="hold" grpId="0" nodeType="withEffect">
                                  <p:stCondLst>
                                    <p:cond delay="0"/>
                                  </p:stCondLst>
                                  <p:childTnLst>
                                    <p:set>
                                      <p:cBhvr>
                                        <p:cTn id="28" dur="1" fill="hold">
                                          <p:stCondLst>
                                            <p:cond delay="0"/>
                                          </p:stCondLst>
                                        </p:cTn>
                                        <p:tgtEl>
                                          <p:spTgt spid="35851"/>
                                        </p:tgtEl>
                                        <p:attrNameLst>
                                          <p:attrName>style.visibility</p:attrName>
                                        </p:attrNameLst>
                                      </p:cBhvr>
                                      <p:to>
                                        <p:strVal val="visible"/>
                                      </p:to>
                                    </p:set>
                                    <p:animEffect transition="in" filter="wipe(down)">
                                      <p:cBhvr>
                                        <p:cTn id="29" dur="3000"/>
                                        <p:tgtEl>
                                          <p:spTgt spid="35851"/>
                                        </p:tgtEl>
                                      </p:cBhvr>
                                    </p:animEffect>
                                  </p:childTnLst>
                                </p:cTn>
                              </p:par>
                              <p:par>
                                <p:cTn id="30" presetID="22" presetClass="entr" presetSubtype="4" repeatCount="indefinite" fill="hold" grpId="0" nodeType="withEffect">
                                  <p:stCondLst>
                                    <p:cond delay="0"/>
                                  </p:stCondLst>
                                  <p:childTnLst>
                                    <p:set>
                                      <p:cBhvr>
                                        <p:cTn id="31" dur="1" fill="hold">
                                          <p:stCondLst>
                                            <p:cond delay="0"/>
                                          </p:stCondLst>
                                        </p:cTn>
                                        <p:tgtEl>
                                          <p:spTgt spid="35852"/>
                                        </p:tgtEl>
                                        <p:attrNameLst>
                                          <p:attrName>style.visibility</p:attrName>
                                        </p:attrNameLst>
                                      </p:cBhvr>
                                      <p:to>
                                        <p:strVal val="visible"/>
                                      </p:to>
                                    </p:set>
                                    <p:animEffect transition="in" filter="wipe(down)">
                                      <p:cBhvr>
                                        <p:cTn id="32" dur="3000"/>
                                        <p:tgtEl>
                                          <p:spTgt spid="3585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repeatCount="indefinite" fill="hold" grpId="0" nodeType="clickEffect">
                                  <p:stCondLst>
                                    <p:cond delay="0"/>
                                  </p:stCondLst>
                                  <p:childTnLst>
                                    <p:set>
                                      <p:cBhvr>
                                        <p:cTn id="36" dur="1" fill="hold">
                                          <p:stCondLst>
                                            <p:cond delay="0"/>
                                          </p:stCondLst>
                                        </p:cTn>
                                        <p:tgtEl>
                                          <p:spTgt spid="35848"/>
                                        </p:tgtEl>
                                        <p:attrNameLst>
                                          <p:attrName>style.visibility</p:attrName>
                                        </p:attrNameLst>
                                      </p:cBhvr>
                                      <p:to>
                                        <p:strVal val="visible"/>
                                      </p:to>
                                    </p:set>
                                    <p:animEffect transition="in" filter="blinds(horizontal)">
                                      <p:cBhvr>
                                        <p:cTn id="37" dur="2000"/>
                                        <p:tgtEl>
                                          <p:spTgt spid="3584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repeatCount="indefinite" fill="hold" grpId="0" nodeType="clickEffect">
                                  <p:stCondLst>
                                    <p:cond delay="0"/>
                                  </p:stCondLst>
                                  <p:childTnLst>
                                    <p:set>
                                      <p:cBhvr>
                                        <p:cTn id="41" dur="1" fill="hold">
                                          <p:stCondLst>
                                            <p:cond delay="0"/>
                                          </p:stCondLst>
                                        </p:cTn>
                                        <p:tgtEl>
                                          <p:spTgt spid="35853"/>
                                        </p:tgtEl>
                                        <p:attrNameLst>
                                          <p:attrName>style.visibility</p:attrName>
                                        </p:attrNameLst>
                                      </p:cBhvr>
                                      <p:to>
                                        <p:strVal val="visible"/>
                                      </p:to>
                                    </p:set>
                                    <p:animEffect transition="in" filter="wipe(down)">
                                      <p:cBhvr>
                                        <p:cTn id="42" dur="3000"/>
                                        <p:tgtEl>
                                          <p:spTgt spid="35853"/>
                                        </p:tgtEl>
                                      </p:cBhvr>
                                    </p:animEffect>
                                  </p:childTnLst>
                                </p:cTn>
                              </p:par>
                              <p:par>
                                <p:cTn id="43" presetID="22" presetClass="entr" presetSubtype="4" repeatCount="indefinite" fill="hold" grpId="0" nodeType="withEffect">
                                  <p:stCondLst>
                                    <p:cond delay="0"/>
                                  </p:stCondLst>
                                  <p:childTnLst>
                                    <p:set>
                                      <p:cBhvr>
                                        <p:cTn id="44" dur="1" fill="hold">
                                          <p:stCondLst>
                                            <p:cond delay="0"/>
                                          </p:stCondLst>
                                        </p:cTn>
                                        <p:tgtEl>
                                          <p:spTgt spid="35861"/>
                                        </p:tgtEl>
                                        <p:attrNameLst>
                                          <p:attrName>style.visibility</p:attrName>
                                        </p:attrNameLst>
                                      </p:cBhvr>
                                      <p:to>
                                        <p:strVal val="visible"/>
                                      </p:to>
                                    </p:set>
                                    <p:animEffect transition="in" filter="wipe(down)">
                                      <p:cBhvr>
                                        <p:cTn id="45" dur="3000"/>
                                        <p:tgtEl>
                                          <p:spTgt spid="35861"/>
                                        </p:tgtEl>
                                      </p:cBhvr>
                                    </p:animEffect>
                                  </p:childTnLst>
                                </p:cTn>
                              </p:par>
                            </p:childTnLst>
                          </p:cTn>
                        </p:par>
                        <p:par>
                          <p:cTn id="46" fill="hold">
                            <p:stCondLst>
                              <p:cond delay="3000"/>
                            </p:stCondLst>
                            <p:childTnLst>
                              <p:par>
                                <p:cTn id="47" presetID="22" presetClass="entr" presetSubtype="4" repeatCount="indefinite" fill="hold" grpId="0" nodeType="afterEffect">
                                  <p:stCondLst>
                                    <p:cond delay="0"/>
                                  </p:stCondLst>
                                  <p:childTnLst>
                                    <p:set>
                                      <p:cBhvr>
                                        <p:cTn id="48" dur="1" fill="hold">
                                          <p:stCondLst>
                                            <p:cond delay="0"/>
                                          </p:stCondLst>
                                        </p:cTn>
                                        <p:tgtEl>
                                          <p:spTgt spid="35855"/>
                                        </p:tgtEl>
                                        <p:attrNameLst>
                                          <p:attrName>style.visibility</p:attrName>
                                        </p:attrNameLst>
                                      </p:cBhvr>
                                      <p:to>
                                        <p:strVal val="visible"/>
                                      </p:to>
                                    </p:set>
                                    <p:animEffect transition="in" filter="wipe(down)">
                                      <p:cBhvr>
                                        <p:cTn id="49" dur="3000"/>
                                        <p:tgtEl>
                                          <p:spTgt spid="35855"/>
                                        </p:tgtEl>
                                      </p:cBhvr>
                                    </p:animEffect>
                                  </p:childTnLst>
                                </p:cTn>
                              </p:par>
                            </p:childTnLst>
                          </p:cTn>
                        </p:par>
                        <p:par>
                          <p:cTn id="50" fill="hold">
                            <p:stCondLst>
                              <p:cond delay="6000"/>
                            </p:stCondLst>
                            <p:childTnLst>
                              <p:par>
                                <p:cTn id="51" presetID="22" presetClass="entr" presetSubtype="2" repeatCount="indefinite" fill="hold" grpId="0" nodeType="afterEffect">
                                  <p:stCondLst>
                                    <p:cond delay="0"/>
                                  </p:stCondLst>
                                  <p:childTnLst>
                                    <p:set>
                                      <p:cBhvr>
                                        <p:cTn id="52" dur="1" fill="hold">
                                          <p:stCondLst>
                                            <p:cond delay="0"/>
                                          </p:stCondLst>
                                        </p:cTn>
                                        <p:tgtEl>
                                          <p:spTgt spid="35856"/>
                                        </p:tgtEl>
                                        <p:attrNameLst>
                                          <p:attrName>style.visibility</p:attrName>
                                        </p:attrNameLst>
                                      </p:cBhvr>
                                      <p:to>
                                        <p:strVal val="visible"/>
                                      </p:to>
                                    </p:set>
                                    <p:animEffect transition="in" filter="wipe(right)">
                                      <p:cBhvr>
                                        <p:cTn id="53" dur="3000"/>
                                        <p:tgtEl>
                                          <p:spTgt spid="3585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repeatCount="indefinite" fill="hold" grpId="0" nodeType="clickEffect">
                                  <p:stCondLst>
                                    <p:cond delay="0"/>
                                  </p:stCondLst>
                                  <p:childTnLst>
                                    <p:set>
                                      <p:cBhvr>
                                        <p:cTn id="57" dur="1" fill="hold">
                                          <p:stCondLst>
                                            <p:cond delay="0"/>
                                          </p:stCondLst>
                                        </p:cTn>
                                        <p:tgtEl>
                                          <p:spTgt spid="35854"/>
                                        </p:tgtEl>
                                        <p:attrNameLst>
                                          <p:attrName>style.visibility</p:attrName>
                                        </p:attrNameLst>
                                      </p:cBhvr>
                                      <p:to>
                                        <p:strVal val="visible"/>
                                      </p:to>
                                    </p:set>
                                    <p:animEffect transition="in" filter="wipe(right)">
                                      <p:cBhvr>
                                        <p:cTn id="58" dur="3000"/>
                                        <p:tgtEl>
                                          <p:spTgt spid="3585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repeatCount="indefinite" fill="hold" grpId="0" nodeType="clickEffect">
                                  <p:stCondLst>
                                    <p:cond delay="0"/>
                                  </p:stCondLst>
                                  <p:childTnLst>
                                    <p:set>
                                      <p:cBhvr>
                                        <p:cTn id="62" dur="1" fill="hold">
                                          <p:stCondLst>
                                            <p:cond delay="0"/>
                                          </p:stCondLst>
                                        </p:cTn>
                                        <p:tgtEl>
                                          <p:spTgt spid="35859"/>
                                        </p:tgtEl>
                                        <p:attrNameLst>
                                          <p:attrName>style.visibility</p:attrName>
                                        </p:attrNameLst>
                                      </p:cBhvr>
                                      <p:to>
                                        <p:strVal val="visible"/>
                                      </p:to>
                                    </p:set>
                                    <p:animEffect transition="in" filter="wipe(up)">
                                      <p:cBhvr>
                                        <p:cTn id="63" dur="3000"/>
                                        <p:tgtEl>
                                          <p:spTgt spid="3585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repeatCount="indefinite" fill="hold" grpId="0" nodeType="clickEffect">
                                  <p:stCondLst>
                                    <p:cond delay="0"/>
                                  </p:stCondLst>
                                  <p:childTnLst>
                                    <p:set>
                                      <p:cBhvr>
                                        <p:cTn id="67" dur="1" fill="hold">
                                          <p:stCondLst>
                                            <p:cond delay="0"/>
                                          </p:stCondLst>
                                        </p:cTn>
                                        <p:tgtEl>
                                          <p:spTgt spid="35857"/>
                                        </p:tgtEl>
                                        <p:attrNameLst>
                                          <p:attrName>style.visibility</p:attrName>
                                        </p:attrNameLst>
                                      </p:cBhvr>
                                      <p:to>
                                        <p:strVal val="visible"/>
                                      </p:to>
                                    </p:set>
                                    <p:animEffect transition="in" filter="wipe(up)">
                                      <p:cBhvr>
                                        <p:cTn id="68" dur="3000"/>
                                        <p:tgtEl>
                                          <p:spTgt spid="3585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repeatCount="indefinite" fill="hold" grpId="0" nodeType="clickEffect">
                                  <p:stCondLst>
                                    <p:cond delay="0"/>
                                  </p:stCondLst>
                                  <p:childTnLst>
                                    <p:set>
                                      <p:cBhvr>
                                        <p:cTn id="72" dur="1" fill="hold">
                                          <p:stCondLst>
                                            <p:cond delay="0"/>
                                          </p:stCondLst>
                                        </p:cTn>
                                        <p:tgtEl>
                                          <p:spTgt spid="35860"/>
                                        </p:tgtEl>
                                        <p:attrNameLst>
                                          <p:attrName>style.visibility</p:attrName>
                                        </p:attrNameLst>
                                      </p:cBhvr>
                                      <p:to>
                                        <p:strVal val="visible"/>
                                      </p:to>
                                    </p:set>
                                    <p:animEffect transition="in" filter="wipe(up)">
                                      <p:cBhvr>
                                        <p:cTn id="73" dur="3000"/>
                                        <p:tgtEl>
                                          <p:spTgt spid="35860"/>
                                        </p:tgtEl>
                                      </p:cBhvr>
                                    </p:animEffect>
                                  </p:childTnLst>
                                </p:cTn>
                              </p:par>
                              <p:par>
                                <p:cTn id="74" presetID="22" presetClass="entr" presetSubtype="8" repeatCount="indefinite" fill="hold" grpId="0" nodeType="withEffect">
                                  <p:stCondLst>
                                    <p:cond delay="0"/>
                                  </p:stCondLst>
                                  <p:childTnLst>
                                    <p:set>
                                      <p:cBhvr>
                                        <p:cTn id="75" dur="1" fill="hold">
                                          <p:stCondLst>
                                            <p:cond delay="0"/>
                                          </p:stCondLst>
                                        </p:cTn>
                                        <p:tgtEl>
                                          <p:spTgt spid="35862"/>
                                        </p:tgtEl>
                                        <p:attrNameLst>
                                          <p:attrName>style.visibility</p:attrName>
                                        </p:attrNameLst>
                                      </p:cBhvr>
                                      <p:to>
                                        <p:strVal val="visible"/>
                                      </p:to>
                                    </p:set>
                                    <p:animEffect transition="in" filter="wipe(left)">
                                      <p:cBhvr>
                                        <p:cTn id="76" dur="3000"/>
                                        <p:tgtEl>
                                          <p:spTgt spid="35862"/>
                                        </p:tgtEl>
                                      </p:cBhvr>
                                    </p:animEffect>
                                  </p:childTnLst>
                                </p:cTn>
                              </p:par>
                              <p:par>
                                <p:cTn id="77" presetID="22" presetClass="entr" presetSubtype="2" repeatCount="indefinite" fill="hold" grpId="0" nodeType="withEffect">
                                  <p:stCondLst>
                                    <p:cond delay="0"/>
                                  </p:stCondLst>
                                  <p:childTnLst>
                                    <p:set>
                                      <p:cBhvr>
                                        <p:cTn id="78" dur="1" fill="hold">
                                          <p:stCondLst>
                                            <p:cond delay="0"/>
                                          </p:stCondLst>
                                        </p:cTn>
                                        <p:tgtEl>
                                          <p:spTgt spid="35863"/>
                                        </p:tgtEl>
                                        <p:attrNameLst>
                                          <p:attrName>style.visibility</p:attrName>
                                        </p:attrNameLst>
                                      </p:cBhvr>
                                      <p:to>
                                        <p:strVal val="visible"/>
                                      </p:to>
                                    </p:set>
                                    <p:animEffect transition="in" filter="wipe(right)">
                                      <p:cBhvr>
                                        <p:cTn id="79" dur="3000"/>
                                        <p:tgtEl>
                                          <p:spTgt spid="35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nimBg="1"/>
      <p:bldP spid="35846" grpId="0" animBg="1"/>
      <p:bldP spid="35847" grpId="0" animBg="1"/>
      <p:bldP spid="35848" grpId="0" animBg="1"/>
      <p:bldP spid="35849" grpId="0" animBg="1"/>
      <p:bldP spid="35850" grpId="0" animBg="1"/>
      <p:bldP spid="35851" grpId="0" animBg="1"/>
      <p:bldP spid="35852" grpId="0" animBg="1"/>
      <p:bldP spid="35853" grpId="0" animBg="1"/>
      <p:bldP spid="35854" grpId="0" animBg="1"/>
      <p:bldP spid="35855" grpId="0" animBg="1"/>
      <p:bldP spid="35856" grpId="0" animBg="1"/>
      <p:bldP spid="35857" grpId="0" animBg="1"/>
      <p:bldP spid="35858" grpId="0" animBg="1"/>
      <p:bldP spid="35859" grpId="0" animBg="1"/>
      <p:bldP spid="35860" grpId="0" animBg="1"/>
      <p:bldP spid="35861" grpId="0" animBg="1"/>
      <p:bldP spid="35862" grpId="0" animBg="1"/>
      <p:bldP spid="358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smtClean="0"/>
              <a:t>A. Potensi Sumber Daya Air Permukaan</a:t>
            </a:r>
          </a:p>
        </p:txBody>
      </p:sp>
      <p:sp>
        <p:nvSpPr>
          <p:cNvPr id="5123" name="Rectangle 3"/>
          <p:cNvSpPr>
            <a:spLocks noGrp="1" noChangeArrowheads="1"/>
          </p:cNvSpPr>
          <p:nvPr>
            <p:ph type="body" idx="1"/>
          </p:nvPr>
        </p:nvSpPr>
        <p:spPr/>
        <p:txBody>
          <a:bodyPr/>
          <a:lstStyle/>
          <a:p>
            <a:pPr eaLnBrk="1" hangingPunct="1"/>
            <a:r>
              <a:rPr lang="en-US" dirty="0" smtClean="0"/>
              <a:t>Air </a:t>
            </a:r>
            <a:r>
              <a:rPr lang="en-US" dirty="0" err="1" smtClean="0"/>
              <a:t>permukaan</a:t>
            </a:r>
            <a:r>
              <a:rPr lang="en-US" dirty="0" smtClean="0"/>
              <a:t>: </a:t>
            </a:r>
            <a:r>
              <a:rPr lang="en-US" dirty="0" err="1" smtClean="0"/>
              <a:t>sumber</a:t>
            </a:r>
            <a:r>
              <a:rPr lang="en-US" dirty="0" smtClean="0"/>
              <a:t> air yang </a:t>
            </a:r>
            <a:r>
              <a:rPr lang="en-US" dirty="0" err="1" smtClean="0"/>
              <a:t>terdapat</a:t>
            </a:r>
            <a:r>
              <a:rPr lang="en-US" dirty="0" smtClean="0"/>
              <a:t> </a:t>
            </a:r>
            <a:r>
              <a:rPr lang="en-US" dirty="0" err="1" smtClean="0"/>
              <a:t>di</a:t>
            </a:r>
            <a:r>
              <a:rPr lang="en-US" dirty="0" smtClean="0"/>
              <a:t> </a:t>
            </a:r>
            <a:r>
              <a:rPr lang="en-US" dirty="0" err="1" smtClean="0"/>
              <a:t>atas</a:t>
            </a:r>
            <a:r>
              <a:rPr lang="en-US" dirty="0" smtClean="0"/>
              <a:t> </a:t>
            </a:r>
            <a:r>
              <a:rPr lang="en-US" dirty="0" err="1" smtClean="0"/>
              <a:t>permukaan</a:t>
            </a:r>
            <a:r>
              <a:rPr lang="en-US" dirty="0" smtClean="0"/>
              <a:t> </a:t>
            </a:r>
            <a:r>
              <a:rPr lang="en-US" dirty="0" err="1" smtClean="0"/>
              <a:t>bumi</a:t>
            </a:r>
            <a:r>
              <a:rPr lang="en-US" dirty="0" smtClean="0"/>
              <a:t>, </a:t>
            </a:r>
            <a:r>
              <a:rPr lang="en-US" dirty="0" err="1" smtClean="0"/>
              <a:t>dapat</a:t>
            </a:r>
            <a:r>
              <a:rPr lang="en-US" dirty="0" smtClean="0"/>
              <a:t> </a:t>
            </a:r>
            <a:r>
              <a:rPr lang="en-US" dirty="0" err="1" smtClean="0"/>
              <a:t>dilihat</a:t>
            </a:r>
            <a:r>
              <a:rPr lang="en-US" dirty="0" smtClean="0"/>
              <a:t> </a:t>
            </a:r>
            <a:r>
              <a:rPr lang="en-US" dirty="0" err="1" smtClean="0"/>
              <a:t>secara</a:t>
            </a:r>
            <a:r>
              <a:rPr lang="en-US" dirty="0" smtClean="0"/>
              <a:t> visual </a:t>
            </a:r>
            <a:r>
              <a:rPr lang="en-US" dirty="0" err="1" smtClean="0"/>
              <a:t>dengan</a:t>
            </a:r>
            <a:r>
              <a:rPr lang="en-US" dirty="0" smtClean="0"/>
              <a:t> </a:t>
            </a:r>
            <a:r>
              <a:rPr lang="en-US" dirty="0" err="1" smtClean="0"/>
              <a:t>tidak</a:t>
            </a:r>
            <a:r>
              <a:rPr lang="en-US" dirty="0" smtClean="0"/>
              <a:t> </a:t>
            </a:r>
            <a:r>
              <a:rPr lang="en-US" dirty="0" err="1" smtClean="0"/>
              <a:t>menggunakan</a:t>
            </a:r>
            <a:r>
              <a:rPr lang="en-US" dirty="0" smtClean="0"/>
              <a:t> </a:t>
            </a:r>
            <a:r>
              <a:rPr lang="en-US" dirty="0" err="1" smtClean="0"/>
              <a:t>peralatan</a:t>
            </a:r>
            <a:r>
              <a:rPr lang="en-US" dirty="0" smtClean="0"/>
              <a:t> </a:t>
            </a:r>
            <a:r>
              <a:rPr lang="en-US" dirty="0" err="1" smtClean="0"/>
              <a:t>tertentu</a:t>
            </a:r>
            <a:r>
              <a:rPr lang="en-US" dirty="0" smtClean="0"/>
              <a:t>.</a:t>
            </a:r>
          </a:p>
          <a:p>
            <a:pPr marL="400050" indent="-400050">
              <a:lnSpc>
                <a:spcPct val="80000"/>
              </a:lnSpc>
              <a:buNone/>
              <a:defRPr/>
            </a:pPr>
            <a:r>
              <a:rPr lang="en-US" altLang="zh-CN" dirty="0" err="1" smtClean="0">
                <a:ea typeface="宋体" pitchFamily="2" charset="-122"/>
              </a:rPr>
              <a:t>Contoh</a:t>
            </a:r>
            <a:r>
              <a:rPr lang="en-US" altLang="zh-CN" dirty="0" smtClean="0">
                <a:ea typeface="宋体" pitchFamily="2" charset="-122"/>
              </a:rPr>
              <a:t>: Air </a:t>
            </a:r>
            <a:r>
              <a:rPr lang="en-US" altLang="zh-CN" dirty="0" err="1" smtClean="0">
                <a:ea typeface="宋体" pitchFamily="2" charset="-122"/>
              </a:rPr>
              <a:t>sungai</a:t>
            </a:r>
            <a:r>
              <a:rPr lang="en-US" altLang="zh-CN" dirty="0" smtClean="0">
                <a:ea typeface="宋体" pitchFamily="2" charset="-122"/>
              </a:rPr>
              <a:t>, air </a:t>
            </a:r>
            <a:r>
              <a:rPr lang="en-US" altLang="zh-CN" dirty="0" err="1" smtClean="0">
                <a:ea typeface="宋体" pitchFamily="2" charset="-122"/>
              </a:rPr>
              <a:t>danau</a:t>
            </a:r>
            <a:r>
              <a:rPr lang="en-US" altLang="zh-CN" dirty="0" smtClean="0">
                <a:ea typeface="宋体" pitchFamily="2" charset="-122"/>
              </a:rPr>
              <a:t> </a:t>
            </a:r>
            <a:r>
              <a:rPr lang="en-US" altLang="zh-CN" dirty="0" err="1" smtClean="0">
                <a:ea typeface="宋体" pitchFamily="2" charset="-122"/>
              </a:rPr>
              <a:t>dan</a:t>
            </a:r>
            <a:r>
              <a:rPr lang="en-US" altLang="zh-CN" dirty="0" smtClean="0">
                <a:ea typeface="宋体" pitchFamily="2" charset="-122"/>
              </a:rPr>
              <a:t> air </a:t>
            </a:r>
            <a:r>
              <a:rPr lang="en-US" altLang="zh-CN" dirty="0" err="1" smtClean="0">
                <a:ea typeface="宋体" pitchFamily="2" charset="-122"/>
              </a:rPr>
              <a:t>waduk</a:t>
            </a:r>
            <a:r>
              <a:rPr lang="en-US" altLang="zh-CN" dirty="0" smtClean="0">
                <a:ea typeface="宋体" pitchFamily="2" charset="-122"/>
              </a:rPr>
              <a:t>. </a:t>
            </a:r>
          </a:p>
          <a:p>
            <a:pPr marL="400050" indent="-400050">
              <a:lnSpc>
                <a:spcPct val="80000"/>
              </a:lnSpc>
              <a:buNone/>
              <a:defRPr/>
            </a:pPr>
            <a:endParaRPr lang="en-US" altLang="zh-CN" dirty="0" smtClean="0">
              <a:ea typeface="宋体" pitchFamily="2" charset="-122"/>
            </a:endParaRPr>
          </a:p>
          <a:p>
            <a:pPr marL="400050" indent="-400050">
              <a:lnSpc>
                <a:spcPct val="80000"/>
              </a:lnSpc>
              <a:defRPr/>
            </a:pPr>
            <a:r>
              <a:rPr lang="en-US" altLang="zh-CN" dirty="0" err="1" smtClean="0">
                <a:ea typeface="宋体" pitchFamily="2" charset="-122"/>
              </a:rPr>
              <a:t>Memerlukan</a:t>
            </a:r>
            <a:r>
              <a:rPr lang="en-US" altLang="zh-CN" dirty="0" smtClean="0">
                <a:ea typeface="宋体" pitchFamily="2" charset="-122"/>
              </a:rPr>
              <a:t> </a:t>
            </a:r>
            <a:r>
              <a:rPr lang="en-US" altLang="zh-CN" dirty="0" err="1" smtClean="0">
                <a:ea typeface="宋体" pitchFamily="2" charset="-122"/>
              </a:rPr>
              <a:t>pengolahan</a:t>
            </a:r>
            <a:r>
              <a:rPr lang="en-US" altLang="zh-CN" dirty="0" smtClean="0">
                <a:ea typeface="宋体" pitchFamily="2" charset="-122"/>
              </a:rPr>
              <a:t> </a:t>
            </a:r>
            <a:r>
              <a:rPr lang="en-US" altLang="zh-CN" dirty="0" err="1" smtClean="0">
                <a:ea typeface="宋体" pitchFamily="2" charset="-122"/>
              </a:rPr>
              <a:t>sebelum</a:t>
            </a:r>
            <a:r>
              <a:rPr lang="en-US" altLang="zh-CN" dirty="0" smtClean="0">
                <a:ea typeface="宋体" pitchFamily="2" charset="-122"/>
              </a:rPr>
              <a:t> </a:t>
            </a:r>
            <a:r>
              <a:rPr lang="en-US" altLang="zh-CN" dirty="0" err="1" smtClean="0">
                <a:ea typeface="宋体" pitchFamily="2" charset="-122"/>
              </a:rPr>
              <a:t>dikonsumsi</a:t>
            </a:r>
            <a:r>
              <a:rPr lang="en-US" altLang="zh-CN" dirty="0" smtClean="0">
                <a:ea typeface="宋体" pitchFamily="2" charset="-122"/>
              </a:rPr>
              <a:t> </a:t>
            </a:r>
            <a:r>
              <a:rPr lang="en-US" altLang="zh-CN" dirty="0" err="1" smtClean="0">
                <a:ea typeface="宋体" pitchFamily="2" charset="-122"/>
              </a:rPr>
              <a:t>manusia</a:t>
            </a:r>
            <a:endParaRPr lang="en-US" dirty="0" smtClean="0"/>
          </a:p>
        </p:txBody>
      </p:sp>
      <p:sp>
        <p:nvSpPr>
          <p:cNvPr id="5124" name="TextBox 5"/>
          <p:cNvSpPr txBox="1">
            <a:spLocks noChangeArrowheads="1"/>
          </p:cNvSpPr>
          <p:nvPr/>
        </p:nvSpPr>
        <p:spPr bwMode="auto">
          <a:xfrm>
            <a:off x="8001000" y="6324600"/>
            <a:ext cx="611188" cy="369888"/>
          </a:xfrm>
          <a:prstGeom prst="rect">
            <a:avLst/>
          </a:prstGeom>
          <a:noFill/>
          <a:ln w="9525">
            <a:noFill/>
            <a:miter lim="800000"/>
            <a:headEnd/>
            <a:tailEnd/>
          </a:ln>
        </p:spPr>
        <p:txBody>
          <a:bodyPr wrap="none">
            <a:spAutoFit/>
          </a:bodyPr>
          <a:lstStyle/>
          <a:p>
            <a:r>
              <a:rPr lang="en-US">
                <a:latin typeface="Blackadder ITC" pitchFamily="82" charset="0"/>
              </a:rPr>
              <a:t>nidya</a:t>
            </a:r>
            <a:endParaRPr lang="en-GB">
              <a:latin typeface="Blackadder ITC" pitchFamily="8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p>
            <a:pPr marL="400050" indent="-400050">
              <a:lnSpc>
                <a:spcPct val="80000"/>
              </a:lnSpc>
              <a:defRPr/>
            </a:pPr>
            <a:r>
              <a:rPr lang="en-US" altLang="zh-CN" dirty="0" smtClean="0">
                <a:ea typeface="宋体" pitchFamily="2" charset="-122"/>
              </a:rPr>
              <a:t>Air </a:t>
            </a:r>
            <a:r>
              <a:rPr lang="en-US" altLang="zh-CN" dirty="0" err="1" smtClean="0">
                <a:ea typeface="宋体" pitchFamily="2" charset="-122"/>
              </a:rPr>
              <a:t>sungai</a:t>
            </a:r>
            <a:r>
              <a:rPr lang="en-US" altLang="zh-CN" dirty="0" smtClean="0">
                <a:ea typeface="宋体" pitchFamily="2" charset="-122"/>
              </a:rPr>
              <a:t> </a:t>
            </a:r>
            <a:r>
              <a:rPr lang="en-US" altLang="zh-CN" dirty="0" err="1" smtClean="0">
                <a:ea typeface="宋体" pitchFamily="2" charset="-122"/>
              </a:rPr>
              <a:t>dapat</a:t>
            </a:r>
            <a:r>
              <a:rPr lang="en-US" altLang="zh-CN" dirty="0" smtClean="0">
                <a:ea typeface="宋体" pitchFamily="2" charset="-122"/>
              </a:rPr>
              <a:t> </a:t>
            </a:r>
            <a:r>
              <a:rPr lang="en-US" altLang="zh-CN" dirty="0" err="1" smtClean="0">
                <a:ea typeface="宋体" pitchFamily="2" charset="-122"/>
              </a:rPr>
              <a:t>terjadi</a:t>
            </a:r>
            <a:r>
              <a:rPr lang="en-US" altLang="zh-CN" dirty="0" smtClean="0">
                <a:ea typeface="宋体" pitchFamily="2" charset="-122"/>
              </a:rPr>
              <a:t> </a:t>
            </a:r>
            <a:r>
              <a:rPr lang="en-US" altLang="zh-CN" dirty="0" err="1" smtClean="0">
                <a:ea typeface="宋体" pitchFamily="2" charset="-122"/>
              </a:rPr>
              <a:t>melalui</a:t>
            </a:r>
            <a:r>
              <a:rPr lang="en-US" altLang="zh-CN" dirty="0" smtClean="0">
                <a:ea typeface="宋体" pitchFamily="2" charset="-122"/>
              </a:rPr>
              <a:t> </a:t>
            </a:r>
            <a:r>
              <a:rPr lang="en-US" altLang="zh-CN" dirty="0" smtClean="0">
                <a:solidFill>
                  <a:schemeClr val="hlink"/>
                </a:solidFill>
                <a:ea typeface="宋体" pitchFamily="2" charset="-122"/>
              </a:rPr>
              <a:t>:</a:t>
            </a:r>
          </a:p>
          <a:p>
            <a:pPr marL="800100" lvl="1" indent="-342900">
              <a:lnSpc>
                <a:spcPct val="80000"/>
              </a:lnSpc>
              <a:buClr>
                <a:schemeClr val="tx1"/>
              </a:buClr>
              <a:buFont typeface="Wingdings" pitchFamily="2" charset="2"/>
              <a:buAutoNum type="arabicPeriod"/>
              <a:defRPr/>
            </a:pPr>
            <a:r>
              <a:rPr lang="en-US" altLang="zh-CN" sz="3200" dirty="0" smtClean="0">
                <a:solidFill>
                  <a:srgbClr val="FF0000"/>
                </a:solidFill>
                <a:ea typeface="宋体" pitchFamily="2" charset="-122"/>
              </a:rPr>
              <a:t>air </a:t>
            </a:r>
            <a:r>
              <a:rPr lang="en-US" altLang="zh-CN" sz="3200" dirty="0" err="1" smtClean="0">
                <a:solidFill>
                  <a:srgbClr val="FF0000"/>
                </a:solidFill>
                <a:ea typeface="宋体" pitchFamily="2" charset="-122"/>
              </a:rPr>
              <a:t>di</a:t>
            </a:r>
            <a:r>
              <a:rPr lang="en-US" altLang="zh-CN" sz="3200" dirty="0" smtClean="0">
                <a:solidFill>
                  <a:srgbClr val="FF0000"/>
                </a:solidFill>
                <a:ea typeface="宋体" pitchFamily="2" charset="-122"/>
              </a:rPr>
              <a:t> </a:t>
            </a:r>
            <a:r>
              <a:rPr lang="en-US" altLang="zh-CN" sz="3200" dirty="0" err="1" smtClean="0">
                <a:solidFill>
                  <a:srgbClr val="FF0000"/>
                </a:solidFill>
                <a:ea typeface="宋体" pitchFamily="2" charset="-122"/>
              </a:rPr>
              <a:t>permukaan</a:t>
            </a:r>
            <a:r>
              <a:rPr lang="en-US" altLang="zh-CN" sz="3200" dirty="0" smtClean="0">
                <a:solidFill>
                  <a:srgbClr val="FF0000"/>
                </a:solidFill>
                <a:ea typeface="宋体" pitchFamily="2" charset="-122"/>
              </a:rPr>
              <a:t> </a:t>
            </a:r>
            <a:r>
              <a:rPr lang="en-US" altLang="zh-CN" sz="3200" dirty="0" err="1" smtClean="0">
                <a:solidFill>
                  <a:srgbClr val="FF0000"/>
                </a:solidFill>
                <a:ea typeface="宋体" pitchFamily="2" charset="-122"/>
              </a:rPr>
              <a:t>bumi</a:t>
            </a:r>
            <a:r>
              <a:rPr lang="en-US" altLang="zh-CN" sz="3200" dirty="0" smtClean="0">
                <a:solidFill>
                  <a:srgbClr val="FF0000"/>
                </a:solidFill>
                <a:ea typeface="宋体" pitchFamily="2" charset="-122"/>
              </a:rPr>
              <a:t> (</a:t>
            </a:r>
            <a:r>
              <a:rPr lang="en-US" altLang="zh-CN" sz="3200" dirty="0" err="1" smtClean="0">
                <a:solidFill>
                  <a:srgbClr val="FF0000"/>
                </a:solidFill>
                <a:ea typeface="宋体" pitchFamily="2" charset="-122"/>
              </a:rPr>
              <a:t>misalnya</a:t>
            </a:r>
            <a:r>
              <a:rPr lang="en-US" altLang="zh-CN" sz="3200" dirty="0" smtClean="0">
                <a:solidFill>
                  <a:srgbClr val="FF0000"/>
                </a:solidFill>
                <a:ea typeface="宋体" pitchFamily="2" charset="-122"/>
              </a:rPr>
              <a:t> </a:t>
            </a:r>
            <a:r>
              <a:rPr lang="en-US" altLang="zh-CN" sz="3200" dirty="0" err="1" smtClean="0">
                <a:solidFill>
                  <a:srgbClr val="FF0000"/>
                </a:solidFill>
                <a:ea typeface="宋体" pitchFamily="2" charset="-122"/>
              </a:rPr>
              <a:t>dari</a:t>
            </a:r>
            <a:r>
              <a:rPr lang="en-US" altLang="zh-CN" sz="3200" dirty="0" smtClean="0">
                <a:solidFill>
                  <a:srgbClr val="FF0000"/>
                </a:solidFill>
                <a:ea typeface="宋体" pitchFamily="2" charset="-122"/>
              </a:rPr>
              <a:t> air </a:t>
            </a:r>
            <a:r>
              <a:rPr lang="en-US" altLang="zh-CN" sz="3200" dirty="0" err="1" smtClean="0">
                <a:solidFill>
                  <a:srgbClr val="FF0000"/>
                </a:solidFill>
                <a:ea typeface="宋体" pitchFamily="2" charset="-122"/>
              </a:rPr>
              <a:t>hujan</a:t>
            </a:r>
            <a:r>
              <a:rPr lang="en-US" altLang="zh-CN" sz="3200" dirty="0" smtClean="0">
                <a:solidFill>
                  <a:srgbClr val="FF0000"/>
                </a:solidFill>
                <a:ea typeface="宋体" pitchFamily="2" charset="-122"/>
              </a:rPr>
              <a:t>).</a:t>
            </a:r>
          </a:p>
          <a:p>
            <a:pPr marL="800100" lvl="1" indent="-342900">
              <a:lnSpc>
                <a:spcPct val="80000"/>
              </a:lnSpc>
              <a:buClr>
                <a:schemeClr val="tx1"/>
              </a:buClr>
              <a:buFont typeface="Wingdings" pitchFamily="2" charset="2"/>
              <a:buAutoNum type="arabicPeriod"/>
              <a:defRPr/>
            </a:pPr>
            <a:r>
              <a:rPr lang="en-US" altLang="zh-CN" sz="3200" dirty="0" smtClean="0">
                <a:solidFill>
                  <a:srgbClr val="FF0000"/>
                </a:solidFill>
                <a:ea typeface="宋体" pitchFamily="2" charset="-122"/>
              </a:rPr>
              <a:t>air </a:t>
            </a:r>
            <a:r>
              <a:rPr lang="en-US" altLang="zh-CN" sz="3200" dirty="0" err="1" smtClean="0">
                <a:solidFill>
                  <a:srgbClr val="FF0000"/>
                </a:solidFill>
                <a:ea typeface="宋体" pitchFamily="2" charset="-122"/>
              </a:rPr>
              <a:t>tanah</a:t>
            </a:r>
            <a:r>
              <a:rPr lang="en-US" altLang="zh-CN" sz="3200" dirty="0" smtClean="0">
                <a:solidFill>
                  <a:srgbClr val="FF0000"/>
                </a:solidFill>
                <a:ea typeface="宋体" pitchFamily="2" charset="-122"/>
              </a:rPr>
              <a:t> (</a:t>
            </a:r>
            <a:r>
              <a:rPr lang="en-US" altLang="zh-CN" sz="3200" dirty="0" err="1" smtClean="0">
                <a:solidFill>
                  <a:srgbClr val="FF0000"/>
                </a:solidFill>
                <a:ea typeface="宋体" pitchFamily="2" charset="-122"/>
              </a:rPr>
              <a:t>misalnya</a:t>
            </a:r>
            <a:r>
              <a:rPr lang="en-US" altLang="zh-CN" sz="3200" dirty="0" smtClean="0">
                <a:solidFill>
                  <a:srgbClr val="FF0000"/>
                </a:solidFill>
                <a:ea typeface="宋体" pitchFamily="2" charset="-122"/>
              </a:rPr>
              <a:t> </a:t>
            </a:r>
            <a:r>
              <a:rPr lang="en-US" altLang="zh-CN" sz="3200" dirty="0" err="1" smtClean="0">
                <a:solidFill>
                  <a:srgbClr val="FF0000"/>
                </a:solidFill>
                <a:ea typeface="宋体" pitchFamily="2" charset="-122"/>
              </a:rPr>
              <a:t>dari</a:t>
            </a:r>
            <a:r>
              <a:rPr lang="en-US" altLang="zh-CN" sz="3200" dirty="0" smtClean="0">
                <a:solidFill>
                  <a:srgbClr val="FF0000"/>
                </a:solidFill>
                <a:ea typeface="宋体" pitchFamily="2" charset="-122"/>
              </a:rPr>
              <a:t> </a:t>
            </a:r>
            <a:r>
              <a:rPr lang="en-US" altLang="zh-CN" sz="3200" dirty="0" err="1" smtClean="0">
                <a:solidFill>
                  <a:srgbClr val="FF0000"/>
                </a:solidFill>
                <a:ea typeface="宋体" pitchFamily="2" charset="-122"/>
              </a:rPr>
              <a:t>mata</a:t>
            </a:r>
            <a:r>
              <a:rPr lang="en-US" altLang="zh-CN" sz="3200" dirty="0" smtClean="0">
                <a:solidFill>
                  <a:srgbClr val="FF0000"/>
                </a:solidFill>
                <a:ea typeface="宋体" pitchFamily="2" charset="-122"/>
              </a:rPr>
              <a:t> air).</a:t>
            </a:r>
          </a:p>
          <a:p>
            <a:pPr marL="800100" lvl="1" indent="-342900">
              <a:lnSpc>
                <a:spcPct val="80000"/>
              </a:lnSpc>
              <a:buClr>
                <a:schemeClr val="tx1"/>
              </a:buClr>
              <a:buFont typeface="Wingdings" pitchFamily="2" charset="2"/>
              <a:buAutoNum type="arabicPeriod"/>
              <a:defRPr/>
            </a:pPr>
            <a:r>
              <a:rPr lang="en-US" altLang="zh-CN" sz="3200" dirty="0" err="1" smtClean="0">
                <a:solidFill>
                  <a:srgbClr val="FF0000"/>
                </a:solidFill>
                <a:ea typeface="宋体" pitchFamily="2" charset="-122"/>
              </a:rPr>
              <a:t>campuran</a:t>
            </a:r>
            <a:r>
              <a:rPr lang="en-US" altLang="zh-CN" sz="3200" dirty="0" smtClean="0">
                <a:solidFill>
                  <a:srgbClr val="FF0000"/>
                </a:solidFill>
                <a:ea typeface="宋体" pitchFamily="2" charset="-122"/>
              </a:rPr>
              <a:t> </a:t>
            </a:r>
            <a:r>
              <a:rPr lang="en-US" altLang="zh-CN" sz="3200" dirty="0" err="1" smtClean="0">
                <a:solidFill>
                  <a:srgbClr val="FF0000"/>
                </a:solidFill>
                <a:ea typeface="宋体" pitchFamily="2" charset="-122"/>
              </a:rPr>
              <a:t>dari</a:t>
            </a:r>
            <a:r>
              <a:rPr lang="en-US" altLang="zh-CN" sz="3200" dirty="0" smtClean="0">
                <a:solidFill>
                  <a:srgbClr val="FF0000"/>
                </a:solidFill>
                <a:ea typeface="宋体" pitchFamily="2" charset="-122"/>
              </a:rPr>
              <a:t> </a:t>
            </a:r>
            <a:r>
              <a:rPr lang="en-US" altLang="zh-CN" sz="3200" dirty="0" err="1" smtClean="0">
                <a:solidFill>
                  <a:srgbClr val="FF0000"/>
                </a:solidFill>
                <a:ea typeface="宋体" pitchFamily="2" charset="-122"/>
              </a:rPr>
              <a:t>keduanya</a:t>
            </a:r>
            <a:endParaRPr lang="en-US" altLang="zh-CN" sz="3200" dirty="0" smtClean="0">
              <a:solidFill>
                <a:srgbClr val="FF0000"/>
              </a:solidFill>
              <a:ea typeface="宋体" pitchFamily="2" charset="-122"/>
            </a:endParaRPr>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altLang="zh-CN" dirty="0" err="1" smtClean="0">
                <a:ea typeface="宋体" pitchFamily="2" charset="-122"/>
              </a:rPr>
              <a:t>Karakteristik</a:t>
            </a:r>
            <a:r>
              <a:rPr lang="en-US" altLang="zh-CN" dirty="0" smtClean="0">
                <a:ea typeface="宋体" pitchFamily="2" charset="-122"/>
              </a:rPr>
              <a:t> air </a:t>
            </a:r>
            <a:r>
              <a:rPr lang="en-US" altLang="zh-CN" dirty="0" err="1" smtClean="0">
                <a:ea typeface="宋体" pitchFamily="2" charset="-122"/>
              </a:rPr>
              <a:t>sungai</a:t>
            </a:r>
            <a:r>
              <a:rPr lang="en-US" altLang="zh-CN" dirty="0" smtClean="0">
                <a:ea typeface="宋体" pitchFamily="2" charset="-122"/>
              </a:rPr>
              <a:t> pd </a:t>
            </a:r>
            <a:r>
              <a:rPr lang="en-US" altLang="zh-CN" dirty="0" err="1" smtClean="0">
                <a:ea typeface="宋体" pitchFamily="2" charset="-122"/>
              </a:rPr>
              <a:t>umumnya</a:t>
            </a:r>
            <a:r>
              <a:rPr lang="en-US" altLang="zh-CN" dirty="0" smtClean="0">
                <a:ea typeface="宋体" pitchFamily="2" charset="-122"/>
              </a:rPr>
              <a:t>:</a:t>
            </a:r>
          </a:p>
          <a:p>
            <a:pPr lvl="1">
              <a:defRPr/>
            </a:pPr>
            <a:r>
              <a:rPr lang="en-US" altLang="zh-CN" sz="3200" dirty="0" err="1" smtClean="0">
                <a:solidFill>
                  <a:srgbClr val="FFFF00"/>
                </a:solidFill>
                <a:ea typeface="宋体" pitchFamily="2" charset="-122"/>
              </a:rPr>
              <a:t>Penghujan</a:t>
            </a:r>
            <a:r>
              <a:rPr lang="en-US" altLang="zh-CN" sz="3200" dirty="0" smtClean="0">
                <a:solidFill>
                  <a:srgbClr val="FFFF00"/>
                </a:solidFill>
                <a:ea typeface="宋体" pitchFamily="2" charset="-122"/>
              </a:rPr>
              <a:t> </a:t>
            </a:r>
            <a:r>
              <a:rPr lang="en-US" altLang="zh-CN" sz="3200" dirty="0" smtClean="0">
                <a:solidFill>
                  <a:srgbClr val="FFFF00"/>
                </a:solidFill>
                <a:ea typeface="宋体" pitchFamily="2" charset="-122"/>
                <a:sym typeface="Wingdings" pitchFamily="2" charset="2"/>
              </a:rPr>
              <a:t> debit</a:t>
            </a:r>
            <a:r>
              <a:rPr lang="en-US" altLang="zh-CN" sz="3200" dirty="0" smtClean="0">
                <a:solidFill>
                  <a:srgbClr val="FFFF00"/>
                </a:solidFill>
                <a:ea typeface="宋体" pitchFamily="2" charset="-122"/>
              </a:rPr>
              <a:t> &gt;&gt;, </a:t>
            </a:r>
            <a:r>
              <a:rPr lang="en-US" altLang="zh-CN" sz="3200" dirty="0" err="1" smtClean="0">
                <a:solidFill>
                  <a:srgbClr val="FFFF00"/>
                </a:solidFill>
                <a:ea typeface="宋体" pitchFamily="2" charset="-122"/>
              </a:rPr>
              <a:t>kualitas</a:t>
            </a:r>
            <a:r>
              <a:rPr lang="en-US" altLang="zh-CN" sz="3200" dirty="0" smtClean="0">
                <a:solidFill>
                  <a:srgbClr val="FFFF00"/>
                </a:solidFill>
                <a:ea typeface="宋体" pitchFamily="2" charset="-122"/>
              </a:rPr>
              <a:t> </a:t>
            </a:r>
            <a:r>
              <a:rPr lang="en-US" altLang="zh-CN" sz="3200" dirty="0" err="1" smtClean="0">
                <a:solidFill>
                  <a:srgbClr val="FFFF00"/>
                </a:solidFill>
                <a:ea typeface="宋体" pitchFamily="2" charset="-122"/>
              </a:rPr>
              <a:t>jelek</a:t>
            </a:r>
            <a:r>
              <a:rPr lang="en-US" altLang="zh-CN" sz="3200" dirty="0" smtClean="0">
                <a:solidFill>
                  <a:srgbClr val="FFFF00"/>
                </a:solidFill>
                <a:ea typeface="宋体" pitchFamily="2" charset="-122"/>
              </a:rPr>
              <a:t> </a:t>
            </a:r>
          </a:p>
          <a:p>
            <a:pPr lvl="1">
              <a:defRPr/>
            </a:pPr>
            <a:r>
              <a:rPr lang="en-US" altLang="zh-CN" sz="3200" dirty="0" err="1" smtClean="0">
                <a:solidFill>
                  <a:srgbClr val="FFFF00"/>
                </a:solidFill>
                <a:ea typeface="宋体" pitchFamily="2" charset="-122"/>
              </a:rPr>
              <a:t>Kemarau</a:t>
            </a:r>
            <a:r>
              <a:rPr lang="en-US" altLang="zh-CN" sz="3200" dirty="0" smtClean="0">
                <a:solidFill>
                  <a:srgbClr val="FFFF00"/>
                </a:solidFill>
                <a:ea typeface="宋体" pitchFamily="2" charset="-122"/>
              </a:rPr>
              <a:t> </a:t>
            </a:r>
            <a:r>
              <a:rPr lang="en-US" altLang="zh-CN" sz="3200" dirty="0" smtClean="0">
                <a:solidFill>
                  <a:srgbClr val="FFFF00"/>
                </a:solidFill>
                <a:ea typeface="宋体" pitchFamily="2" charset="-122"/>
                <a:sym typeface="Wingdings" pitchFamily="2" charset="2"/>
              </a:rPr>
              <a:t> debit &lt;&lt;, </a:t>
            </a:r>
            <a:r>
              <a:rPr lang="en-US" altLang="zh-CN" sz="3200" dirty="0" err="1" smtClean="0">
                <a:solidFill>
                  <a:srgbClr val="FFFF00"/>
                </a:solidFill>
                <a:ea typeface="宋体" pitchFamily="2" charset="-122"/>
                <a:sym typeface="Wingdings" pitchFamily="2" charset="2"/>
              </a:rPr>
              <a:t>kualitas</a:t>
            </a:r>
            <a:r>
              <a:rPr lang="en-US" altLang="zh-CN" sz="3200" dirty="0" smtClean="0">
                <a:solidFill>
                  <a:srgbClr val="FFFF00"/>
                </a:solidFill>
                <a:ea typeface="宋体" pitchFamily="2" charset="-122"/>
                <a:sym typeface="Wingdings" pitchFamily="2" charset="2"/>
              </a:rPr>
              <a:t> </a:t>
            </a:r>
            <a:r>
              <a:rPr lang="en-US" altLang="zh-CN" sz="3200" dirty="0" err="1" smtClean="0">
                <a:solidFill>
                  <a:srgbClr val="FFFF00"/>
                </a:solidFill>
                <a:ea typeface="宋体" pitchFamily="2" charset="-122"/>
                <a:sym typeface="Wingdings" pitchFamily="2" charset="2"/>
              </a:rPr>
              <a:t>baik</a:t>
            </a:r>
            <a:r>
              <a:rPr lang="en-US" altLang="zh-CN" sz="3200" dirty="0" smtClean="0">
                <a:solidFill>
                  <a:srgbClr val="FFFF00"/>
                </a:solidFill>
                <a:ea typeface="宋体" pitchFamily="2" charset="-122"/>
                <a:sym typeface="Wingdings" pitchFamily="2" charset="2"/>
              </a:rPr>
              <a:t>, </a:t>
            </a:r>
            <a:r>
              <a:rPr lang="en-US" altLang="zh-CN" sz="3200" dirty="0" err="1" smtClean="0">
                <a:solidFill>
                  <a:srgbClr val="FFFF00"/>
                </a:solidFill>
                <a:ea typeface="宋体" pitchFamily="2" charset="-122"/>
                <a:sym typeface="Wingdings" pitchFamily="2" charset="2"/>
              </a:rPr>
              <a:t>kecuali</a:t>
            </a:r>
            <a:r>
              <a:rPr lang="en-US" altLang="zh-CN" sz="3200" dirty="0" smtClean="0">
                <a:solidFill>
                  <a:srgbClr val="FFFF00"/>
                </a:solidFill>
                <a:ea typeface="宋体" pitchFamily="2" charset="-122"/>
                <a:sym typeface="Wingdings" pitchFamily="2" charset="2"/>
              </a:rPr>
              <a:t> air </a:t>
            </a:r>
            <a:r>
              <a:rPr lang="en-US" altLang="zh-CN" sz="3200" dirty="0" err="1" smtClean="0">
                <a:solidFill>
                  <a:srgbClr val="FFFF00"/>
                </a:solidFill>
                <a:ea typeface="宋体" pitchFamily="2" charset="-122"/>
                <a:sym typeface="Wingdings" pitchFamily="2" charset="2"/>
              </a:rPr>
              <a:t>sungai</a:t>
            </a:r>
            <a:r>
              <a:rPr lang="en-US" altLang="zh-CN" sz="3200" dirty="0" smtClean="0">
                <a:solidFill>
                  <a:srgbClr val="FFFF00"/>
                </a:solidFill>
                <a:ea typeface="宋体" pitchFamily="2" charset="-122"/>
                <a:sym typeface="Wingdings" pitchFamily="2" charset="2"/>
              </a:rPr>
              <a:t> </a:t>
            </a:r>
            <a:r>
              <a:rPr lang="en-US" altLang="zh-CN" sz="3200" dirty="0" err="1" smtClean="0">
                <a:solidFill>
                  <a:srgbClr val="FFFF00"/>
                </a:solidFill>
                <a:ea typeface="宋体" pitchFamily="2" charset="-122"/>
                <a:sym typeface="Wingdings" pitchFamily="2" charset="2"/>
              </a:rPr>
              <a:t>di</a:t>
            </a:r>
            <a:r>
              <a:rPr lang="en-US" altLang="zh-CN" sz="3200" dirty="0" smtClean="0">
                <a:solidFill>
                  <a:srgbClr val="FFFF00"/>
                </a:solidFill>
                <a:ea typeface="宋体" pitchFamily="2" charset="-122"/>
                <a:sym typeface="Wingdings" pitchFamily="2" charset="2"/>
              </a:rPr>
              <a:t> </a:t>
            </a:r>
            <a:r>
              <a:rPr lang="en-US" altLang="zh-CN" sz="3200" dirty="0" err="1" smtClean="0">
                <a:solidFill>
                  <a:srgbClr val="FFFF00"/>
                </a:solidFill>
                <a:ea typeface="宋体" pitchFamily="2" charset="-122"/>
                <a:sym typeface="Wingdings" pitchFamily="2" charset="2"/>
              </a:rPr>
              <a:t>kota</a:t>
            </a:r>
            <a:r>
              <a:rPr lang="en-US" altLang="zh-CN" sz="3200" dirty="0" smtClean="0">
                <a:solidFill>
                  <a:srgbClr val="FFFF00"/>
                </a:solidFill>
                <a:ea typeface="宋体" pitchFamily="2" charset="-122"/>
                <a:sym typeface="Wingdings" pitchFamily="2" charset="2"/>
              </a:rPr>
              <a:t> </a:t>
            </a:r>
            <a:r>
              <a:rPr lang="en-US" altLang="zh-CN" sz="3200" dirty="0" err="1" smtClean="0">
                <a:solidFill>
                  <a:srgbClr val="FFFF00"/>
                </a:solidFill>
                <a:ea typeface="宋体" pitchFamily="2" charset="-122"/>
                <a:sym typeface="Wingdings" pitchFamily="2" charset="2"/>
              </a:rPr>
              <a:t>yg</a:t>
            </a:r>
            <a:r>
              <a:rPr lang="en-US" altLang="zh-CN" sz="3200" dirty="0" smtClean="0">
                <a:solidFill>
                  <a:srgbClr val="FFFF00"/>
                </a:solidFill>
                <a:ea typeface="宋体" pitchFamily="2" charset="-122"/>
                <a:sym typeface="Wingdings" pitchFamily="2" charset="2"/>
              </a:rPr>
              <a:t> </a:t>
            </a:r>
            <a:r>
              <a:rPr lang="en-US" altLang="zh-CN" sz="3200" dirty="0" err="1" smtClean="0">
                <a:solidFill>
                  <a:srgbClr val="FFFF00"/>
                </a:solidFill>
                <a:ea typeface="宋体" pitchFamily="2" charset="-122"/>
                <a:sym typeface="Wingdings" pitchFamily="2" charset="2"/>
              </a:rPr>
              <a:t>terpolusi</a:t>
            </a:r>
            <a:endParaRPr lang="en-US" sz="3200" dirty="0" smtClean="0">
              <a:solidFill>
                <a:srgbClr val="FFFF00"/>
              </a:solidFill>
            </a:endParaRP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1086</Words>
  <Application>Microsoft Office PowerPoint</Application>
  <PresentationFormat>On-screen Show (4:3)</PresentationFormat>
  <Paragraphs>142</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SUMBER AIR</vt:lpstr>
      <vt:lpstr>Slide 2</vt:lpstr>
      <vt:lpstr>SUMBER AIR</vt:lpstr>
      <vt:lpstr>Slide 4</vt:lpstr>
      <vt:lpstr>Slide 5</vt:lpstr>
      <vt:lpstr>Slide 6</vt:lpstr>
      <vt:lpstr>A. Potensi Sumber Daya Air Permukaan</vt:lpstr>
      <vt:lpstr>Slide 8</vt:lpstr>
      <vt:lpstr>Slide 9</vt:lpstr>
      <vt:lpstr>Slide 10</vt:lpstr>
      <vt:lpstr>Slide 11</vt:lpstr>
      <vt:lpstr>Slide 12</vt:lpstr>
      <vt:lpstr>Sumber Daya Air Sungai, </vt:lpstr>
      <vt:lpstr>Sumber Daya Air Danau</vt:lpstr>
      <vt:lpstr>Slide 15</vt:lpstr>
      <vt:lpstr>Sumber Daya Air Waduk</vt:lpstr>
      <vt:lpstr>Slide 17</vt:lpstr>
      <vt:lpstr>B. Sumber Daya Air Rawa dan Pantai</vt:lpstr>
      <vt:lpstr>Slide 19</vt:lpstr>
      <vt:lpstr>Slide 20</vt:lpstr>
      <vt:lpstr>Slide 21</vt:lpstr>
      <vt:lpstr>Slide 22</vt:lpstr>
      <vt:lpstr>Slide 23</vt:lpstr>
      <vt:lpstr>Slide 24</vt:lpstr>
      <vt:lpstr>Slide 25</vt:lpstr>
      <vt:lpstr>Slide 26</vt:lpstr>
      <vt:lpstr>Slide 27</vt:lpstr>
      <vt:lpstr>Slide 28</vt:lpstr>
      <vt:lpstr>Slide 29</vt:lpstr>
      <vt:lpstr>C. Potensi Sumber Daya Air Tanah</vt:lpstr>
      <vt:lpstr>Slide 31</vt:lpstr>
      <vt:lpstr>Slide 32</vt:lpstr>
      <vt:lpstr>Hasil Air Tanah</vt:lpstr>
      <vt:lpstr>Slide 34</vt:lpstr>
      <vt:lpstr>Air hujan  </vt:lpstr>
      <vt:lpstr>Slide 36</vt:lpstr>
      <vt:lpstr>Slide 37</vt:lpstr>
      <vt:lpstr>Slide 38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Nila</cp:lastModifiedBy>
  <cp:revision>36</cp:revision>
  <dcterms:created xsi:type="dcterms:W3CDTF">2013-08-21T19:17:07Z</dcterms:created>
  <dcterms:modified xsi:type="dcterms:W3CDTF">2015-03-14T03:40:00Z</dcterms:modified>
</cp:coreProperties>
</file>