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BAD43E7-8F61-4C01-9BAD-FBFDDE9DA983}" type="datetimeFigureOut">
              <a:rPr lang="id-ID" smtClean="0"/>
              <a:t>06/04/2021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172852-3DB2-42A3-A4DA-210396C9244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43E7-8F61-4C01-9BAD-FBFDDE9DA983}" type="datetimeFigureOut">
              <a:rPr lang="id-ID" smtClean="0"/>
              <a:t>06/04/2021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2852-3DB2-42A3-A4DA-210396C924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BAD43E7-8F61-4C01-9BAD-FBFDDE9DA983}" type="datetimeFigureOut">
              <a:rPr lang="id-ID" smtClean="0"/>
              <a:t>06/04/2021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4172852-3DB2-42A3-A4DA-210396C9244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43E7-8F61-4C01-9BAD-FBFDDE9DA983}" type="datetimeFigureOut">
              <a:rPr lang="id-ID" smtClean="0"/>
              <a:t>06/04/2021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172852-3DB2-42A3-A4DA-210396C9244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43E7-8F61-4C01-9BAD-FBFDDE9DA983}" type="datetimeFigureOut">
              <a:rPr lang="id-ID" smtClean="0"/>
              <a:t>06/04/2021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4172852-3DB2-42A3-A4DA-210396C9244B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AD43E7-8F61-4C01-9BAD-FBFDDE9DA983}" type="datetimeFigureOut">
              <a:rPr lang="id-ID" smtClean="0"/>
              <a:t>06/04/2021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4172852-3DB2-42A3-A4DA-210396C9244B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AD43E7-8F61-4C01-9BAD-FBFDDE9DA983}" type="datetimeFigureOut">
              <a:rPr lang="id-ID" smtClean="0"/>
              <a:t>06/04/2021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4172852-3DB2-42A3-A4DA-210396C9244B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43E7-8F61-4C01-9BAD-FBFDDE9DA983}" type="datetimeFigureOut">
              <a:rPr lang="id-ID" smtClean="0"/>
              <a:t>06/04/2021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172852-3DB2-42A3-A4DA-210396C924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43E7-8F61-4C01-9BAD-FBFDDE9DA983}" type="datetimeFigureOut">
              <a:rPr lang="id-ID" smtClean="0"/>
              <a:t>06/04/2021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172852-3DB2-42A3-A4DA-210396C9244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43E7-8F61-4C01-9BAD-FBFDDE9DA983}" type="datetimeFigureOut">
              <a:rPr lang="id-ID" smtClean="0"/>
              <a:t>06/04/2021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172852-3DB2-42A3-A4DA-210396C9244B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BAD43E7-8F61-4C01-9BAD-FBFDDE9DA983}" type="datetimeFigureOut">
              <a:rPr lang="id-ID" smtClean="0"/>
              <a:t>06/04/2021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4172852-3DB2-42A3-A4DA-210396C9244B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AD43E7-8F61-4C01-9BAD-FBFDDE9DA983}" type="datetimeFigureOut">
              <a:rPr lang="id-ID" smtClean="0"/>
              <a:t>06/04/2021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172852-3DB2-42A3-A4DA-210396C9244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918" y="3071810"/>
            <a:ext cx="6477000" cy="1828800"/>
          </a:xfrm>
        </p:spPr>
        <p:txBody>
          <a:bodyPr>
            <a:noAutofit/>
          </a:bodyPr>
          <a:lstStyle/>
          <a:p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KELOMPOK 4 :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d-ID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1. Wika Pratiwi</a:t>
            </a:r>
            <a:br>
              <a:rPr lang="id-ID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2. Tiara ningsih</a:t>
            </a:r>
            <a:br>
              <a:rPr lang="id-ID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3. Rahayu cahyani</a:t>
            </a:r>
            <a:br>
              <a:rPr lang="id-ID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4.rosi aminah</a:t>
            </a:r>
            <a:br>
              <a:rPr lang="id-ID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5.larasati irde kinanti</a:t>
            </a:r>
            <a:br>
              <a:rPr lang="id-ID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6.Khofifah</a:t>
            </a:r>
            <a:br>
              <a:rPr lang="id-ID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	7.nini suriani</a:t>
            </a:r>
            <a:br>
              <a:rPr lang="id-ID" sz="3200" dirty="0" smtClean="0">
                <a:latin typeface="Times New Roman" pitchFamily="18" charset="0"/>
                <a:cs typeface="Times New Roman" pitchFamily="18" charset="0"/>
              </a:rPr>
            </a:br>
            <a:endParaRPr lang="id-ID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MATA KULIAH PSIKOLOGI KEHAMILAN</a:t>
            </a:r>
            <a:endParaRPr lang="id-ID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200" b="1" dirty="0" err="1" smtClean="0"/>
              <a:t>P</a:t>
            </a:r>
            <a:r>
              <a:rPr lang="en-US" sz="3200" b="1" dirty="0" err="1" smtClean="0"/>
              <a:t>eran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tanggungjawab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secara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komprehensif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asuhan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nifas</a:t>
            </a:r>
            <a:r>
              <a:rPr lang="en-US" sz="3200" b="1" dirty="0" smtClean="0"/>
              <a:t> 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nifas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nifas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promotor</a:t>
            </a:r>
            <a:r>
              <a:rPr lang="en-US" dirty="0" smtClean="0"/>
              <a:t> yang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rasa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penyulit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nifas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menyusui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200" b="1" dirty="0" err="1" smtClean="0"/>
              <a:t>P</a:t>
            </a:r>
            <a:r>
              <a:rPr lang="en-US" sz="3200" b="1" dirty="0" err="1" smtClean="0"/>
              <a:t>eran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tanggungjawab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secara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komprehensif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asuhan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nifas</a:t>
            </a:r>
            <a:r>
              <a:rPr lang="en-US" sz="3200" b="1" dirty="0" smtClean="0"/>
              <a:t> 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konseling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keluarganya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perdarahan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mengenali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tanda-tanda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nifas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pemenuhan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nutrisi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mempraktekkan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personal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higiene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langkah-langkah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pengkajian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interpretasi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diagnosa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antisipasi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menyusun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penatalaksanaan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mempercepat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pemulihan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komplikasi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nifas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kebidanan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nifas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profesional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000240"/>
            <a:ext cx="6477000" cy="1828800"/>
          </a:xfrm>
        </p:spPr>
        <p:txBody>
          <a:bodyPr>
            <a:normAutofit/>
          </a:bodyPr>
          <a:lstStyle/>
          <a:p>
            <a:r>
              <a:rPr lang="id-ID" sz="9600" dirty="0" smtClean="0"/>
              <a:t>SELESAI</a:t>
            </a:r>
            <a:endParaRPr lang="id-ID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53400" cy="9906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Perubahan</a:t>
            </a:r>
            <a:r>
              <a:rPr lang="en-US" sz="3200" b="1" dirty="0" smtClean="0"/>
              <a:t> Normal </a:t>
            </a:r>
            <a:r>
              <a:rPr lang="en-US" sz="3200" b="1" dirty="0" err="1" smtClean="0"/>
              <a:t>Emosi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Selama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Nifas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nifas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bersalin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nifas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penyesuaian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mental,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nifas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70-80%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suasana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bersalin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diakibatkan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hormon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bersalin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bertahan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penanganan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err="1" smtClean="0"/>
              <a:t>faktor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mempengaruhi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perubahan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emosi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selama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nifas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emosional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ditandai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kekhawatiran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teralihkan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kehadiran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ketakutan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tubuhnya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ideal,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kekhawatiran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gelisah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hilangnya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disukai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terabaikan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energi,kemampuan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konsentrasi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menurun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berguna,serta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(Sylvia, 2006).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err="1" smtClean="0"/>
              <a:t>faktor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mempengaruhi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perubahan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emosi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selama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nifas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Pilliteri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(2003)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kondisi-kondisi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berpengaruh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munculnya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stress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melahirkan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ketergantungan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kelemahan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melahirkan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rendahnya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kelelahan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minim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ketegangan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penjelasan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faktor-faktor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memengaruhi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stress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melahirkan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disimpulkan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kematangan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kesiapan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stress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berlanjut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baby blues syndrome. 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err="1" smtClean="0"/>
              <a:t>faktor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mempengaruhi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perubahan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emosi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selama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nifas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Menurut Herni dkk(2009) Beberapa Penyebab Pospartum diantaranya:</a:t>
            </a:r>
          </a:p>
          <a:p>
            <a:pPr marL="1108710" lvl="2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Faktor hormonal berupa perubahan kadar Estrogen, Progestron, Prolactin dan Estriol yang terlalu rendah.</a:t>
            </a:r>
          </a:p>
          <a:p>
            <a:pPr marL="1108710" lvl="2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Ketidaknyamanan fisik yang dialami wanita menimbulkan gangguan pada emosional seperti payudara bengkak,nyeri jahitan, rasa mules.</a:t>
            </a:r>
          </a:p>
          <a:p>
            <a:pPr>
              <a:buNone/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4000" b="1" dirty="0" smtClean="0"/>
              <a:t>T</a:t>
            </a:r>
            <a:r>
              <a:rPr lang="en-US" sz="4000" b="1" dirty="0" err="1" smtClean="0"/>
              <a:t>antangan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kesehatan</a:t>
            </a:r>
            <a:r>
              <a:rPr lang="en-US" sz="4000" b="1" dirty="0" smtClean="0"/>
              <a:t> mental </a:t>
            </a:r>
            <a:r>
              <a:rPr lang="en-US" sz="4000" b="1" dirty="0" err="1" smtClean="0"/>
              <a:t>dalam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periode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nifas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8153400" cy="4495800"/>
          </a:xfrm>
        </p:spPr>
        <p:txBody>
          <a:bodyPr>
            <a:noAutofit/>
          </a:bodyPr>
          <a:lstStyle/>
          <a:p>
            <a:pPr marL="457200" lvl="0" indent="-457200" algn="just">
              <a:buNone/>
            </a:pPr>
            <a:r>
              <a:rPr lang="id-ID" sz="21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Baby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Blues</a:t>
            </a:r>
            <a:endParaRPr lang="id-ID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Pengaruhnya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40% - 80%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wanita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pasca</a:t>
            </a: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persalinan</a:t>
            </a: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sementara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ditandai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emosi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sedih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menangis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tidur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lekas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marah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Gejala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ke-3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ke-5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anakGejala-gejalanya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ringan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seringkali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reda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spontan</a:t>
            </a:r>
            <a:endParaRPr lang="id-ID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id-ID" sz="21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100" b="1" dirty="0" err="1" smtClean="0">
                <a:latin typeface="Times New Roman" pitchFamily="18" charset="0"/>
                <a:cs typeface="Times New Roman" pitchFamily="18" charset="0"/>
              </a:rPr>
              <a:t>Depresi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latin typeface="Times New Roman" pitchFamily="18" charset="0"/>
                <a:cs typeface="Times New Roman" pitchFamily="18" charset="0"/>
              </a:rPr>
              <a:t>pascapersalinan</a:t>
            </a:r>
            <a:endParaRPr lang="id-ID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memengaruhi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13% - 19%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wanita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pasca</a:t>
            </a: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persalinan</a:t>
            </a: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Gejala-gejalanya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mirip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episode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depresi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dialami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yang lain.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Serangannya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kapan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setahun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anakSebagian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depresi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pascapersalinan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pulih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diidentifikasi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endParaRPr lang="id-ID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T</a:t>
            </a:r>
            <a:r>
              <a:rPr lang="en-US" b="1" dirty="0" err="1" smtClean="0"/>
              <a:t>antangan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mental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periode</a:t>
            </a:r>
            <a:r>
              <a:rPr lang="en-US" b="1" dirty="0" smtClean="0"/>
              <a:t> </a:t>
            </a:r>
            <a:r>
              <a:rPr lang="en-US" b="1" dirty="0" err="1" smtClean="0"/>
              <a:t>nifas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id-ID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Psikosis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Pascapersalinan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memengaruhi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0,1% - 0,5%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wanita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pascapersalinanFitur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menonjol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mendengar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suara-suara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ganjil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disakiti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menyakiti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bayinya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Gejalanya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bayiIni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darurat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psikiatris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dirujuk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psikiatris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dibawa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Instalasi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Gawat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Darurat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err="1" smtClean="0"/>
              <a:t>P</a:t>
            </a:r>
            <a:r>
              <a:rPr lang="en-US" b="1" dirty="0" err="1" smtClean="0"/>
              <a:t>eran</a:t>
            </a:r>
            <a:r>
              <a:rPr lang="en-US" b="1" dirty="0" smtClean="0"/>
              <a:t> </a:t>
            </a:r>
            <a:r>
              <a:rPr lang="en-US" b="1" dirty="0" err="1" smtClean="0"/>
              <a:t>bidan</a:t>
            </a:r>
            <a:r>
              <a:rPr lang="en-US" b="1" dirty="0" smtClean="0"/>
              <a:t> </a:t>
            </a:r>
            <a:r>
              <a:rPr lang="en-US" b="1" dirty="0" err="1" smtClean="0"/>
              <a:t>selama</a:t>
            </a:r>
            <a:r>
              <a:rPr lang="en-US" b="1" dirty="0" smtClean="0"/>
              <a:t> </a:t>
            </a:r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nifas</a:t>
            </a:r>
            <a:r>
              <a:rPr lang="en-US" b="1" dirty="0" smtClean="0"/>
              <a:t>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bayinya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pisikologis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nutrisi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psikologi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skrining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komprehensif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menyeluruh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kebidanan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nifas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sistematis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pengkajian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interpretasi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penatalaksanaan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kebidanan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nifas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mendeteksi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penyulit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komplikasi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rujukan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penyulit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komplikasi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bayinya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rujukan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P</a:t>
            </a:r>
            <a:r>
              <a:rPr lang="en-US" b="1" dirty="0" err="1" smtClean="0"/>
              <a:t>eran</a:t>
            </a:r>
            <a:r>
              <a:rPr lang="en-US" b="1" dirty="0" smtClean="0"/>
              <a:t> </a:t>
            </a:r>
            <a:r>
              <a:rPr lang="en-US" b="1" dirty="0" err="1" smtClean="0"/>
              <a:t>bidan</a:t>
            </a:r>
            <a:r>
              <a:rPr lang="en-US" b="1" dirty="0" smtClean="0"/>
              <a:t> </a:t>
            </a:r>
            <a:r>
              <a:rPr lang="en-US" b="1" dirty="0" err="1" smtClean="0"/>
              <a:t>selama</a:t>
            </a:r>
            <a:r>
              <a:rPr lang="en-US" b="1" dirty="0" smtClean="0"/>
              <a:t> </a:t>
            </a:r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nifas</a:t>
            </a:r>
            <a:r>
              <a:rPr lang="en-US" b="1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nifas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nutrisi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pengaturan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menyusui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imunisasi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berencana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</TotalTime>
  <Words>691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 KELOMPOK 4 :  1. Wika Pratiwi  2. Tiara ningsih  3. Rahayu cahyani  4.rosi aminah  5.larasati irde kinanti  6.Khofifah  7.nini suriani </vt:lpstr>
      <vt:lpstr>Perubahan Normal Emosi Selama Masa Nifas </vt:lpstr>
      <vt:lpstr>faktor yang mempengaruhi perubahan emosi selama masa nifas</vt:lpstr>
      <vt:lpstr>faktor yang mempengaruhi perubahan emosi selama masa nifas</vt:lpstr>
      <vt:lpstr>faktor yang mempengaruhi perubahan emosi selama masa nifas</vt:lpstr>
      <vt:lpstr>Tantangan kesehatan mental dalam periode nifas</vt:lpstr>
      <vt:lpstr>Tantangan kesehatan mental dalam periode nifas</vt:lpstr>
      <vt:lpstr>Peran bidan selama masa nifas </vt:lpstr>
      <vt:lpstr>Peran bidan selama masa nifas </vt:lpstr>
      <vt:lpstr>Peran dan tanggungjawab bidan secara komprehensif dalam asuhan masa nifas </vt:lpstr>
      <vt:lpstr>Peran dan tanggungjawab bidan secara komprehensif dalam asuhan masa nifas </vt:lpstr>
      <vt:lpstr>SELESAI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12</cp:revision>
  <dcterms:created xsi:type="dcterms:W3CDTF">2021-04-06T13:45:36Z</dcterms:created>
  <dcterms:modified xsi:type="dcterms:W3CDTF">2021-04-06T14:57:00Z</dcterms:modified>
</cp:coreProperties>
</file>