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61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4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7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1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6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7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6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3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718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534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8FFC62-E265-4D56-88BB-5EB0A2B326A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D1D5C15-C70D-44C5-B59F-335C9E584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D653-352A-4D68-97C5-6F53B6728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345634"/>
            <a:ext cx="9068586" cy="2663687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PSIKOLOGI  DALAM  PRAKTIK  KEBIDANAN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KELOMPOK  1 :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NURUL  KURNIA  AKHYAR (19101001)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NOVITA  SARI  (19101005)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SAFIRA  (19101009)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MITHA  FEBRI  HARDIANTI  (19101014)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DINI  AGUSTINA  (  19101018)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YUNI  FITRI  (19101022)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KHAIRUNNISA  (19101026)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YUYUN  RAMADANI  (19101032) </a:t>
            </a:r>
          </a:p>
        </p:txBody>
      </p:sp>
    </p:spTree>
    <p:extLst>
      <p:ext uri="{BB962C8B-B14F-4D97-AF65-F5344CB8AC3E}">
        <p14:creationId xmlns:p14="http://schemas.microsoft.com/office/powerpoint/2010/main" val="1356502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9530-C9D6-40EE-A16D-420139352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TERIMA KASIH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AE45A-CADF-4B18-8DFC-3E74F69276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4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D6355-9D1B-46A7-B239-5C977093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KESEHATAN MENTAL PERINATAL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A09D2-01EF-4FC4-93AA-0BC67899A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Kesehatan mental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perasaan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relistis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kekurangan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kelemahannya,kemampuan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menghadapi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masalah-masalah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hidupnya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kepuasan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sosialnya,serta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kebahagiaan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(Pieper dan Uden,2006).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(2008) Kesehatan mental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terwujudnya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kepribadian,keselarasan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diri,pertumbuhan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diri,dan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lain. </a:t>
            </a:r>
          </a:p>
        </p:txBody>
      </p:sp>
    </p:spTree>
    <p:extLst>
      <p:ext uri="{BB962C8B-B14F-4D97-AF65-F5344CB8AC3E}">
        <p14:creationId xmlns:p14="http://schemas.microsoft.com/office/powerpoint/2010/main" val="169701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E38FD-C144-45C6-BA9A-860CD1EF6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8527774" cy="762136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PERAN BIDAN DALAM MEMPROMOSIKAN KESEHATAN MENTAL YANG BAIK ATAU POSITIF PADA PEREMPUAN DALAM MASA REPRODUKSI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0D8E9-2F95-4FAE-AF08-5E7CD40E6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61321"/>
            <a:ext cx="10058400" cy="451899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Kesehatan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Advokator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pendekatan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/badan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diduga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keberhasilan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kelancaran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eriod" startAt="2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Pendidikan Kesehatan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konseling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Kesehatan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memelihara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Kesehatan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eriod" startAt="3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Fasilitator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tanggung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menciptakan,mengkondisikan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harmonis,serta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memfasilitasi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eriod" startAt="4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Motivator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menyadarkan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masalah,dan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potensinya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memecahkan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64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5A697-9D61-4240-852C-182D6380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9A0F2-05CB-49E0-A259-2A0306ADB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pelaksana,pengelola,pendidik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Tugas-tugas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342900" indent="-342900"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Menetapkan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pranikah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melibatkan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</a:t>
            </a:r>
          </a:p>
          <a:p>
            <a:pPr marL="342900" indent="-342900"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persalinan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melibatkan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keluarga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kebidanan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membutukan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berencana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8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7D0F-12B7-48A2-9A4B-E3C9CC378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KEBIJAKAN ASUHAN PADA PEREMPUAN DENGAN GANGGUAN KESEHATAN 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4C181-AF76-4BA8-8DF4-BA57743B7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indonesia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langkah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UU No. 18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dijadikan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landasan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aturan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Indonesia.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dijelaskan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mana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mental, spiritual,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menyadari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kontribusi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komunitasnya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UU No. 18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ditujukan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agar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mencapai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terintegrasi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komprehensif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berkesinambungan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rehabilitatif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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Rehabilitatif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UU No. 18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(ODGJ)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mencakup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diagnosis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penatalaksanaan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ODGJ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berfungsi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wajar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5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4B2AB-2D13-46F3-9230-147DD9ED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6DC8-56AC-4464-A17B-28957C36E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rehabilitatif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serangkaian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ditujukan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mengendalikan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disabilitas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memulihkan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memulihkan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operasional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mempersiapkan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ODGJ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rehabilitatif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Kementerian Kesehatan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menyasar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kemudahan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ditangani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juga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puskesmas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Fidiansjah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psikolog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klinis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puskesmas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ketimpangan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psikolog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klinis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Kemenkes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pendelegasian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wewenang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perawat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pertolongan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ODGJ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5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9CDCE-539F-444F-9843-74B0C31FE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84192-67B7-4C90-8E8A-4575BE712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5791"/>
            <a:ext cx="10058400" cy="45587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Hotline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Kemenkes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hotline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500-454.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hotline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dimanfaatkan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menanyakan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hal-hal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Akibatnya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pembiayaan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pemanfaatan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seimbang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hotline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digabungkan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hotline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Asuransi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Penyelenggara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Jaminan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(BPJS) juga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mengakomodasi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mental,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perihal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percobaan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diperjuangkan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tercakup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BPJS.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asuransi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global,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dibiayai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dibuat-buat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narkotika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Kesehatan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Otonomi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Daerah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desentralisasi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otonomi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diberlakukan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program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dibebankan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Kemenkes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mengevaluasi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kendala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Indonesia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masing-masing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781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49393-EFF5-4648-AEEF-A4BEC791A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ABF49-AC64-4D8D-AC8A-15C3A20C6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Tanggung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Jawab Program Kesehatan Mental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Berkaca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rumitnya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mental,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sepantasnya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dibebankan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Kemenkes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menyediakan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setidaknya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meskipun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diamanatkan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urusan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semestinya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pemerataan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memadai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terfokus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melainkan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mencakup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mental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9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341D-B0B6-4176-AE41-E6ECB73F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HAL-HAL YANG BERISIKO MEMPENGARUHI KESEHATAN 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66AED-3DC3-4239-AD20-50CE837CA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kerangka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gender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domestik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mengakibatkan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psikologis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mengalaminya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paksaan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pengekangan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sewenang-wenang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kebebasan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meliputi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emosional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Penyalahgunaan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kronis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mental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pecandu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narkoba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paranoia,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kecemasan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halusinasi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Prolonged grief disorder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kesedihan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berkepanjangan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mengacu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sindrom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serangkaian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gejala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dicintai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87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63</TotalTime>
  <Words>1053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Garamond</vt:lpstr>
      <vt:lpstr>Times New Roman</vt:lpstr>
      <vt:lpstr>Wingdings</vt:lpstr>
      <vt:lpstr>Savon</vt:lpstr>
      <vt:lpstr>PSIKOLOGI  DALAM  PRAKTIK  KEBIDANAN  KELOMPOK  1 :  NURUL  KURNIA  AKHYAR (19101001) NOVITA  SARI  (19101005) SAFIRA  (19101009) MITHA  FEBRI  HARDIANTI  (19101014) DINI  AGUSTINA  (  19101018) YUNI  FITRI  (19101022) KHAIRUNNISA  (19101026) YUYUN  RAMADANI  (19101032) </vt:lpstr>
      <vt:lpstr>KESEHATAN MENTAL PERINATAL</vt:lpstr>
      <vt:lpstr>PERAN BIDAN DALAM MEMPROMOSIKAN KESEHATAN MENTAL YANG BAIK ATAU POSITIF PADA PEREMPUAN DALAM MASA REPRODUKSI </vt:lpstr>
      <vt:lpstr>PowerPoint Presentation</vt:lpstr>
      <vt:lpstr>KEBIJAKAN ASUHAN PADA PEREMPUAN DENGAN GANGGUAN KESEHATAN MENTAL</vt:lpstr>
      <vt:lpstr>PowerPoint Presentation</vt:lpstr>
      <vt:lpstr>PowerPoint Presentation</vt:lpstr>
      <vt:lpstr>PowerPoint Presentation</vt:lpstr>
      <vt:lpstr>HAL-HAL YANG BERISIKO MEMPENGARUHI KESEHATAN MENTAL</vt:lpstr>
      <vt:lpstr>TERIMA KASIH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 DALAM  PRAKTIK  KEBIDANAN  KELOMPOK  1 :  NURUL  KURNIA  AKHYAR (19101001) NOVITA  SARI  (19101005) SAFIRA  (19101009) MITHA  FEBRI  HARDIANTI  (19101014) DINI  AGUSTINA  (  19101018) YUNI  FITRI  (19101022) KHAIRUNNISA  (19101026) YUYUN  RAMADANI  (19101032) </dc:title>
  <dc:creator>Nurul Kurnia Akhyar</dc:creator>
  <cp:lastModifiedBy>Nurul Kurnia Akhyar</cp:lastModifiedBy>
  <cp:revision>7</cp:revision>
  <dcterms:created xsi:type="dcterms:W3CDTF">2021-04-07T04:57:46Z</dcterms:created>
  <dcterms:modified xsi:type="dcterms:W3CDTF">2021-04-07T06:01:32Z</dcterms:modified>
</cp:coreProperties>
</file>