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2" d="100"/>
          <a:sy n="112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893" y="5545331"/>
            <a:ext cx="3490622" cy="649222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1800" b="1" dirty="0">
                <a:solidFill>
                  <a:srgbClr val="00B0F0">
                    <a:alpha val="75000"/>
                  </a:srgbClr>
                </a:solidFill>
              </a:rPr>
              <a:t>ADE CAHYA, S.KOM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01594-DC10-4742-B9DC-4F61D7534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61" r="6150" b="12519"/>
          <a:stretch/>
        </p:blipFill>
        <p:spPr>
          <a:xfrm>
            <a:off x="8119868" y="457199"/>
            <a:ext cx="3618827" cy="482246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65D40DC-F962-4768-9684-FB5FFBEDD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3"/>
          <a:stretch/>
        </p:blipFill>
        <p:spPr bwMode="auto">
          <a:xfrm>
            <a:off x="273539" y="466323"/>
            <a:ext cx="7716779" cy="58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24B97276-4F39-47ED-AA59-64406D8C9121}"/>
              </a:ext>
            </a:extLst>
          </p:cNvPr>
          <p:cNvSpPr txBox="1">
            <a:spLocks/>
          </p:cNvSpPr>
          <p:nvPr/>
        </p:nvSpPr>
        <p:spPr>
          <a:xfrm>
            <a:off x="1962479" y="903996"/>
            <a:ext cx="6118549" cy="68452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D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STIKES HANG TUAH PEKANBARU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BB8D3-870C-4F52-95D6-69EF28CF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0" y="620131"/>
            <a:ext cx="1342449" cy="125103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65D5DB1-AF66-47F4-A19E-29FB0A5F2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0" y="2669518"/>
            <a:ext cx="9279502" cy="1475013"/>
          </a:xfrm>
        </p:spPr>
        <p:txBody>
          <a:bodyPr anchor="ctr"/>
          <a:lstStyle/>
          <a:p>
            <a:r>
              <a:rPr lang="en-ID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TIK 4– TMK - AC</a:t>
            </a: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{E9DA8C78-1CBE-4A5B-9227-C8D3095114DC}tf67061901_win32</Template>
  <TotalTime>81</TotalTime>
  <Words>16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Franklin Gothic Book</vt:lpstr>
      <vt:lpstr>Franklin Gothic Demi</vt:lpstr>
      <vt:lpstr>Gill Sans MT</vt:lpstr>
      <vt:lpstr>Wingdings 2</vt:lpstr>
      <vt:lpstr>DividendVTI</vt:lpstr>
      <vt:lpstr>TIK 4– TMK - 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Nama matakuliah (KODE)</dc:title>
  <dc:creator>Ade Cahya</dc:creator>
  <cp:lastModifiedBy>Ade Cahya</cp:lastModifiedBy>
  <cp:revision>10</cp:revision>
  <dcterms:created xsi:type="dcterms:W3CDTF">2020-08-13T23:22:56Z</dcterms:created>
  <dcterms:modified xsi:type="dcterms:W3CDTF">2020-08-18T00:26:45Z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